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98" r:id="rId2"/>
    <p:sldId id="297" r:id="rId3"/>
    <p:sldId id="303" r:id="rId4"/>
    <p:sldId id="296" r:id="rId5"/>
    <p:sldId id="300" r:id="rId6"/>
    <p:sldId id="302" r:id="rId7"/>
    <p:sldId id="301" r:id="rId8"/>
    <p:sldId id="29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BE3D96-24A7-47A9-A752-FF12FE4BE215}" v="62" dt="2022-02-23T04:28:53.8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362" autoAdjust="0"/>
  </p:normalViewPr>
  <p:slideViewPr>
    <p:cSldViewPr snapToGrid="0">
      <p:cViewPr varScale="1">
        <p:scale>
          <a:sx n="83" d="100"/>
          <a:sy n="83" d="100"/>
        </p:scale>
        <p:origin x="252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3BE3D96-24A7-47A9-A752-FF12FE4BE215}"/>
    <pc:docChg chg="undo custSel addSld modSld sldOrd">
      <pc:chgData name="Stewart Gale" userId="3647ddd2-6040-41ae-a96d-232c23482af8" providerId="ADAL" clId="{03BE3D96-24A7-47A9-A752-FF12FE4BE215}" dt="2022-02-23T04:29:03.871" v="129" actId="1076"/>
      <pc:docMkLst>
        <pc:docMk/>
      </pc:docMkLst>
      <pc:sldChg chg="delSp modSp mod modAnim">
        <pc:chgData name="Stewart Gale" userId="3647ddd2-6040-41ae-a96d-232c23482af8" providerId="ADAL" clId="{03BE3D96-24A7-47A9-A752-FF12FE4BE215}" dt="2022-02-23T04:27:14.903" v="48" actId="403"/>
        <pc:sldMkLst>
          <pc:docMk/>
          <pc:sldMk cId="4083377108" sldId="296"/>
        </pc:sldMkLst>
        <pc:spChg chg="del">
          <ac:chgData name="Stewart Gale" userId="3647ddd2-6040-41ae-a96d-232c23482af8" providerId="ADAL" clId="{03BE3D96-24A7-47A9-A752-FF12FE4BE215}" dt="2022-02-23T04:26:57.223" v="31" actId="478"/>
          <ac:spMkLst>
            <pc:docMk/>
            <pc:sldMk cId="4083377108" sldId="296"/>
            <ac:spMk id="5" creationId="{D0830EDC-D733-4EC3-99B9-8DD38CFFE694}"/>
          </ac:spMkLst>
        </pc:spChg>
        <pc:spChg chg="mod">
          <ac:chgData name="Stewart Gale" userId="3647ddd2-6040-41ae-a96d-232c23482af8" providerId="ADAL" clId="{03BE3D96-24A7-47A9-A752-FF12FE4BE215}" dt="2022-02-23T04:27:07.657" v="39" actId="14100"/>
          <ac:spMkLst>
            <pc:docMk/>
            <pc:sldMk cId="4083377108" sldId="296"/>
            <ac:spMk id="6" creationId="{35706030-F9BD-4ECE-AC14-3FBBB3572E00}"/>
          </ac:spMkLst>
        </pc:spChg>
        <pc:spChg chg="del">
          <ac:chgData name="Stewart Gale" userId="3647ddd2-6040-41ae-a96d-232c23482af8" providerId="ADAL" clId="{03BE3D96-24A7-47A9-A752-FF12FE4BE215}" dt="2022-02-23T04:26:57.223" v="31" actId="478"/>
          <ac:spMkLst>
            <pc:docMk/>
            <pc:sldMk cId="4083377108" sldId="296"/>
            <ac:spMk id="8" creationId="{ECB5EFC5-E46D-4DBD-8E14-93BAF12F835E}"/>
          </ac:spMkLst>
        </pc:spChg>
        <pc:spChg chg="del">
          <ac:chgData name="Stewart Gale" userId="3647ddd2-6040-41ae-a96d-232c23482af8" providerId="ADAL" clId="{03BE3D96-24A7-47A9-A752-FF12FE4BE215}" dt="2022-02-23T04:26:57.223" v="31" actId="478"/>
          <ac:spMkLst>
            <pc:docMk/>
            <pc:sldMk cId="4083377108" sldId="296"/>
            <ac:spMk id="10" creationId="{CF43E641-FC2E-4CBC-ADA7-74491081358C}"/>
          </ac:spMkLst>
        </pc:spChg>
        <pc:spChg chg="del">
          <ac:chgData name="Stewart Gale" userId="3647ddd2-6040-41ae-a96d-232c23482af8" providerId="ADAL" clId="{03BE3D96-24A7-47A9-A752-FF12FE4BE215}" dt="2022-02-23T04:27:00.001" v="32" actId="478"/>
          <ac:spMkLst>
            <pc:docMk/>
            <pc:sldMk cId="4083377108" sldId="296"/>
            <ac:spMk id="11" creationId="{8A3850D1-5468-4385-ADF5-678C971FAA67}"/>
          </ac:spMkLst>
        </pc:spChg>
        <pc:spChg chg="del">
          <ac:chgData name="Stewart Gale" userId="3647ddd2-6040-41ae-a96d-232c23482af8" providerId="ADAL" clId="{03BE3D96-24A7-47A9-A752-FF12FE4BE215}" dt="2022-02-23T04:27:00.001" v="32" actId="478"/>
          <ac:spMkLst>
            <pc:docMk/>
            <pc:sldMk cId="4083377108" sldId="296"/>
            <ac:spMk id="14" creationId="{CC233313-4863-41DB-B857-14E20D97D4D1}"/>
          </ac:spMkLst>
        </pc:spChg>
        <pc:graphicFrameChg chg="del">
          <ac:chgData name="Stewart Gale" userId="3647ddd2-6040-41ae-a96d-232c23482af8" providerId="ADAL" clId="{03BE3D96-24A7-47A9-A752-FF12FE4BE215}" dt="2022-02-23T04:26:57.223" v="31" actId="478"/>
          <ac:graphicFrameMkLst>
            <pc:docMk/>
            <pc:sldMk cId="4083377108" sldId="296"/>
            <ac:graphicFrameMk id="4" creationId="{ED6CA76E-D751-41F3-AA85-E0233011D663}"/>
          </ac:graphicFrameMkLst>
        </pc:graphicFrameChg>
        <pc:graphicFrameChg chg="mod modGraphic">
          <ac:chgData name="Stewart Gale" userId="3647ddd2-6040-41ae-a96d-232c23482af8" providerId="ADAL" clId="{03BE3D96-24A7-47A9-A752-FF12FE4BE215}" dt="2022-02-23T04:27:14.903" v="48" actId="403"/>
          <ac:graphicFrameMkLst>
            <pc:docMk/>
            <pc:sldMk cId="4083377108" sldId="296"/>
            <ac:graphicFrameMk id="7" creationId="{09F1C3B9-7FDD-49D1-A02E-6DF1C106A565}"/>
          </ac:graphicFrameMkLst>
        </pc:graphicFrameChg>
        <pc:graphicFrameChg chg="del">
          <ac:chgData name="Stewart Gale" userId="3647ddd2-6040-41ae-a96d-232c23482af8" providerId="ADAL" clId="{03BE3D96-24A7-47A9-A752-FF12FE4BE215}" dt="2022-02-23T04:26:57.223" v="31" actId="478"/>
          <ac:graphicFrameMkLst>
            <pc:docMk/>
            <pc:sldMk cId="4083377108" sldId="296"/>
            <ac:graphicFrameMk id="9" creationId="{A5629F02-0200-4EDF-8BC2-6056914A76C2}"/>
          </ac:graphicFrameMkLst>
        </pc:graphicFrameChg>
        <pc:graphicFrameChg chg="del">
          <ac:chgData name="Stewart Gale" userId="3647ddd2-6040-41ae-a96d-232c23482af8" providerId="ADAL" clId="{03BE3D96-24A7-47A9-A752-FF12FE4BE215}" dt="2022-02-23T04:27:00.001" v="32" actId="478"/>
          <ac:graphicFrameMkLst>
            <pc:docMk/>
            <pc:sldMk cId="4083377108" sldId="296"/>
            <ac:graphicFrameMk id="12" creationId="{C6204E5D-39C1-4831-9530-36E3DBE932AB}"/>
          </ac:graphicFrameMkLst>
        </pc:graphicFrameChg>
        <pc:graphicFrameChg chg="del">
          <ac:chgData name="Stewart Gale" userId="3647ddd2-6040-41ae-a96d-232c23482af8" providerId="ADAL" clId="{03BE3D96-24A7-47A9-A752-FF12FE4BE215}" dt="2022-02-23T04:26:57.223" v="31" actId="478"/>
          <ac:graphicFrameMkLst>
            <pc:docMk/>
            <pc:sldMk cId="4083377108" sldId="296"/>
            <ac:graphicFrameMk id="13" creationId="{B9FEF836-29C7-49AD-9BD9-BF90403A09F9}"/>
          </ac:graphicFrameMkLst>
        </pc:graphicFrameChg>
        <pc:graphicFrameChg chg="del">
          <ac:chgData name="Stewart Gale" userId="3647ddd2-6040-41ae-a96d-232c23482af8" providerId="ADAL" clId="{03BE3D96-24A7-47A9-A752-FF12FE4BE215}" dt="2022-02-23T04:27:00.001" v="32" actId="478"/>
          <ac:graphicFrameMkLst>
            <pc:docMk/>
            <pc:sldMk cId="4083377108" sldId="296"/>
            <ac:graphicFrameMk id="15" creationId="{457FFDE0-1B2F-4BFD-B5DE-A71945A2DA65}"/>
          </ac:graphicFrameMkLst>
        </pc:graphicFrameChg>
      </pc:sldChg>
      <pc:sldChg chg="delSp modSp add mod modAnim">
        <pc:chgData name="Stewart Gale" userId="3647ddd2-6040-41ae-a96d-232c23482af8" providerId="ADAL" clId="{03BE3D96-24A7-47A9-A752-FF12FE4BE215}" dt="2022-02-23T04:29:03.871" v="129" actId="1076"/>
        <pc:sldMkLst>
          <pc:docMk/>
          <pc:sldMk cId="1909903736" sldId="299"/>
        </pc:sldMkLst>
        <pc:spChg chg="del">
          <ac:chgData name="Stewart Gale" userId="3647ddd2-6040-41ae-a96d-232c23482af8" providerId="ADAL" clId="{03BE3D96-24A7-47A9-A752-FF12FE4BE215}" dt="2022-02-23T04:28:44.425" v="110" actId="478"/>
          <ac:spMkLst>
            <pc:docMk/>
            <pc:sldMk cId="1909903736" sldId="299"/>
            <ac:spMk id="5" creationId="{D0830EDC-D733-4EC3-99B9-8DD38CFFE694}"/>
          </ac:spMkLst>
        </pc:spChg>
        <pc:spChg chg="del">
          <ac:chgData name="Stewart Gale" userId="3647ddd2-6040-41ae-a96d-232c23482af8" providerId="ADAL" clId="{03BE3D96-24A7-47A9-A752-FF12FE4BE215}" dt="2022-02-23T04:28:44.425" v="110" actId="478"/>
          <ac:spMkLst>
            <pc:docMk/>
            <pc:sldMk cId="1909903736" sldId="299"/>
            <ac:spMk id="6" creationId="{35706030-F9BD-4ECE-AC14-3FBBB3572E00}"/>
          </ac:spMkLst>
        </pc:spChg>
        <pc:spChg chg="del">
          <ac:chgData name="Stewart Gale" userId="3647ddd2-6040-41ae-a96d-232c23482af8" providerId="ADAL" clId="{03BE3D96-24A7-47A9-A752-FF12FE4BE215}" dt="2022-02-23T04:28:44.425" v="110" actId="478"/>
          <ac:spMkLst>
            <pc:docMk/>
            <pc:sldMk cId="1909903736" sldId="299"/>
            <ac:spMk id="8" creationId="{ECB5EFC5-E46D-4DBD-8E14-93BAF12F835E}"/>
          </ac:spMkLst>
        </pc:spChg>
        <pc:spChg chg="del">
          <ac:chgData name="Stewart Gale" userId="3647ddd2-6040-41ae-a96d-232c23482af8" providerId="ADAL" clId="{03BE3D96-24A7-47A9-A752-FF12FE4BE215}" dt="2022-02-23T04:28:47.030" v="111" actId="478"/>
          <ac:spMkLst>
            <pc:docMk/>
            <pc:sldMk cId="1909903736" sldId="299"/>
            <ac:spMk id="10" creationId="{CF43E641-FC2E-4CBC-ADA7-74491081358C}"/>
          </ac:spMkLst>
        </pc:spChg>
        <pc:spChg chg="del">
          <ac:chgData name="Stewart Gale" userId="3647ddd2-6040-41ae-a96d-232c23482af8" providerId="ADAL" clId="{03BE3D96-24A7-47A9-A752-FF12FE4BE215}" dt="2022-02-23T04:28:44.425" v="110" actId="478"/>
          <ac:spMkLst>
            <pc:docMk/>
            <pc:sldMk cId="1909903736" sldId="299"/>
            <ac:spMk id="11" creationId="{8A3850D1-5468-4385-ADF5-678C971FAA67}"/>
          </ac:spMkLst>
        </pc:spChg>
        <pc:spChg chg="mod">
          <ac:chgData name="Stewart Gale" userId="3647ddd2-6040-41ae-a96d-232c23482af8" providerId="ADAL" clId="{03BE3D96-24A7-47A9-A752-FF12FE4BE215}" dt="2022-02-23T04:28:53.875" v="118" actId="14100"/>
          <ac:spMkLst>
            <pc:docMk/>
            <pc:sldMk cId="1909903736" sldId="299"/>
            <ac:spMk id="14" creationId="{CC233313-4863-41DB-B857-14E20D97D4D1}"/>
          </ac:spMkLst>
        </pc:spChg>
        <pc:graphicFrameChg chg="del">
          <ac:chgData name="Stewart Gale" userId="3647ddd2-6040-41ae-a96d-232c23482af8" providerId="ADAL" clId="{03BE3D96-24A7-47A9-A752-FF12FE4BE215}" dt="2022-02-23T04:28:44.425" v="110" actId="478"/>
          <ac:graphicFrameMkLst>
            <pc:docMk/>
            <pc:sldMk cId="1909903736" sldId="299"/>
            <ac:graphicFrameMk id="4" creationId="{ED6CA76E-D751-41F3-AA85-E0233011D663}"/>
          </ac:graphicFrameMkLst>
        </pc:graphicFrameChg>
        <pc:graphicFrameChg chg="del">
          <ac:chgData name="Stewart Gale" userId="3647ddd2-6040-41ae-a96d-232c23482af8" providerId="ADAL" clId="{03BE3D96-24A7-47A9-A752-FF12FE4BE215}" dt="2022-02-23T04:28:44.425" v="110" actId="478"/>
          <ac:graphicFrameMkLst>
            <pc:docMk/>
            <pc:sldMk cId="1909903736" sldId="299"/>
            <ac:graphicFrameMk id="7" creationId="{09F1C3B9-7FDD-49D1-A02E-6DF1C106A565}"/>
          </ac:graphicFrameMkLst>
        </pc:graphicFrameChg>
        <pc:graphicFrameChg chg="del">
          <ac:chgData name="Stewart Gale" userId="3647ddd2-6040-41ae-a96d-232c23482af8" providerId="ADAL" clId="{03BE3D96-24A7-47A9-A752-FF12FE4BE215}" dt="2022-02-23T04:28:44.425" v="110" actId="478"/>
          <ac:graphicFrameMkLst>
            <pc:docMk/>
            <pc:sldMk cId="1909903736" sldId="299"/>
            <ac:graphicFrameMk id="9" creationId="{A5629F02-0200-4EDF-8BC2-6056914A76C2}"/>
          </ac:graphicFrameMkLst>
        </pc:graphicFrameChg>
        <pc:graphicFrameChg chg="del">
          <ac:chgData name="Stewart Gale" userId="3647ddd2-6040-41ae-a96d-232c23482af8" providerId="ADAL" clId="{03BE3D96-24A7-47A9-A752-FF12FE4BE215}" dt="2022-02-23T04:28:44.425" v="110" actId="478"/>
          <ac:graphicFrameMkLst>
            <pc:docMk/>
            <pc:sldMk cId="1909903736" sldId="299"/>
            <ac:graphicFrameMk id="12" creationId="{C6204E5D-39C1-4831-9530-36E3DBE932AB}"/>
          </ac:graphicFrameMkLst>
        </pc:graphicFrameChg>
        <pc:graphicFrameChg chg="del">
          <ac:chgData name="Stewart Gale" userId="3647ddd2-6040-41ae-a96d-232c23482af8" providerId="ADAL" clId="{03BE3D96-24A7-47A9-A752-FF12FE4BE215}" dt="2022-02-23T04:28:47.030" v="111" actId="478"/>
          <ac:graphicFrameMkLst>
            <pc:docMk/>
            <pc:sldMk cId="1909903736" sldId="299"/>
            <ac:graphicFrameMk id="13" creationId="{B9FEF836-29C7-49AD-9BD9-BF90403A09F9}"/>
          </ac:graphicFrameMkLst>
        </pc:graphicFrameChg>
        <pc:graphicFrameChg chg="mod modGraphic">
          <ac:chgData name="Stewart Gale" userId="3647ddd2-6040-41ae-a96d-232c23482af8" providerId="ADAL" clId="{03BE3D96-24A7-47A9-A752-FF12FE4BE215}" dt="2022-02-23T04:29:03.871" v="129" actId="1076"/>
          <ac:graphicFrameMkLst>
            <pc:docMk/>
            <pc:sldMk cId="1909903736" sldId="299"/>
            <ac:graphicFrameMk id="15" creationId="{457FFDE0-1B2F-4BFD-B5DE-A71945A2DA65}"/>
          </ac:graphicFrameMkLst>
        </pc:graphicFrameChg>
      </pc:sldChg>
      <pc:sldChg chg="delSp modSp add mod modAnim">
        <pc:chgData name="Stewart Gale" userId="3647ddd2-6040-41ae-a96d-232c23482af8" providerId="ADAL" clId="{03BE3D96-24A7-47A9-A752-FF12FE4BE215}" dt="2022-02-23T04:27:39.446" v="67" actId="403"/>
        <pc:sldMkLst>
          <pc:docMk/>
          <pc:sldMk cId="959483895" sldId="300"/>
        </pc:sldMkLst>
        <pc:spChg chg="del">
          <ac:chgData name="Stewart Gale" userId="3647ddd2-6040-41ae-a96d-232c23482af8" providerId="ADAL" clId="{03BE3D96-24A7-47A9-A752-FF12FE4BE215}" dt="2022-02-23T04:27:20.382" v="49" actId="478"/>
          <ac:spMkLst>
            <pc:docMk/>
            <pc:sldMk cId="959483895" sldId="300"/>
            <ac:spMk id="5" creationId="{D0830EDC-D733-4EC3-99B9-8DD38CFFE694}"/>
          </ac:spMkLst>
        </pc:spChg>
        <pc:spChg chg="del">
          <ac:chgData name="Stewart Gale" userId="3647ddd2-6040-41ae-a96d-232c23482af8" providerId="ADAL" clId="{03BE3D96-24A7-47A9-A752-FF12FE4BE215}" dt="2022-02-23T04:27:20.382" v="49" actId="478"/>
          <ac:spMkLst>
            <pc:docMk/>
            <pc:sldMk cId="959483895" sldId="300"/>
            <ac:spMk id="6" creationId="{35706030-F9BD-4ECE-AC14-3FBBB3572E00}"/>
          </ac:spMkLst>
        </pc:spChg>
        <pc:spChg chg="mod">
          <ac:chgData name="Stewart Gale" userId="3647ddd2-6040-41ae-a96d-232c23482af8" providerId="ADAL" clId="{03BE3D96-24A7-47A9-A752-FF12FE4BE215}" dt="2022-02-23T04:27:32.490" v="58" actId="14100"/>
          <ac:spMkLst>
            <pc:docMk/>
            <pc:sldMk cId="959483895" sldId="300"/>
            <ac:spMk id="8" creationId="{ECB5EFC5-E46D-4DBD-8E14-93BAF12F835E}"/>
          </ac:spMkLst>
        </pc:spChg>
        <pc:spChg chg="del">
          <ac:chgData name="Stewart Gale" userId="3647ddd2-6040-41ae-a96d-232c23482af8" providerId="ADAL" clId="{03BE3D96-24A7-47A9-A752-FF12FE4BE215}" dt="2022-02-23T04:27:24.889" v="51" actId="478"/>
          <ac:spMkLst>
            <pc:docMk/>
            <pc:sldMk cId="959483895" sldId="300"/>
            <ac:spMk id="10" creationId="{CF43E641-FC2E-4CBC-ADA7-74491081358C}"/>
          </ac:spMkLst>
        </pc:spChg>
        <pc:spChg chg="del">
          <ac:chgData name="Stewart Gale" userId="3647ddd2-6040-41ae-a96d-232c23482af8" providerId="ADAL" clId="{03BE3D96-24A7-47A9-A752-FF12FE4BE215}" dt="2022-02-23T04:27:22.541" v="50" actId="478"/>
          <ac:spMkLst>
            <pc:docMk/>
            <pc:sldMk cId="959483895" sldId="300"/>
            <ac:spMk id="11" creationId="{8A3850D1-5468-4385-ADF5-678C971FAA67}"/>
          </ac:spMkLst>
        </pc:spChg>
        <pc:spChg chg="del">
          <ac:chgData name="Stewart Gale" userId="3647ddd2-6040-41ae-a96d-232c23482af8" providerId="ADAL" clId="{03BE3D96-24A7-47A9-A752-FF12FE4BE215}" dt="2022-02-23T04:27:22.541" v="50" actId="478"/>
          <ac:spMkLst>
            <pc:docMk/>
            <pc:sldMk cId="959483895" sldId="300"/>
            <ac:spMk id="14" creationId="{CC233313-4863-41DB-B857-14E20D97D4D1}"/>
          </ac:spMkLst>
        </pc:spChg>
        <pc:graphicFrameChg chg="del">
          <ac:chgData name="Stewart Gale" userId="3647ddd2-6040-41ae-a96d-232c23482af8" providerId="ADAL" clId="{03BE3D96-24A7-47A9-A752-FF12FE4BE215}" dt="2022-02-23T04:27:20.382" v="49" actId="478"/>
          <ac:graphicFrameMkLst>
            <pc:docMk/>
            <pc:sldMk cId="959483895" sldId="300"/>
            <ac:graphicFrameMk id="4" creationId="{ED6CA76E-D751-41F3-AA85-E0233011D663}"/>
          </ac:graphicFrameMkLst>
        </pc:graphicFrameChg>
        <pc:graphicFrameChg chg="del">
          <ac:chgData name="Stewart Gale" userId="3647ddd2-6040-41ae-a96d-232c23482af8" providerId="ADAL" clId="{03BE3D96-24A7-47A9-A752-FF12FE4BE215}" dt="2022-02-23T04:27:20.382" v="49" actId="478"/>
          <ac:graphicFrameMkLst>
            <pc:docMk/>
            <pc:sldMk cId="959483895" sldId="300"/>
            <ac:graphicFrameMk id="7" creationId="{09F1C3B9-7FDD-49D1-A02E-6DF1C106A565}"/>
          </ac:graphicFrameMkLst>
        </pc:graphicFrameChg>
        <pc:graphicFrameChg chg="mod modGraphic">
          <ac:chgData name="Stewart Gale" userId="3647ddd2-6040-41ae-a96d-232c23482af8" providerId="ADAL" clId="{03BE3D96-24A7-47A9-A752-FF12FE4BE215}" dt="2022-02-23T04:27:39.446" v="67" actId="403"/>
          <ac:graphicFrameMkLst>
            <pc:docMk/>
            <pc:sldMk cId="959483895" sldId="300"/>
            <ac:graphicFrameMk id="9" creationId="{A5629F02-0200-4EDF-8BC2-6056914A76C2}"/>
          </ac:graphicFrameMkLst>
        </pc:graphicFrameChg>
        <pc:graphicFrameChg chg="del">
          <ac:chgData name="Stewart Gale" userId="3647ddd2-6040-41ae-a96d-232c23482af8" providerId="ADAL" clId="{03BE3D96-24A7-47A9-A752-FF12FE4BE215}" dt="2022-02-23T04:27:22.541" v="50" actId="478"/>
          <ac:graphicFrameMkLst>
            <pc:docMk/>
            <pc:sldMk cId="959483895" sldId="300"/>
            <ac:graphicFrameMk id="12" creationId="{C6204E5D-39C1-4831-9530-36E3DBE932AB}"/>
          </ac:graphicFrameMkLst>
        </pc:graphicFrameChg>
        <pc:graphicFrameChg chg="del">
          <ac:chgData name="Stewart Gale" userId="3647ddd2-6040-41ae-a96d-232c23482af8" providerId="ADAL" clId="{03BE3D96-24A7-47A9-A752-FF12FE4BE215}" dt="2022-02-23T04:27:24.889" v="51" actId="478"/>
          <ac:graphicFrameMkLst>
            <pc:docMk/>
            <pc:sldMk cId="959483895" sldId="300"/>
            <ac:graphicFrameMk id="13" creationId="{B9FEF836-29C7-49AD-9BD9-BF90403A09F9}"/>
          </ac:graphicFrameMkLst>
        </pc:graphicFrameChg>
        <pc:graphicFrameChg chg="del">
          <ac:chgData name="Stewart Gale" userId="3647ddd2-6040-41ae-a96d-232c23482af8" providerId="ADAL" clId="{03BE3D96-24A7-47A9-A752-FF12FE4BE215}" dt="2022-02-23T04:27:22.541" v="50" actId="478"/>
          <ac:graphicFrameMkLst>
            <pc:docMk/>
            <pc:sldMk cId="959483895" sldId="300"/>
            <ac:graphicFrameMk id="15" creationId="{457FFDE0-1B2F-4BFD-B5DE-A71945A2DA65}"/>
          </ac:graphicFrameMkLst>
        </pc:graphicFrameChg>
      </pc:sldChg>
      <pc:sldChg chg="addSp delSp modSp add mod addAnim delAnim modAnim">
        <pc:chgData name="Stewart Gale" userId="3647ddd2-6040-41ae-a96d-232c23482af8" providerId="ADAL" clId="{03BE3D96-24A7-47A9-A752-FF12FE4BE215}" dt="2022-02-23T04:28:40.329" v="109" actId="1076"/>
        <pc:sldMkLst>
          <pc:docMk/>
          <pc:sldMk cId="434259719" sldId="301"/>
        </pc:sldMkLst>
        <pc:spChg chg="del">
          <ac:chgData name="Stewart Gale" userId="3647ddd2-6040-41ae-a96d-232c23482af8" providerId="ADAL" clId="{03BE3D96-24A7-47A9-A752-FF12FE4BE215}" dt="2022-02-23T04:28:12.753" v="88" actId="478"/>
          <ac:spMkLst>
            <pc:docMk/>
            <pc:sldMk cId="434259719" sldId="301"/>
            <ac:spMk id="5" creationId="{D0830EDC-D733-4EC3-99B9-8DD38CFFE694}"/>
          </ac:spMkLst>
        </pc:spChg>
        <pc:spChg chg="del">
          <ac:chgData name="Stewart Gale" userId="3647ddd2-6040-41ae-a96d-232c23482af8" providerId="ADAL" clId="{03BE3D96-24A7-47A9-A752-FF12FE4BE215}" dt="2022-02-23T04:28:12.753" v="88" actId="478"/>
          <ac:spMkLst>
            <pc:docMk/>
            <pc:sldMk cId="434259719" sldId="301"/>
            <ac:spMk id="6" creationId="{35706030-F9BD-4ECE-AC14-3FBBB3572E00}"/>
          </ac:spMkLst>
        </pc:spChg>
        <pc:spChg chg="del">
          <ac:chgData name="Stewart Gale" userId="3647ddd2-6040-41ae-a96d-232c23482af8" providerId="ADAL" clId="{03BE3D96-24A7-47A9-A752-FF12FE4BE215}" dt="2022-02-23T04:28:12.753" v="88" actId="478"/>
          <ac:spMkLst>
            <pc:docMk/>
            <pc:sldMk cId="434259719" sldId="301"/>
            <ac:spMk id="8" creationId="{ECB5EFC5-E46D-4DBD-8E14-93BAF12F835E}"/>
          </ac:spMkLst>
        </pc:spChg>
        <pc:spChg chg="mod">
          <ac:chgData name="Stewart Gale" userId="3647ddd2-6040-41ae-a96d-232c23482af8" providerId="ADAL" clId="{03BE3D96-24A7-47A9-A752-FF12FE4BE215}" dt="2022-02-23T04:28:20.676" v="95" actId="14100"/>
          <ac:spMkLst>
            <pc:docMk/>
            <pc:sldMk cId="434259719" sldId="301"/>
            <ac:spMk id="10" creationId="{CF43E641-FC2E-4CBC-ADA7-74491081358C}"/>
          </ac:spMkLst>
        </pc:spChg>
        <pc:spChg chg="del">
          <ac:chgData name="Stewart Gale" userId="3647ddd2-6040-41ae-a96d-232c23482af8" providerId="ADAL" clId="{03BE3D96-24A7-47A9-A752-FF12FE4BE215}" dt="2022-02-23T04:28:12.753" v="88" actId="478"/>
          <ac:spMkLst>
            <pc:docMk/>
            <pc:sldMk cId="434259719" sldId="301"/>
            <ac:spMk id="11" creationId="{8A3850D1-5468-4385-ADF5-678C971FAA67}"/>
          </ac:spMkLst>
        </pc:spChg>
        <pc:spChg chg="del">
          <ac:chgData name="Stewart Gale" userId="3647ddd2-6040-41ae-a96d-232c23482af8" providerId="ADAL" clId="{03BE3D96-24A7-47A9-A752-FF12FE4BE215}" dt="2022-02-23T04:28:27.066" v="98" actId="478"/>
          <ac:spMkLst>
            <pc:docMk/>
            <pc:sldMk cId="434259719" sldId="301"/>
            <ac:spMk id="14" creationId="{CC233313-4863-41DB-B857-14E20D97D4D1}"/>
          </ac:spMkLst>
        </pc:spChg>
        <pc:graphicFrameChg chg="del">
          <ac:chgData name="Stewart Gale" userId="3647ddd2-6040-41ae-a96d-232c23482af8" providerId="ADAL" clId="{03BE3D96-24A7-47A9-A752-FF12FE4BE215}" dt="2022-02-23T04:28:12.753" v="88" actId="478"/>
          <ac:graphicFrameMkLst>
            <pc:docMk/>
            <pc:sldMk cId="434259719" sldId="301"/>
            <ac:graphicFrameMk id="4" creationId="{ED6CA76E-D751-41F3-AA85-E0233011D663}"/>
          </ac:graphicFrameMkLst>
        </pc:graphicFrameChg>
        <pc:graphicFrameChg chg="del">
          <ac:chgData name="Stewart Gale" userId="3647ddd2-6040-41ae-a96d-232c23482af8" providerId="ADAL" clId="{03BE3D96-24A7-47A9-A752-FF12FE4BE215}" dt="2022-02-23T04:28:12.753" v="88" actId="478"/>
          <ac:graphicFrameMkLst>
            <pc:docMk/>
            <pc:sldMk cId="434259719" sldId="301"/>
            <ac:graphicFrameMk id="7" creationId="{09F1C3B9-7FDD-49D1-A02E-6DF1C106A565}"/>
          </ac:graphicFrameMkLst>
        </pc:graphicFrameChg>
        <pc:graphicFrameChg chg="del">
          <ac:chgData name="Stewart Gale" userId="3647ddd2-6040-41ae-a96d-232c23482af8" providerId="ADAL" clId="{03BE3D96-24A7-47A9-A752-FF12FE4BE215}" dt="2022-02-23T04:28:12.753" v="88" actId="478"/>
          <ac:graphicFrameMkLst>
            <pc:docMk/>
            <pc:sldMk cId="434259719" sldId="301"/>
            <ac:graphicFrameMk id="9" creationId="{A5629F02-0200-4EDF-8BC2-6056914A76C2}"/>
          </ac:graphicFrameMkLst>
        </pc:graphicFrameChg>
        <pc:graphicFrameChg chg="del">
          <ac:chgData name="Stewart Gale" userId="3647ddd2-6040-41ae-a96d-232c23482af8" providerId="ADAL" clId="{03BE3D96-24A7-47A9-A752-FF12FE4BE215}" dt="2022-02-23T04:28:12.753" v="88" actId="478"/>
          <ac:graphicFrameMkLst>
            <pc:docMk/>
            <pc:sldMk cId="434259719" sldId="301"/>
            <ac:graphicFrameMk id="12" creationId="{C6204E5D-39C1-4831-9530-36E3DBE932AB}"/>
          </ac:graphicFrameMkLst>
        </pc:graphicFrameChg>
        <pc:graphicFrameChg chg="add del mod modGraphic">
          <ac:chgData name="Stewart Gale" userId="3647ddd2-6040-41ae-a96d-232c23482af8" providerId="ADAL" clId="{03BE3D96-24A7-47A9-A752-FF12FE4BE215}" dt="2022-02-23T04:28:40.329" v="109" actId="1076"/>
          <ac:graphicFrameMkLst>
            <pc:docMk/>
            <pc:sldMk cId="434259719" sldId="301"/>
            <ac:graphicFrameMk id="13" creationId="{B9FEF836-29C7-49AD-9BD9-BF90403A09F9}"/>
          </ac:graphicFrameMkLst>
        </pc:graphicFrameChg>
        <pc:graphicFrameChg chg="del">
          <ac:chgData name="Stewart Gale" userId="3647ddd2-6040-41ae-a96d-232c23482af8" providerId="ADAL" clId="{03BE3D96-24A7-47A9-A752-FF12FE4BE215}" dt="2022-02-23T04:28:27.066" v="98" actId="478"/>
          <ac:graphicFrameMkLst>
            <pc:docMk/>
            <pc:sldMk cId="434259719" sldId="301"/>
            <ac:graphicFrameMk id="15" creationId="{457FFDE0-1B2F-4BFD-B5DE-A71945A2DA65}"/>
          </ac:graphicFrameMkLst>
        </pc:graphicFrameChg>
      </pc:sldChg>
      <pc:sldChg chg="delSp modSp add mod modAnim">
        <pc:chgData name="Stewart Gale" userId="3647ddd2-6040-41ae-a96d-232c23482af8" providerId="ADAL" clId="{03BE3D96-24A7-47A9-A752-FF12FE4BE215}" dt="2022-02-23T04:28:07.912" v="87" actId="403"/>
        <pc:sldMkLst>
          <pc:docMk/>
          <pc:sldMk cId="604617723" sldId="302"/>
        </pc:sldMkLst>
        <pc:spChg chg="del">
          <ac:chgData name="Stewart Gale" userId="3647ddd2-6040-41ae-a96d-232c23482af8" providerId="ADAL" clId="{03BE3D96-24A7-47A9-A752-FF12FE4BE215}" dt="2022-02-23T04:27:46.243" v="68" actId="478"/>
          <ac:spMkLst>
            <pc:docMk/>
            <pc:sldMk cId="604617723" sldId="302"/>
            <ac:spMk id="5" creationId="{D0830EDC-D733-4EC3-99B9-8DD38CFFE694}"/>
          </ac:spMkLst>
        </pc:spChg>
        <pc:spChg chg="del">
          <ac:chgData name="Stewart Gale" userId="3647ddd2-6040-41ae-a96d-232c23482af8" providerId="ADAL" clId="{03BE3D96-24A7-47A9-A752-FF12FE4BE215}" dt="2022-02-23T04:27:46.243" v="68" actId="478"/>
          <ac:spMkLst>
            <pc:docMk/>
            <pc:sldMk cId="604617723" sldId="302"/>
            <ac:spMk id="6" creationId="{35706030-F9BD-4ECE-AC14-3FBBB3572E00}"/>
          </ac:spMkLst>
        </pc:spChg>
        <pc:spChg chg="del">
          <ac:chgData name="Stewart Gale" userId="3647ddd2-6040-41ae-a96d-232c23482af8" providerId="ADAL" clId="{03BE3D96-24A7-47A9-A752-FF12FE4BE215}" dt="2022-02-23T04:27:49.295" v="69" actId="478"/>
          <ac:spMkLst>
            <pc:docMk/>
            <pc:sldMk cId="604617723" sldId="302"/>
            <ac:spMk id="8" creationId="{ECB5EFC5-E46D-4DBD-8E14-93BAF12F835E}"/>
          </ac:spMkLst>
        </pc:spChg>
        <pc:spChg chg="del">
          <ac:chgData name="Stewart Gale" userId="3647ddd2-6040-41ae-a96d-232c23482af8" providerId="ADAL" clId="{03BE3D96-24A7-47A9-A752-FF12FE4BE215}" dt="2022-02-23T04:27:52.282" v="70" actId="478"/>
          <ac:spMkLst>
            <pc:docMk/>
            <pc:sldMk cId="604617723" sldId="302"/>
            <ac:spMk id="10" creationId="{CF43E641-FC2E-4CBC-ADA7-74491081358C}"/>
          </ac:spMkLst>
        </pc:spChg>
        <pc:spChg chg="mod">
          <ac:chgData name="Stewart Gale" userId="3647ddd2-6040-41ae-a96d-232c23482af8" providerId="ADAL" clId="{03BE3D96-24A7-47A9-A752-FF12FE4BE215}" dt="2022-02-23T04:27:59.950" v="77" actId="14100"/>
          <ac:spMkLst>
            <pc:docMk/>
            <pc:sldMk cId="604617723" sldId="302"/>
            <ac:spMk id="11" creationId="{8A3850D1-5468-4385-ADF5-678C971FAA67}"/>
          </ac:spMkLst>
        </pc:spChg>
        <pc:spChg chg="del">
          <ac:chgData name="Stewart Gale" userId="3647ddd2-6040-41ae-a96d-232c23482af8" providerId="ADAL" clId="{03BE3D96-24A7-47A9-A752-FF12FE4BE215}" dt="2022-02-23T04:27:52.282" v="70" actId="478"/>
          <ac:spMkLst>
            <pc:docMk/>
            <pc:sldMk cId="604617723" sldId="302"/>
            <ac:spMk id="14" creationId="{CC233313-4863-41DB-B857-14E20D97D4D1}"/>
          </ac:spMkLst>
        </pc:spChg>
        <pc:graphicFrameChg chg="del">
          <ac:chgData name="Stewart Gale" userId="3647ddd2-6040-41ae-a96d-232c23482af8" providerId="ADAL" clId="{03BE3D96-24A7-47A9-A752-FF12FE4BE215}" dt="2022-02-23T04:27:46.243" v="68" actId="478"/>
          <ac:graphicFrameMkLst>
            <pc:docMk/>
            <pc:sldMk cId="604617723" sldId="302"/>
            <ac:graphicFrameMk id="4" creationId="{ED6CA76E-D751-41F3-AA85-E0233011D663}"/>
          </ac:graphicFrameMkLst>
        </pc:graphicFrameChg>
        <pc:graphicFrameChg chg="del">
          <ac:chgData name="Stewart Gale" userId="3647ddd2-6040-41ae-a96d-232c23482af8" providerId="ADAL" clId="{03BE3D96-24A7-47A9-A752-FF12FE4BE215}" dt="2022-02-23T04:27:46.243" v="68" actId="478"/>
          <ac:graphicFrameMkLst>
            <pc:docMk/>
            <pc:sldMk cId="604617723" sldId="302"/>
            <ac:graphicFrameMk id="7" creationId="{09F1C3B9-7FDD-49D1-A02E-6DF1C106A565}"/>
          </ac:graphicFrameMkLst>
        </pc:graphicFrameChg>
        <pc:graphicFrameChg chg="del">
          <ac:chgData name="Stewart Gale" userId="3647ddd2-6040-41ae-a96d-232c23482af8" providerId="ADAL" clId="{03BE3D96-24A7-47A9-A752-FF12FE4BE215}" dt="2022-02-23T04:27:49.295" v="69" actId="478"/>
          <ac:graphicFrameMkLst>
            <pc:docMk/>
            <pc:sldMk cId="604617723" sldId="302"/>
            <ac:graphicFrameMk id="9" creationId="{A5629F02-0200-4EDF-8BC2-6056914A76C2}"/>
          </ac:graphicFrameMkLst>
        </pc:graphicFrameChg>
        <pc:graphicFrameChg chg="mod modGraphic">
          <ac:chgData name="Stewart Gale" userId="3647ddd2-6040-41ae-a96d-232c23482af8" providerId="ADAL" clId="{03BE3D96-24A7-47A9-A752-FF12FE4BE215}" dt="2022-02-23T04:28:07.912" v="87" actId="403"/>
          <ac:graphicFrameMkLst>
            <pc:docMk/>
            <pc:sldMk cId="604617723" sldId="302"/>
            <ac:graphicFrameMk id="12" creationId="{C6204E5D-39C1-4831-9530-36E3DBE932AB}"/>
          </ac:graphicFrameMkLst>
        </pc:graphicFrameChg>
        <pc:graphicFrameChg chg="del">
          <ac:chgData name="Stewart Gale" userId="3647ddd2-6040-41ae-a96d-232c23482af8" providerId="ADAL" clId="{03BE3D96-24A7-47A9-A752-FF12FE4BE215}" dt="2022-02-23T04:27:52.282" v="70" actId="478"/>
          <ac:graphicFrameMkLst>
            <pc:docMk/>
            <pc:sldMk cId="604617723" sldId="302"/>
            <ac:graphicFrameMk id="13" creationId="{B9FEF836-29C7-49AD-9BD9-BF90403A09F9}"/>
          </ac:graphicFrameMkLst>
        </pc:graphicFrameChg>
        <pc:graphicFrameChg chg="del">
          <ac:chgData name="Stewart Gale" userId="3647ddd2-6040-41ae-a96d-232c23482af8" providerId="ADAL" clId="{03BE3D96-24A7-47A9-A752-FF12FE4BE215}" dt="2022-02-23T04:27:52.282" v="70" actId="478"/>
          <ac:graphicFrameMkLst>
            <pc:docMk/>
            <pc:sldMk cId="604617723" sldId="302"/>
            <ac:graphicFrameMk id="15" creationId="{457FFDE0-1B2F-4BFD-B5DE-A71945A2DA65}"/>
          </ac:graphicFrameMkLst>
        </pc:graphicFrameChg>
      </pc:sldChg>
      <pc:sldChg chg="delSp modSp add mod ord modAnim">
        <pc:chgData name="Stewart Gale" userId="3647ddd2-6040-41ae-a96d-232c23482af8" providerId="ADAL" clId="{03BE3D96-24A7-47A9-A752-FF12FE4BE215}" dt="2022-02-23T04:26:52.900" v="30"/>
        <pc:sldMkLst>
          <pc:docMk/>
          <pc:sldMk cId="2232728540" sldId="303"/>
        </pc:sldMkLst>
        <pc:spChg chg="mod">
          <ac:chgData name="Stewart Gale" userId="3647ddd2-6040-41ae-a96d-232c23482af8" providerId="ADAL" clId="{03BE3D96-24A7-47A9-A752-FF12FE4BE215}" dt="2022-02-23T04:26:39.567" v="23" actId="1076"/>
          <ac:spMkLst>
            <pc:docMk/>
            <pc:sldMk cId="2232728540" sldId="303"/>
            <ac:spMk id="5" creationId="{D0830EDC-D733-4EC3-99B9-8DD38CFFE694}"/>
          </ac:spMkLst>
        </pc:spChg>
        <pc:spChg chg="del">
          <ac:chgData name="Stewart Gale" userId="3647ddd2-6040-41ae-a96d-232c23482af8" providerId="ADAL" clId="{03BE3D96-24A7-47A9-A752-FF12FE4BE215}" dt="2022-02-23T04:26:20.434" v="6" actId="478"/>
          <ac:spMkLst>
            <pc:docMk/>
            <pc:sldMk cId="2232728540" sldId="303"/>
            <ac:spMk id="6" creationId="{35706030-F9BD-4ECE-AC14-3FBBB3572E00}"/>
          </ac:spMkLst>
        </pc:spChg>
        <pc:spChg chg="del">
          <ac:chgData name="Stewart Gale" userId="3647ddd2-6040-41ae-a96d-232c23482af8" providerId="ADAL" clId="{03BE3D96-24A7-47A9-A752-FF12FE4BE215}" dt="2022-02-23T04:26:18.385" v="5" actId="478"/>
          <ac:spMkLst>
            <pc:docMk/>
            <pc:sldMk cId="2232728540" sldId="303"/>
            <ac:spMk id="8" creationId="{ECB5EFC5-E46D-4DBD-8E14-93BAF12F835E}"/>
          </ac:spMkLst>
        </pc:spChg>
        <pc:spChg chg="del">
          <ac:chgData name="Stewart Gale" userId="3647ddd2-6040-41ae-a96d-232c23482af8" providerId="ADAL" clId="{03BE3D96-24A7-47A9-A752-FF12FE4BE215}" dt="2022-02-23T04:26:18.385" v="5" actId="478"/>
          <ac:spMkLst>
            <pc:docMk/>
            <pc:sldMk cId="2232728540" sldId="303"/>
            <ac:spMk id="10" creationId="{CF43E641-FC2E-4CBC-ADA7-74491081358C}"/>
          </ac:spMkLst>
        </pc:spChg>
        <pc:spChg chg="del">
          <ac:chgData name="Stewart Gale" userId="3647ddd2-6040-41ae-a96d-232c23482af8" providerId="ADAL" clId="{03BE3D96-24A7-47A9-A752-FF12FE4BE215}" dt="2022-02-23T04:26:18.385" v="5" actId="478"/>
          <ac:spMkLst>
            <pc:docMk/>
            <pc:sldMk cId="2232728540" sldId="303"/>
            <ac:spMk id="11" creationId="{8A3850D1-5468-4385-ADF5-678C971FAA67}"/>
          </ac:spMkLst>
        </pc:spChg>
        <pc:spChg chg="del">
          <ac:chgData name="Stewart Gale" userId="3647ddd2-6040-41ae-a96d-232c23482af8" providerId="ADAL" clId="{03BE3D96-24A7-47A9-A752-FF12FE4BE215}" dt="2022-02-23T04:26:18.385" v="5" actId="478"/>
          <ac:spMkLst>
            <pc:docMk/>
            <pc:sldMk cId="2232728540" sldId="303"/>
            <ac:spMk id="14" creationId="{CC233313-4863-41DB-B857-14E20D97D4D1}"/>
          </ac:spMkLst>
        </pc:spChg>
        <pc:graphicFrameChg chg="mod modGraphic">
          <ac:chgData name="Stewart Gale" userId="3647ddd2-6040-41ae-a96d-232c23482af8" providerId="ADAL" clId="{03BE3D96-24A7-47A9-A752-FF12FE4BE215}" dt="2022-02-23T04:26:51.144" v="28" actId="1076"/>
          <ac:graphicFrameMkLst>
            <pc:docMk/>
            <pc:sldMk cId="2232728540" sldId="303"/>
            <ac:graphicFrameMk id="4" creationId="{ED6CA76E-D751-41F3-AA85-E0233011D663}"/>
          </ac:graphicFrameMkLst>
        </pc:graphicFrameChg>
        <pc:graphicFrameChg chg="del">
          <ac:chgData name="Stewart Gale" userId="3647ddd2-6040-41ae-a96d-232c23482af8" providerId="ADAL" clId="{03BE3D96-24A7-47A9-A752-FF12FE4BE215}" dt="2022-02-23T04:26:20.434" v="6" actId="478"/>
          <ac:graphicFrameMkLst>
            <pc:docMk/>
            <pc:sldMk cId="2232728540" sldId="303"/>
            <ac:graphicFrameMk id="7" creationId="{09F1C3B9-7FDD-49D1-A02E-6DF1C106A565}"/>
          </ac:graphicFrameMkLst>
        </pc:graphicFrameChg>
        <pc:graphicFrameChg chg="del">
          <ac:chgData name="Stewart Gale" userId="3647ddd2-6040-41ae-a96d-232c23482af8" providerId="ADAL" clId="{03BE3D96-24A7-47A9-A752-FF12FE4BE215}" dt="2022-02-23T04:26:18.385" v="5" actId="478"/>
          <ac:graphicFrameMkLst>
            <pc:docMk/>
            <pc:sldMk cId="2232728540" sldId="303"/>
            <ac:graphicFrameMk id="9" creationId="{A5629F02-0200-4EDF-8BC2-6056914A76C2}"/>
          </ac:graphicFrameMkLst>
        </pc:graphicFrameChg>
        <pc:graphicFrameChg chg="del">
          <ac:chgData name="Stewart Gale" userId="3647ddd2-6040-41ae-a96d-232c23482af8" providerId="ADAL" clId="{03BE3D96-24A7-47A9-A752-FF12FE4BE215}" dt="2022-02-23T04:26:18.385" v="5" actId="478"/>
          <ac:graphicFrameMkLst>
            <pc:docMk/>
            <pc:sldMk cId="2232728540" sldId="303"/>
            <ac:graphicFrameMk id="12" creationId="{C6204E5D-39C1-4831-9530-36E3DBE932AB}"/>
          </ac:graphicFrameMkLst>
        </pc:graphicFrameChg>
        <pc:graphicFrameChg chg="del">
          <ac:chgData name="Stewart Gale" userId="3647ddd2-6040-41ae-a96d-232c23482af8" providerId="ADAL" clId="{03BE3D96-24A7-47A9-A752-FF12FE4BE215}" dt="2022-02-23T04:26:18.385" v="5" actId="478"/>
          <ac:graphicFrameMkLst>
            <pc:docMk/>
            <pc:sldMk cId="2232728540" sldId="303"/>
            <ac:graphicFrameMk id="13" creationId="{B9FEF836-29C7-49AD-9BD9-BF90403A09F9}"/>
          </ac:graphicFrameMkLst>
        </pc:graphicFrameChg>
        <pc:graphicFrameChg chg="del">
          <ac:chgData name="Stewart Gale" userId="3647ddd2-6040-41ae-a96d-232c23482af8" providerId="ADAL" clId="{03BE3D96-24A7-47A9-A752-FF12FE4BE215}" dt="2022-02-23T04:26:18.385" v="5" actId="478"/>
          <ac:graphicFrameMkLst>
            <pc:docMk/>
            <pc:sldMk cId="2232728540" sldId="303"/>
            <ac:graphicFrameMk id="15" creationId="{457FFDE0-1B2F-4BFD-B5DE-A71945A2DA65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F59EC-A0F2-4472-B49B-FBA2907E6394}" type="datetimeFigureOut">
              <a:rPr lang="en-GB" smtClean="0"/>
              <a:pPr>
                <a:defRPr/>
              </a:pPr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182E-B713-43C0-96E2-D58EF76390E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086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E67977-A1A9-4F1F-947F-E141F43FB98F}" type="datetimeFigureOut">
              <a:rPr lang="en-GB" smtClean="0"/>
              <a:pPr>
                <a:defRPr/>
              </a:pPr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68365-C466-4D23-A4BF-D9CC5F22ACF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59593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091D26-926C-4F93-91B4-E048E3202D20}" type="datetimeFigureOut">
              <a:rPr lang="en-GB" smtClean="0"/>
              <a:pPr>
                <a:defRPr/>
              </a:pPr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BC59-D11B-4478-8D74-561299404678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9129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0440CE-5582-4669-B5E5-6BE73AFBE65D}" type="datetimeFigureOut">
              <a:rPr lang="en-GB" smtClean="0"/>
              <a:pPr>
                <a:defRPr/>
              </a:pPr>
              <a:t>23/02/2022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96B70-A673-4674-937C-CDF1D3F0A82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5711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4DAABB-58C7-4DFE-A3EA-5B35CCD497B0}" type="datetimeFigureOut">
              <a:rPr lang="en-GB" smtClean="0"/>
              <a:pPr>
                <a:defRPr/>
              </a:pPr>
              <a:t>23/02/2022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1A7F-BA12-434F-88C6-90FD4991463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3303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C663F-036D-4508-949A-2F02C7FE00AB}" type="datetimeFigureOut">
              <a:rPr lang="en-GB" smtClean="0"/>
              <a:pPr>
                <a:defRPr/>
              </a:pPr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0E237-15C0-41C3-A7DD-90D9FF9C14B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5675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6B92AC-2972-41CA-AFE7-86BB4C0AE628}" type="datetimeFigureOut">
              <a:rPr lang="en-GB" smtClean="0"/>
              <a:pPr>
                <a:defRPr/>
              </a:pPr>
              <a:t>23/02/2022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3529-6B43-4396-A537-D8E4C156C766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94753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40CD7D-2F61-4D28-A7F9-0BECAD69E945}" type="datetimeFigureOut">
              <a:rPr lang="en-GB" smtClean="0"/>
              <a:pPr>
                <a:defRPr/>
              </a:pPr>
              <a:t>23/02/2022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B56B-5A63-4A5A-BA27-B856CBDC2F5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5952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4F8597-E447-4809-BC54-3D5F03EA212A}" type="datetimeFigureOut">
              <a:rPr lang="en-GB" smtClean="0"/>
              <a:pPr>
                <a:defRPr/>
              </a:pPr>
              <a:t>23/02/2022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2FEEC-37B3-4010-93E7-1DF7838BFA22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2067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BE6D40-720E-4262-8751-C77F963E59D2}" type="datetimeFigureOut">
              <a:rPr lang="en-GB" smtClean="0"/>
              <a:pPr>
                <a:defRPr/>
              </a:pPr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F539-2357-44C0-A189-A0662F3BA23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8135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E09148-E1E8-4309-AA5B-BE39CF6BE633}" type="datetimeFigureOut">
              <a:rPr lang="en-GB" smtClean="0"/>
              <a:pPr>
                <a:defRPr/>
              </a:pPr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B9DB0-4338-46B7-A175-67DF32FA0BD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7387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129B4BE-C5DD-4F83-A1DF-54E4BF424579}" type="datetimeFigureOut">
              <a:rPr lang="en-GB" smtClean="0"/>
              <a:pPr>
                <a:defRPr/>
              </a:pPr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7820F-44DF-4B37-B942-303355E2D16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88271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D6CA76E-D751-41F3-AA85-E0233011D6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75390"/>
              </p:ext>
            </p:extLst>
          </p:nvPr>
        </p:nvGraphicFramePr>
        <p:xfrm>
          <a:off x="308733" y="1501546"/>
          <a:ext cx="3360668" cy="14890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0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0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0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269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35" marR="9143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Maths</a:t>
                      </a:r>
                    </a:p>
                  </a:txBody>
                  <a:tcPr marL="91435" marR="914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English</a:t>
                      </a:r>
                    </a:p>
                  </a:txBody>
                  <a:tcPr marL="91435" marR="914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Total</a:t>
                      </a:r>
                    </a:p>
                  </a:txBody>
                  <a:tcPr marL="91435" marR="9143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r>
                        <a:rPr lang="en-GB" sz="1800" dirty="0"/>
                        <a:t>Boys</a:t>
                      </a:r>
                    </a:p>
                  </a:txBody>
                  <a:tcPr marL="91435" marR="914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34</a:t>
                      </a:r>
                    </a:p>
                  </a:txBody>
                  <a:tcPr marL="91435" marR="914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30</a:t>
                      </a: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64</a:t>
                      </a:r>
                    </a:p>
                  </a:txBody>
                  <a:tcPr marL="91435" marR="9143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r>
                        <a:rPr lang="en-GB" sz="1800" dirty="0"/>
                        <a:t>Girls</a:t>
                      </a:r>
                    </a:p>
                  </a:txBody>
                  <a:tcPr marL="91435" marR="9143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42</a:t>
                      </a: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56</a:t>
                      </a:r>
                    </a:p>
                  </a:txBody>
                  <a:tcPr marL="91435" marR="9143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r>
                        <a:rPr lang="en-GB" sz="1800" dirty="0"/>
                        <a:t>Total</a:t>
                      </a:r>
                    </a:p>
                  </a:txBody>
                  <a:tcPr marL="91435" marR="9143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48</a:t>
                      </a: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72</a:t>
                      </a: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120</a:t>
                      </a:r>
                    </a:p>
                  </a:txBody>
                  <a:tcPr marL="91435" marR="9143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6">
            <a:extLst>
              <a:ext uri="{FF2B5EF4-FFF2-40B4-BE49-F238E27FC236}">
                <a16:creationId xmlns:a16="http://schemas.microsoft.com/office/drawing/2014/main" id="{D0830EDC-D733-4EC3-99B9-8DD38CFFE6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25" y="275103"/>
            <a:ext cx="409237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1) </a:t>
            </a:r>
            <a:r>
              <a:rPr lang="en-GB" altLang="en-US" sz="16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120 students in total.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There are 8 more boys than girls altogether.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 ratio of Maths : English is 2 : 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The ratio for girls only of Maths : English is 1 : 3</a:t>
            </a: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5706030-F9BD-4ECE-AC14-3FBBB3572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25" y="3403667"/>
            <a:ext cx="424663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2) </a:t>
            </a:r>
            <a:r>
              <a:rPr lang="en-GB" altLang="en-US" sz="16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240 students in total.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There are 16 more boys than girls altogether.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 ratio of Maths : English is 2 : 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The ratio for girls only of Maths : English is 1 : 3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9F1C3B9-7FDD-49D1-A02E-6DF1C106A5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656064"/>
              </p:ext>
            </p:extLst>
          </p:nvPr>
        </p:nvGraphicFramePr>
        <p:xfrm>
          <a:off x="112754" y="4722848"/>
          <a:ext cx="3883660" cy="14890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0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0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09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0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269"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91435" marR="9143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Maths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English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Total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Boys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68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60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128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Girls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84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112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Total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96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144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240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16">
            <a:extLst>
              <a:ext uri="{FF2B5EF4-FFF2-40B4-BE49-F238E27FC236}">
                <a16:creationId xmlns:a16="http://schemas.microsoft.com/office/drawing/2014/main" id="{ECB5EFC5-E46D-4DBD-8E14-93BAF12F8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5161" y="258774"/>
            <a:ext cx="421867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b="1" dirty="0">
                <a:solidFill>
                  <a:prstClr val="black"/>
                </a:solidFill>
                <a:cs typeface="Arial" panose="020B0604020202020204" pitchFamily="34" charset="0"/>
              </a:rPr>
              <a:t>3) </a:t>
            </a:r>
            <a:r>
              <a:rPr lang="en-GB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240 students in total.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There are 16 more boys than girls altogether.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The ratio of Maths : English is 2 : 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The ratio for girls only of Maths : English is 3 : 1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5629F02-0200-4EDF-8BC2-6056914A76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743766"/>
              </p:ext>
            </p:extLst>
          </p:nvPr>
        </p:nvGraphicFramePr>
        <p:xfrm>
          <a:off x="4248428" y="1524793"/>
          <a:ext cx="3680308" cy="14890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0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00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00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00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269"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91435" marR="9143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Maths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English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Total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Boys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116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128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Girls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84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112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Total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96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144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240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20">
            <a:extLst>
              <a:ext uri="{FF2B5EF4-FFF2-40B4-BE49-F238E27FC236}">
                <a16:creationId xmlns:a16="http://schemas.microsoft.com/office/drawing/2014/main" id="{CF43E641-FC2E-4CBC-ADA7-744910813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1722" y="258774"/>
            <a:ext cx="408145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5) </a:t>
            </a:r>
            <a:r>
              <a:rPr lang="en-GB" altLang="en-US" sz="16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120 students in total.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There are 16 more boys than girls altogether.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 ratio of Maths : English is 3 : 2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The ratio for girls only of Maths : English is 3 : 1</a:t>
            </a:r>
          </a:p>
        </p:txBody>
      </p:sp>
      <p:sp>
        <p:nvSpPr>
          <p:cNvPr id="11" name="Rectangle 18">
            <a:extLst>
              <a:ext uri="{FF2B5EF4-FFF2-40B4-BE49-F238E27FC236}">
                <a16:creationId xmlns:a16="http://schemas.microsoft.com/office/drawing/2014/main" id="{8A3850D1-5468-4385-ADF5-678C971FA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4720" y="3401042"/>
            <a:ext cx="408772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4) </a:t>
            </a:r>
            <a:r>
              <a:rPr lang="en-GB" altLang="en-US" sz="16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120 students in total.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There are 16 more boys than girls altogether.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 ratio of Maths : English is 2 : 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The ratio for girls only of Maths : English is 3 : 1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6204E5D-39C1-4831-9530-36E3DBE93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767479"/>
              </p:ext>
            </p:extLst>
          </p:nvPr>
        </p:nvGraphicFramePr>
        <p:xfrm>
          <a:off x="4316710" y="4722848"/>
          <a:ext cx="3725012" cy="14890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1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1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1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12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269"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91435" marR="9143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Maths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English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Total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Boys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59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68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Girls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39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52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Total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48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72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120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9FEF836-29C7-49AD-9BD9-BF90403A0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21148"/>
              </p:ext>
            </p:extLst>
          </p:nvPr>
        </p:nvGraphicFramePr>
        <p:xfrm>
          <a:off x="8193712" y="1524793"/>
          <a:ext cx="3777472" cy="14890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4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4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4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43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269"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91435" marR="9143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Maths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English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Total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Boys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35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33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68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Girls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39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52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Total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72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48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120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Rectangle 22">
            <a:extLst>
              <a:ext uri="{FF2B5EF4-FFF2-40B4-BE49-F238E27FC236}">
                <a16:creationId xmlns:a16="http://schemas.microsoft.com/office/drawing/2014/main" id="{CC233313-4863-41DB-B857-14E20D97D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1121" y="3403667"/>
            <a:ext cx="414183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b="1" dirty="0">
                <a:solidFill>
                  <a:prstClr val="black"/>
                </a:solidFill>
                <a:cs typeface="Arial" panose="020B0604020202020204" pitchFamily="34" charset="0"/>
              </a:rPr>
              <a:t>6) </a:t>
            </a:r>
            <a:r>
              <a:rPr lang="en-GB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120 students in total.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There are 16 more boys than girls altogether.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The ratio of Maths : English is 3 : 1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The ratio for girls only of Maths : English is 3 : 1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57FFDE0-1B2F-4BFD-B5DE-A71945A2DA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130890"/>
              </p:ext>
            </p:extLst>
          </p:nvPr>
        </p:nvGraphicFramePr>
        <p:xfrm>
          <a:off x="8253833" y="4722848"/>
          <a:ext cx="3798548" cy="14890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9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9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269"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91435" marR="9143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Maths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English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Total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Boys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51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68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Girls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39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52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26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Total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90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30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120</a:t>
                      </a:r>
                    </a:p>
                  </a:txBody>
                  <a:tcPr marL="91435" marR="9143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021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35855" y="2100170"/>
            <a:ext cx="75452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858274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D6CA76E-D751-41F3-AA85-E0233011D6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779806"/>
              </p:ext>
            </p:extLst>
          </p:nvPr>
        </p:nvGraphicFramePr>
        <p:xfrm>
          <a:off x="2085775" y="3048548"/>
          <a:ext cx="7305517" cy="31682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9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9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9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8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2055">
                <a:tc>
                  <a:txBody>
                    <a:bodyPr/>
                    <a:lstStyle/>
                    <a:p>
                      <a:pPr algn="ctr"/>
                      <a:endParaRPr lang="en-GB" sz="3200" dirty="0"/>
                    </a:p>
                  </a:txBody>
                  <a:tcPr marL="91435" marR="9143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/>
                        <a:t>Maths</a:t>
                      </a:r>
                    </a:p>
                  </a:txBody>
                  <a:tcPr marL="91435" marR="914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/>
                        <a:t>English</a:t>
                      </a:r>
                    </a:p>
                  </a:txBody>
                  <a:tcPr marL="91435" marR="914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/>
                        <a:t>Total</a:t>
                      </a:r>
                    </a:p>
                  </a:txBody>
                  <a:tcPr marL="91435" marR="9143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5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/>
                        <a:t>Boys</a:t>
                      </a:r>
                    </a:p>
                  </a:txBody>
                  <a:tcPr marL="91435" marR="914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34</a:t>
                      </a:r>
                    </a:p>
                  </a:txBody>
                  <a:tcPr marL="91435" marR="914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64</a:t>
                      </a:r>
                    </a:p>
                  </a:txBody>
                  <a:tcPr marL="91435" marR="9143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5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/>
                        <a:t>Girls</a:t>
                      </a:r>
                    </a:p>
                  </a:txBody>
                  <a:tcPr marL="91435" marR="9143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14</a:t>
                      </a: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42</a:t>
                      </a: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56</a:t>
                      </a:r>
                    </a:p>
                  </a:txBody>
                  <a:tcPr marL="91435" marR="9143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5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/>
                        <a:t>Total</a:t>
                      </a:r>
                    </a:p>
                  </a:txBody>
                  <a:tcPr marL="91435" marR="9143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48</a:t>
                      </a: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72</a:t>
                      </a: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120</a:t>
                      </a:r>
                    </a:p>
                  </a:txBody>
                  <a:tcPr marL="91435" marR="9143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6">
            <a:extLst>
              <a:ext uri="{FF2B5EF4-FFF2-40B4-BE49-F238E27FC236}">
                <a16:creationId xmlns:a16="http://schemas.microsoft.com/office/drawing/2014/main" id="{D0830EDC-D733-4EC3-99B9-8DD38CFFE6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760" y="234847"/>
            <a:ext cx="8359699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1) </a:t>
            </a:r>
            <a:r>
              <a:rPr lang="en-GB" altLang="en-US" sz="32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120 students in total.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There are 8 more boys than girls altogether.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 ratio of Maths : English is 2 : 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cs typeface="Arial" panose="020B0604020202020204" pitchFamily="34" charset="0"/>
              </a:rPr>
              <a:t>The ratio for girls only of Maths : English is 1 : 3</a:t>
            </a:r>
          </a:p>
        </p:txBody>
      </p:sp>
    </p:spTree>
    <p:extLst>
      <p:ext uri="{BB962C8B-B14F-4D97-AF65-F5344CB8AC3E}">
        <p14:creationId xmlns:p14="http://schemas.microsoft.com/office/powerpoint/2010/main" val="223272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">
            <a:extLst>
              <a:ext uri="{FF2B5EF4-FFF2-40B4-BE49-F238E27FC236}">
                <a16:creationId xmlns:a16="http://schemas.microsoft.com/office/drawing/2014/main" id="{35706030-F9BD-4ECE-AC14-3FBBB3572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486" y="252150"/>
            <a:ext cx="9366114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2) </a:t>
            </a:r>
            <a:r>
              <a:rPr lang="en-GB" altLang="en-US" sz="32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240 students in total.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There are 16 more boys than girls altogether.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 ratio of Maths : English is 2 : 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cs typeface="Arial" panose="020B0604020202020204" pitchFamily="34" charset="0"/>
              </a:rPr>
              <a:t>The ratio for girls only of Maths : English is 1 : 3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9F1C3B9-7FDD-49D1-A02E-6DF1C106A5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908842"/>
              </p:ext>
            </p:extLst>
          </p:nvPr>
        </p:nvGraphicFramePr>
        <p:xfrm>
          <a:off x="814369" y="3048000"/>
          <a:ext cx="10394220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8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8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8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8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1906">
                <a:tc>
                  <a:txBody>
                    <a:bodyPr/>
                    <a:lstStyle/>
                    <a:p>
                      <a:pPr algn="ctr"/>
                      <a:endParaRPr lang="en-GB" sz="4400" dirty="0"/>
                    </a:p>
                  </a:txBody>
                  <a:tcPr marL="91435" marR="9143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Maths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English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Total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906"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Boys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68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60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128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906"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Girls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28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84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112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906"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Total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96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144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240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337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6">
            <a:extLst>
              <a:ext uri="{FF2B5EF4-FFF2-40B4-BE49-F238E27FC236}">
                <a16:creationId xmlns:a16="http://schemas.microsoft.com/office/drawing/2014/main" id="{ECB5EFC5-E46D-4DBD-8E14-93BAF12F8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809" y="235770"/>
            <a:ext cx="10106409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b="1" dirty="0">
                <a:solidFill>
                  <a:prstClr val="black"/>
                </a:solidFill>
                <a:cs typeface="Arial" panose="020B0604020202020204" pitchFamily="34" charset="0"/>
              </a:rPr>
              <a:t>3) </a:t>
            </a:r>
            <a:r>
              <a:rPr lang="en-GB" altLang="en-US" sz="3200" dirty="0">
                <a:solidFill>
                  <a:prstClr val="black"/>
                </a:solidFill>
                <a:cs typeface="Arial" panose="020B0604020202020204" pitchFamily="34" charset="0"/>
              </a:rPr>
              <a:t>240 students in total.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cs typeface="Arial" panose="020B0604020202020204" pitchFamily="34" charset="0"/>
              </a:rPr>
              <a:t>There are 16 more boys than girls altogether.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cs typeface="Arial" panose="020B0604020202020204" pitchFamily="34" charset="0"/>
              </a:rPr>
              <a:t>The ratio of Maths : English is 2 : 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cs typeface="Arial" panose="020B0604020202020204" pitchFamily="34" charset="0"/>
              </a:rPr>
              <a:t>The ratio for girls only of Maths : English is 3 : 1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5629F02-0200-4EDF-8BC2-6056914A76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857612"/>
              </p:ext>
            </p:extLst>
          </p:nvPr>
        </p:nvGraphicFramePr>
        <p:xfrm>
          <a:off x="1045153" y="2684462"/>
          <a:ext cx="9933400" cy="35840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3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83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6017">
                <a:tc>
                  <a:txBody>
                    <a:bodyPr/>
                    <a:lstStyle/>
                    <a:p>
                      <a:pPr algn="ctr"/>
                      <a:endParaRPr lang="en-GB" sz="4400" dirty="0"/>
                    </a:p>
                  </a:txBody>
                  <a:tcPr marL="91435" marR="9143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Maths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English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Total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017"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Boys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116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128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6017"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Girls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84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28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112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6017"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Total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96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144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rgbClr val="FF0000"/>
                          </a:solidFill>
                        </a:rPr>
                        <a:t>240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948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8">
            <a:extLst>
              <a:ext uri="{FF2B5EF4-FFF2-40B4-BE49-F238E27FC236}">
                <a16:creationId xmlns:a16="http://schemas.microsoft.com/office/drawing/2014/main" id="{8A3850D1-5468-4385-ADF5-678C971FA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617" y="243774"/>
            <a:ext cx="8503839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4) </a:t>
            </a:r>
            <a:r>
              <a:rPr lang="en-GB" altLang="en-US" sz="32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120 students in total.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There are 16 more boys than girls altogether.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 ratio of Maths : English is 2 : 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cs typeface="Arial" panose="020B0604020202020204" pitchFamily="34" charset="0"/>
              </a:rPr>
              <a:t>The ratio for girls only of Maths : English is 3 : 1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6204E5D-39C1-4831-9530-36E3DBE93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627260"/>
              </p:ext>
            </p:extLst>
          </p:nvPr>
        </p:nvGraphicFramePr>
        <p:xfrm>
          <a:off x="1441238" y="2784779"/>
          <a:ext cx="9324528" cy="3351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31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1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1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1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7869">
                <a:tc>
                  <a:txBody>
                    <a:bodyPr/>
                    <a:lstStyle/>
                    <a:p>
                      <a:pPr algn="ctr"/>
                      <a:endParaRPr lang="en-GB" sz="4800" dirty="0"/>
                    </a:p>
                  </a:txBody>
                  <a:tcPr marL="91435" marR="9143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Maths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English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Total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869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Boys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59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68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7869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Girls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39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52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7869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Total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48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72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120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61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0">
            <a:extLst>
              <a:ext uri="{FF2B5EF4-FFF2-40B4-BE49-F238E27FC236}">
                <a16:creationId xmlns:a16="http://schemas.microsoft.com/office/drawing/2014/main" id="{CF43E641-FC2E-4CBC-ADA7-744910813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967" y="299030"/>
            <a:ext cx="840597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5) </a:t>
            </a:r>
            <a:r>
              <a:rPr lang="en-GB" altLang="en-US" sz="32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120 students in total.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There are 16 more boys than girls altogether.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The ratio of Maths : English is 3 : 2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cs typeface="Arial" panose="020B0604020202020204" pitchFamily="34" charset="0"/>
              </a:rPr>
              <a:t>The ratio for girls only of Maths : English is 3 : 1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9FEF836-29C7-49AD-9BD9-BF90403A0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7552"/>
              </p:ext>
            </p:extLst>
          </p:nvPr>
        </p:nvGraphicFramePr>
        <p:xfrm>
          <a:off x="829984" y="2786358"/>
          <a:ext cx="10349848" cy="34210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87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7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7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74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5255">
                <a:tc>
                  <a:txBody>
                    <a:bodyPr/>
                    <a:lstStyle/>
                    <a:p>
                      <a:pPr algn="ctr"/>
                      <a:endParaRPr lang="en-GB" sz="4800" dirty="0"/>
                    </a:p>
                  </a:txBody>
                  <a:tcPr marL="91435" marR="9143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Maths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English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Total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255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Boys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35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33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68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255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Girls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39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52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255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Total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72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48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120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25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2">
            <a:extLst>
              <a:ext uri="{FF2B5EF4-FFF2-40B4-BE49-F238E27FC236}">
                <a16:creationId xmlns:a16="http://schemas.microsoft.com/office/drawing/2014/main" id="{CC233313-4863-41DB-B857-14E20D97D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72" y="326913"/>
            <a:ext cx="835383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b="1" dirty="0">
                <a:solidFill>
                  <a:prstClr val="black"/>
                </a:solidFill>
                <a:cs typeface="Arial" panose="020B0604020202020204" pitchFamily="34" charset="0"/>
              </a:rPr>
              <a:t>6) </a:t>
            </a:r>
            <a:r>
              <a:rPr lang="en-GB" altLang="en-US" sz="3200" dirty="0">
                <a:solidFill>
                  <a:prstClr val="black"/>
                </a:solidFill>
                <a:cs typeface="Arial" panose="020B0604020202020204" pitchFamily="34" charset="0"/>
              </a:rPr>
              <a:t>120 students in total.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cs typeface="Arial" panose="020B0604020202020204" pitchFamily="34" charset="0"/>
              </a:rPr>
              <a:t>There are 16 more boys than girls altogether.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cs typeface="Arial" panose="020B0604020202020204" pitchFamily="34" charset="0"/>
              </a:rPr>
              <a:t>The ratio of Maths : English is 3 : 1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3200" dirty="0">
                <a:solidFill>
                  <a:prstClr val="black"/>
                </a:solidFill>
                <a:cs typeface="Arial" panose="020B0604020202020204" pitchFamily="34" charset="0"/>
              </a:rPr>
              <a:t>The ratio for girls only of Maths : English is 3 : 1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57FFDE0-1B2F-4BFD-B5DE-A71945A2DA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646871"/>
              </p:ext>
            </p:extLst>
          </p:nvPr>
        </p:nvGraphicFramePr>
        <p:xfrm>
          <a:off x="915627" y="2779028"/>
          <a:ext cx="10241200" cy="36160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0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4005">
                <a:tc>
                  <a:txBody>
                    <a:bodyPr/>
                    <a:lstStyle/>
                    <a:p>
                      <a:pPr algn="ctr"/>
                      <a:endParaRPr lang="en-GB" sz="4800" dirty="0"/>
                    </a:p>
                  </a:txBody>
                  <a:tcPr marL="91435" marR="91435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Maths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English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Total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005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Boys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51</a:t>
                      </a:r>
                    </a:p>
                  </a:txBody>
                  <a:tcPr marL="91435" marR="9143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17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68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4005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Girls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39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52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005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Total</a:t>
                      </a:r>
                    </a:p>
                  </a:txBody>
                  <a:tcPr marL="91435" marR="9143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90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 marL="91435" marR="914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solidFill>
                            <a:srgbClr val="FF0000"/>
                          </a:solidFill>
                        </a:rPr>
                        <a:t>120</a:t>
                      </a:r>
                    </a:p>
                  </a:txBody>
                  <a:tcPr marL="91435" marR="9143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990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853</TotalTime>
  <Words>649</Words>
  <Application>Microsoft Office PowerPoint</Application>
  <PresentationFormat>Widescreen</PresentationFormat>
  <Paragraphs>229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78</cp:revision>
  <dcterms:created xsi:type="dcterms:W3CDTF">2018-01-26T08:52:52Z</dcterms:created>
  <dcterms:modified xsi:type="dcterms:W3CDTF">2022-02-23T04:29:08Z</dcterms:modified>
</cp:coreProperties>
</file>