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715" r:id="rId2"/>
    <p:sldId id="716" r:id="rId3"/>
    <p:sldId id="711" r:id="rId4"/>
    <p:sldId id="712" r:id="rId5"/>
    <p:sldId id="714" r:id="rId6"/>
    <p:sldId id="71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5F89EE-19C4-44BC-BDAC-691EB1D72A3C}" v="3" dt="2024-02-22T06:21:38.9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94030" autoAdjust="0"/>
  </p:normalViewPr>
  <p:slideViewPr>
    <p:cSldViewPr>
      <p:cViewPr varScale="1">
        <p:scale>
          <a:sx n="88" d="100"/>
          <a:sy n="88" d="100"/>
        </p:scale>
        <p:origin x="210" y="4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0670D47-00F6-4DA2-A918-71E70F3F3B53}"/>
    <pc:docChg chg="modSld">
      <pc:chgData name="Stewart Gale" userId="3647ddd2-6040-41ae-a96d-232c23482af8" providerId="ADAL" clId="{40670D47-00F6-4DA2-A918-71E70F3F3B53}" dt="2021-03-10T07:27:56.595" v="6" actId="1076"/>
      <pc:docMkLst>
        <pc:docMk/>
      </pc:docMkLst>
      <pc:sldChg chg="modSp mod">
        <pc:chgData name="Stewart Gale" userId="3647ddd2-6040-41ae-a96d-232c23482af8" providerId="ADAL" clId="{40670D47-00F6-4DA2-A918-71E70F3F3B53}" dt="2021-03-10T07:27:56.595" v="6" actId="1076"/>
        <pc:sldMkLst>
          <pc:docMk/>
          <pc:sldMk cId="1604159421" sldId="713"/>
        </pc:sldMkLst>
        <pc:spChg chg="mod">
          <ac:chgData name="Stewart Gale" userId="3647ddd2-6040-41ae-a96d-232c23482af8" providerId="ADAL" clId="{40670D47-00F6-4DA2-A918-71E70F3F3B53}" dt="2021-03-10T07:27:56.595" v="6" actId="1076"/>
          <ac:spMkLst>
            <pc:docMk/>
            <pc:sldMk cId="1604159421" sldId="713"/>
            <ac:spMk id="6" creationId="{00000000-0000-0000-0000-000000000000}"/>
          </ac:spMkLst>
        </pc:spChg>
        <pc:spChg chg="mod">
          <ac:chgData name="Stewart Gale" userId="3647ddd2-6040-41ae-a96d-232c23482af8" providerId="ADAL" clId="{40670D47-00F6-4DA2-A918-71E70F3F3B53}" dt="2021-03-10T07:27:48.467" v="5" actId="1076"/>
          <ac:spMkLst>
            <pc:docMk/>
            <pc:sldMk cId="1604159421" sldId="713"/>
            <ac:spMk id="21" creationId="{00000000-0000-0000-0000-000000000000}"/>
          </ac:spMkLst>
        </pc:spChg>
        <pc:spChg chg="mod">
          <ac:chgData name="Stewart Gale" userId="3647ddd2-6040-41ae-a96d-232c23482af8" providerId="ADAL" clId="{40670D47-00F6-4DA2-A918-71E70F3F3B53}" dt="2021-03-10T07:27:46.079" v="4" actId="1076"/>
          <ac:spMkLst>
            <pc:docMk/>
            <pc:sldMk cId="1604159421" sldId="713"/>
            <ac:spMk id="22" creationId="{00000000-0000-0000-0000-000000000000}"/>
          </ac:spMkLst>
        </pc:spChg>
      </pc:sldChg>
      <pc:sldChg chg="modSp mod">
        <pc:chgData name="Stewart Gale" userId="3647ddd2-6040-41ae-a96d-232c23482af8" providerId="ADAL" clId="{40670D47-00F6-4DA2-A918-71E70F3F3B53}" dt="2021-03-10T07:26:51.288" v="3" actId="1076"/>
        <pc:sldMkLst>
          <pc:docMk/>
          <pc:sldMk cId="2046589471" sldId="715"/>
        </pc:sldMkLst>
        <pc:spChg chg="mod">
          <ac:chgData name="Stewart Gale" userId="3647ddd2-6040-41ae-a96d-232c23482af8" providerId="ADAL" clId="{40670D47-00F6-4DA2-A918-71E70F3F3B53}" dt="2021-03-10T07:26:51.288" v="3" actId="1076"/>
          <ac:spMkLst>
            <pc:docMk/>
            <pc:sldMk cId="2046589471" sldId="715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02059378-1511-4630-A7C3-C8113A71B073}"/>
    <pc:docChg chg="undo custSel addSld modSld modMainMaster modNotesMaster">
      <pc:chgData name="Stewart Gale" userId="3647ddd2-6040-41ae-a96d-232c23482af8" providerId="ADAL" clId="{02059378-1511-4630-A7C3-C8113A71B073}" dt="2023-08-25T21:17:48.427" v="474" actId="20577"/>
      <pc:docMkLst>
        <pc:docMk/>
      </pc:docMkLst>
      <pc:sldChg chg="addSp delSp modSp mod delAnim modAnim">
        <pc:chgData name="Stewart Gale" userId="3647ddd2-6040-41ae-a96d-232c23482af8" providerId="ADAL" clId="{02059378-1511-4630-A7C3-C8113A71B073}" dt="2023-08-25T06:45:40.713" v="297" actId="207"/>
        <pc:sldMkLst>
          <pc:docMk/>
          <pc:sldMk cId="2343193648" sldId="711"/>
        </pc:sldMkLst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k cId="2343193648" sldId="711"/>
            <ac:spMk id="3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4:28.591" v="277" actId="113"/>
          <ac:spMkLst>
            <pc:docMk/>
            <pc:sldMk cId="2343193648" sldId="711"/>
            <ac:spMk id="5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5:37.660" v="296" actId="207"/>
          <ac:spMkLst>
            <pc:docMk/>
            <pc:sldMk cId="2343193648" sldId="711"/>
            <ac:spMk id="6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4:20.859" v="275" actId="113"/>
          <ac:spMkLst>
            <pc:docMk/>
            <pc:sldMk cId="2343193648" sldId="711"/>
            <ac:spMk id="7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0:54.487" v="215" actId="1076"/>
          <ac:spMkLst>
            <pc:docMk/>
            <pc:sldMk cId="2343193648" sldId="711"/>
            <ac:spMk id="8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4:07.984" v="272" actId="1076"/>
          <ac:spMkLst>
            <pc:docMk/>
            <pc:sldMk cId="2343193648" sldId="711"/>
            <ac:spMk id="9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4:23.578" v="276" actId="207"/>
          <ac:spMkLst>
            <pc:docMk/>
            <pc:sldMk cId="2343193648" sldId="711"/>
            <ac:spMk id="11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4:17.247" v="273" actId="207"/>
          <ac:spMkLst>
            <pc:docMk/>
            <pc:sldMk cId="2343193648" sldId="711"/>
            <ac:spMk id="13" creationId="{00000000-0000-0000-0000-000000000000}"/>
          </ac:spMkLst>
        </pc:spChg>
        <pc:spChg chg="add mod">
          <ac:chgData name="Stewart Gale" userId="3647ddd2-6040-41ae-a96d-232c23482af8" providerId="ADAL" clId="{02059378-1511-4630-A7C3-C8113A71B073}" dt="2023-08-25T06:45:00.791" v="291" actId="1036"/>
          <ac:spMkLst>
            <pc:docMk/>
            <pc:sldMk cId="2343193648" sldId="711"/>
            <ac:spMk id="14" creationId="{16A97614-579E-CA64-53BF-8D5905372FF4}"/>
          </ac:spMkLst>
        </pc:spChg>
        <pc:spChg chg="mod">
          <ac:chgData name="Stewart Gale" userId="3647ddd2-6040-41ae-a96d-232c23482af8" providerId="ADAL" clId="{02059378-1511-4630-A7C3-C8113A71B073}" dt="2023-08-25T06:45:00.791" v="291" actId="1036"/>
          <ac:spMkLst>
            <pc:docMk/>
            <pc:sldMk cId="2343193648" sldId="711"/>
            <ac:spMk id="15" creationId="{00000000-0000-0000-0000-000000000000}"/>
          </ac:spMkLst>
        </pc:spChg>
        <pc:grpChg chg="del mod">
          <ac:chgData name="Stewart Gale" userId="3647ddd2-6040-41ae-a96d-232c23482af8" providerId="ADAL" clId="{02059378-1511-4630-A7C3-C8113A71B073}" dt="2023-08-25T06:40:00.969" v="192" actId="478"/>
          <ac:grpSpMkLst>
            <pc:docMk/>
            <pc:sldMk cId="2343193648" sldId="71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2059378-1511-4630-A7C3-C8113A71B073}" dt="2023-08-25T06:35:19.398" v="0"/>
          <ac:cxnSpMkLst>
            <pc:docMk/>
            <pc:sldMk cId="2343193648" sldId="711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02059378-1511-4630-A7C3-C8113A71B073}" dt="2023-08-25T06:43:00.283" v="253" actId="478"/>
          <ac:cxnSpMkLst>
            <pc:docMk/>
            <pc:sldMk cId="2343193648" sldId="711"/>
            <ac:cxnSpMk id="10" creationId="{00000000-0000-0000-0000-000000000000}"/>
          </ac:cxnSpMkLst>
        </pc:cxnChg>
        <pc:cxnChg chg="add mod">
          <ac:chgData name="Stewart Gale" userId="3647ddd2-6040-41ae-a96d-232c23482af8" providerId="ADAL" clId="{02059378-1511-4630-A7C3-C8113A71B073}" dt="2023-08-25T06:44:54.535" v="290" actId="692"/>
          <ac:cxnSpMkLst>
            <pc:docMk/>
            <pc:sldMk cId="2343193648" sldId="711"/>
            <ac:cxnSpMk id="17" creationId="{CC683456-3501-7751-CA3A-13D5FA52A74F}"/>
          </ac:cxnSpMkLst>
        </pc:cxnChg>
      </pc:sldChg>
      <pc:sldChg chg="addSp delSp modSp mod modAnim">
        <pc:chgData name="Stewart Gale" userId="3647ddd2-6040-41ae-a96d-232c23482af8" providerId="ADAL" clId="{02059378-1511-4630-A7C3-C8113A71B073}" dt="2023-08-25T06:53:43.231" v="455" actId="1076"/>
        <pc:sldMkLst>
          <pc:docMk/>
          <pc:sldMk cId="3181979555" sldId="712"/>
        </pc:sldMkLst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k cId="3181979555" sldId="712"/>
            <ac:spMk id="3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7:15.017" v="335" actId="113"/>
          <ac:spMkLst>
            <pc:docMk/>
            <pc:sldMk cId="3181979555" sldId="712"/>
            <ac:spMk id="6" creationId="{00000000-0000-0000-0000-000000000000}"/>
          </ac:spMkLst>
        </pc:spChg>
        <pc:spChg chg="add 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7" creationId="{DC6ACC6B-9F69-A0FC-08D4-5DC7769AA81C}"/>
          </ac:spMkLst>
        </pc:spChg>
        <pc:spChg chg="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8" creationId="{00000000-0000-0000-0000-000000000000}"/>
          </ac:spMkLst>
        </pc:spChg>
        <pc:spChg chg="add 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10" creationId="{6B88A710-650C-2AB5-F008-9A5125EE5E86}"/>
          </ac:spMkLst>
        </pc:spChg>
        <pc:spChg chg="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21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22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23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24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25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49:23.863" v="374" actId="1076"/>
          <ac:spMkLst>
            <pc:docMk/>
            <pc:sldMk cId="3181979555" sldId="712"/>
            <ac:spMk id="26" creationId="{00000000-0000-0000-0000-000000000000}"/>
          </ac:spMkLst>
        </pc:spChg>
        <pc:grpChg chg="del mod">
          <ac:chgData name="Stewart Gale" userId="3647ddd2-6040-41ae-a96d-232c23482af8" providerId="ADAL" clId="{02059378-1511-4630-A7C3-C8113A71B073}" dt="2023-08-25T06:45:30.239" v="295" actId="478"/>
          <ac:grpSpMkLst>
            <pc:docMk/>
            <pc:sldMk cId="3181979555" sldId="71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2059378-1511-4630-A7C3-C8113A71B073}" dt="2023-08-25T06:35:19.398" v="0"/>
          <ac:cxnSpMkLst>
            <pc:docMk/>
            <pc:sldMk cId="3181979555" sldId="712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02059378-1511-4630-A7C3-C8113A71B073}" dt="2023-08-25T06:53:43.231" v="455" actId="1076"/>
          <ac:cxnSpMkLst>
            <pc:docMk/>
            <pc:sldMk cId="3181979555" sldId="712"/>
            <ac:cxnSpMk id="12" creationId="{BD845C3B-344D-F4E1-6E30-AD8651EBE341}"/>
          </ac:cxnSpMkLst>
        </pc:cxnChg>
      </pc:sldChg>
      <pc:sldChg chg="addSp delSp modSp mod modAnim">
        <pc:chgData name="Stewart Gale" userId="3647ddd2-6040-41ae-a96d-232c23482af8" providerId="ADAL" clId="{02059378-1511-4630-A7C3-C8113A71B073}" dt="2023-08-25T06:54:51.582" v="471" actId="207"/>
        <pc:sldMkLst>
          <pc:docMk/>
          <pc:sldMk cId="1604159421" sldId="713"/>
        </pc:sldMkLst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k cId="1604159421" sldId="713"/>
            <ac:spMk id="3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2:40.984" v="434" actId="1076"/>
          <ac:spMkLst>
            <pc:docMk/>
            <pc:sldMk cId="1604159421" sldId="713"/>
            <ac:spMk id="6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4:51.582" v="471" actId="207"/>
          <ac:spMkLst>
            <pc:docMk/>
            <pc:sldMk cId="1604159421" sldId="713"/>
            <ac:spMk id="8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3:39.936" v="454" actId="1076"/>
          <ac:spMkLst>
            <pc:docMk/>
            <pc:sldMk cId="1604159421" sldId="713"/>
            <ac:spMk id="21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3:35.333" v="453" actId="1076"/>
          <ac:spMkLst>
            <pc:docMk/>
            <pc:sldMk cId="1604159421" sldId="713"/>
            <ac:spMk id="22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3:39.936" v="454" actId="1076"/>
          <ac:spMkLst>
            <pc:docMk/>
            <pc:sldMk cId="1604159421" sldId="713"/>
            <ac:spMk id="23" creationId="{00000000-0000-0000-0000-000000000000}"/>
          </ac:spMkLst>
        </pc:spChg>
        <pc:grpChg chg="del mod">
          <ac:chgData name="Stewart Gale" userId="3647ddd2-6040-41ae-a96d-232c23482af8" providerId="ADAL" clId="{02059378-1511-4630-A7C3-C8113A71B073}" dt="2023-08-25T06:52:23.693" v="423" actId="478"/>
          <ac:grpSpMkLst>
            <pc:docMk/>
            <pc:sldMk cId="1604159421" sldId="71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2059378-1511-4630-A7C3-C8113A71B073}" dt="2023-08-25T06:35:19.398" v="0"/>
          <ac:cxnSpMkLst>
            <pc:docMk/>
            <pc:sldMk cId="1604159421" sldId="713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02059378-1511-4630-A7C3-C8113A71B073}" dt="2023-08-25T06:53:51.797" v="458" actId="1076"/>
          <ac:cxnSpMkLst>
            <pc:docMk/>
            <pc:sldMk cId="1604159421" sldId="713"/>
            <ac:cxnSpMk id="5" creationId="{DD709CB9-5CE7-A0C7-3CBF-657465D563FA}"/>
          </ac:cxnSpMkLst>
        </pc:cxnChg>
      </pc:sldChg>
      <pc:sldChg chg="delSp modSp mod modAnim">
        <pc:chgData name="Stewart Gale" userId="3647ddd2-6040-41ae-a96d-232c23482af8" providerId="ADAL" clId="{02059378-1511-4630-A7C3-C8113A71B073}" dt="2023-08-25T06:52:12.271" v="422" actId="113"/>
        <pc:sldMkLst>
          <pc:docMk/>
          <pc:sldMk cId="4115138277" sldId="714"/>
        </pc:sldMkLst>
        <pc:spChg chg="mod">
          <ac:chgData name="Stewart Gale" userId="3647ddd2-6040-41ae-a96d-232c23482af8" providerId="ADAL" clId="{02059378-1511-4630-A7C3-C8113A71B073}" dt="2023-08-25T06:50:21.460" v="388" actId="1076"/>
          <ac:spMkLst>
            <pc:docMk/>
            <pc:sldMk cId="4115138277" sldId="714"/>
            <ac:spMk id="2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k cId="4115138277" sldId="714"/>
            <ac:spMk id="4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2:12.271" v="422" actId="113"/>
          <ac:spMkLst>
            <pc:docMk/>
            <pc:sldMk cId="4115138277" sldId="714"/>
            <ac:spMk id="7" creationId="{00000000-0000-0000-0000-000000000000}"/>
          </ac:spMkLst>
        </pc:spChg>
        <pc:spChg chg="del mod">
          <ac:chgData name="Stewart Gale" userId="3647ddd2-6040-41ae-a96d-232c23482af8" providerId="ADAL" clId="{02059378-1511-4630-A7C3-C8113A71B073}" dt="2023-08-25T06:50:09.207" v="383" actId="478"/>
          <ac:spMkLst>
            <pc:docMk/>
            <pc:sldMk cId="4115138277" sldId="714"/>
            <ac:spMk id="9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1:10.302" v="403" actId="1076"/>
          <ac:spMkLst>
            <pc:docMk/>
            <pc:sldMk cId="4115138277" sldId="714"/>
            <ac:spMk id="10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1:10.302" v="403" actId="1076"/>
          <ac:spMkLst>
            <pc:docMk/>
            <pc:sldMk cId="4115138277" sldId="714"/>
            <ac:spMk id="11" creationId="{00000000-0000-0000-0000-000000000000}"/>
          </ac:spMkLst>
        </pc:spChg>
        <pc:spChg chg="del mod">
          <ac:chgData name="Stewart Gale" userId="3647ddd2-6040-41ae-a96d-232c23482af8" providerId="ADAL" clId="{02059378-1511-4630-A7C3-C8113A71B073}" dt="2023-08-25T06:50:39.142" v="395" actId="478"/>
          <ac:spMkLst>
            <pc:docMk/>
            <pc:sldMk cId="4115138277" sldId="714"/>
            <ac:spMk id="12" creationId="{00000000-0000-0000-0000-000000000000}"/>
          </ac:spMkLst>
        </pc:spChg>
        <pc:spChg chg="mod">
          <ac:chgData name="Stewart Gale" userId="3647ddd2-6040-41ae-a96d-232c23482af8" providerId="ADAL" clId="{02059378-1511-4630-A7C3-C8113A71B073}" dt="2023-08-25T06:51:43.033" v="415" actId="1076"/>
          <ac:spMkLst>
            <pc:docMk/>
            <pc:sldMk cId="4115138277" sldId="714"/>
            <ac:spMk id="13" creationId="{00000000-0000-0000-0000-000000000000}"/>
          </ac:spMkLst>
        </pc:spChg>
        <pc:spChg chg="del mod">
          <ac:chgData name="Stewart Gale" userId="3647ddd2-6040-41ae-a96d-232c23482af8" providerId="ADAL" clId="{02059378-1511-4630-A7C3-C8113A71B073}" dt="2023-08-25T06:51:02.908" v="401" actId="478"/>
          <ac:spMkLst>
            <pc:docMk/>
            <pc:sldMk cId="4115138277" sldId="714"/>
            <ac:spMk id="14" creationId="{00000000-0000-0000-0000-000000000000}"/>
          </ac:spMkLst>
        </pc:spChg>
        <pc:grpChg chg="del mod">
          <ac:chgData name="Stewart Gale" userId="3647ddd2-6040-41ae-a96d-232c23482af8" providerId="ADAL" clId="{02059378-1511-4630-A7C3-C8113A71B073}" dt="2023-08-25T06:49:39.579" v="377" actId="478"/>
          <ac:grpSpMkLst>
            <pc:docMk/>
            <pc:sldMk cId="4115138277" sldId="714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02059378-1511-4630-A7C3-C8113A71B073}" dt="2023-08-25T06:35:19.398" v="0"/>
          <ac:cxnSpMkLst>
            <pc:docMk/>
            <pc:sldMk cId="4115138277" sldId="714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02059378-1511-4630-A7C3-C8113A71B073}" dt="2023-08-25T21:17:48.427" v="474" actId="20577"/>
        <pc:sldMkLst>
          <pc:docMk/>
          <pc:sldMk cId="2046589471" sldId="715"/>
        </pc:sldMkLst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k cId="2046589471" sldId="715"/>
            <ac:spMk id="3" creationId="{1DCD659B-9B0F-4736-B272-47379BEFFD3A}"/>
          </ac:spMkLst>
        </pc:spChg>
        <pc:spChg chg="mod">
          <ac:chgData name="Stewart Gale" userId="3647ddd2-6040-41ae-a96d-232c23482af8" providerId="ADAL" clId="{02059378-1511-4630-A7C3-C8113A71B073}" dt="2023-08-25T21:17:48.427" v="474" actId="20577"/>
          <ac:spMkLst>
            <pc:docMk/>
            <pc:sldMk cId="2046589471" sldId="715"/>
            <ac:spMk id="5" creationId="{00000000-0000-0000-0000-000000000000}"/>
          </ac:spMkLst>
        </pc:spChg>
        <pc:grpChg chg="del mod">
          <ac:chgData name="Stewart Gale" userId="3647ddd2-6040-41ae-a96d-232c23482af8" providerId="ADAL" clId="{02059378-1511-4630-A7C3-C8113A71B073}" dt="2023-08-25T06:35:20.890" v="2" actId="478"/>
          <ac:grpSpMkLst>
            <pc:docMk/>
            <pc:sldMk cId="2046589471" sldId="71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2059378-1511-4630-A7C3-C8113A71B073}" dt="2023-08-25T06:35:19.398" v="0"/>
          <ac:cxnSpMkLst>
            <pc:docMk/>
            <pc:sldMk cId="2046589471" sldId="715"/>
            <ac:cxnSpMk id="4" creationId="{694170A7-F542-433D-AE47-C7A950C348C9}"/>
          </ac:cxnSpMkLst>
        </pc:cxnChg>
      </pc:sldChg>
      <pc:sldChg chg="addSp delSp modSp new mod modAnim">
        <pc:chgData name="Stewart Gale" userId="3647ddd2-6040-41ae-a96d-232c23482af8" providerId="ADAL" clId="{02059378-1511-4630-A7C3-C8113A71B073}" dt="2023-08-25T06:39:56.796" v="191"/>
        <pc:sldMkLst>
          <pc:docMk/>
          <pc:sldMk cId="1979582257" sldId="716"/>
        </pc:sldMkLst>
        <pc:spChg chg="mod topLvl">
          <ac:chgData name="Stewart Gale" userId="3647ddd2-6040-41ae-a96d-232c23482af8" providerId="ADAL" clId="{02059378-1511-4630-A7C3-C8113A71B073}" dt="2023-08-25T06:38:00.898" v="159" actId="1076"/>
          <ac:spMkLst>
            <pc:docMk/>
            <pc:sldMk cId="1979582257" sldId="716"/>
            <ac:spMk id="3" creationId="{8F34840D-B12E-250B-2EF1-95C139462769}"/>
          </ac:spMkLst>
        </pc:spChg>
        <pc:spChg chg="add mod">
          <ac:chgData name="Stewart Gale" userId="3647ddd2-6040-41ae-a96d-232c23482af8" providerId="ADAL" clId="{02059378-1511-4630-A7C3-C8113A71B073}" dt="2023-08-25T06:38:59.519" v="174" actId="1076"/>
          <ac:spMkLst>
            <pc:docMk/>
            <pc:sldMk cId="1979582257" sldId="716"/>
            <ac:spMk id="6" creationId="{463DF165-D8F1-6390-64C2-F5EEB63B02A5}"/>
          </ac:spMkLst>
        </pc:spChg>
        <pc:spChg chg="add mod">
          <ac:chgData name="Stewart Gale" userId="3647ddd2-6040-41ae-a96d-232c23482af8" providerId="ADAL" clId="{02059378-1511-4630-A7C3-C8113A71B073}" dt="2023-08-25T06:38:00.898" v="159" actId="1076"/>
          <ac:spMkLst>
            <pc:docMk/>
            <pc:sldMk cId="1979582257" sldId="716"/>
            <ac:spMk id="7" creationId="{72A85BFE-3784-3A25-631C-0ADFAEAB9E27}"/>
          </ac:spMkLst>
        </pc:spChg>
        <pc:spChg chg="add mod">
          <ac:chgData name="Stewart Gale" userId="3647ddd2-6040-41ae-a96d-232c23482af8" providerId="ADAL" clId="{02059378-1511-4630-A7C3-C8113A71B073}" dt="2023-08-25T06:39:05.864" v="175" actId="1076"/>
          <ac:spMkLst>
            <pc:docMk/>
            <pc:sldMk cId="1979582257" sldId="716"/>
            <ac:spMk id="8" creationId="{185DC6EC-738D-30A0-A8B3-A6857AB0F48B}"/>
          </ac:spMkLst>
        </pc:spChg>
        <pc:spChg chg="add mod">
          <ac:chgData name="Stewart Gale" userId="3647ddd2-6040-41ae-a96d-232c23482af8" providerId="ADAL" clId="{02059378-1511-4630-A7C3-C8113A71B073}" dt="2023-08-25T06:39:40.789" v="189" actId="1076"/>
          <ac:spMkLst>
            <pc:docMk/>
            <pc:sldMk cId="1979582257" sldId="716"/>
            <ac:spMk id="9" creationId="{01AED8D1-7EA8-9671-FBB5-A3B82095CD44}"/>
          </ac:spMkLst>
        </pc:spChg>
        <pc:grpChg chg="add del mod">
          <ac:chgData name="Stewart Gale" userId="3647ddd2-6040-41ae-a96d-232c23482af8" providerId="ADAL" clId="{02059378-1511-4630-A7C3-C8113A71B073}" dt="2023-08-25T06:36:06.854" v="23" actId="478"/>
          <ac:grpSpMkLst>
            <pc:docMk/>
            <pc:sldMk cId="1979582257" sldId="716"/>
            <ac:grpSpMk id="2" creationId="{48F85D73-95C6-D073-42A0-E19B411D74C5}"/>
          </ac:grpSpMkLst>
        </pc:grpChg>
        <pc:cxnChg chg="del mod topLvl">
          <ac:chgData name="Stewart Gale" userId="3647ddd2-6040-41ae-a96d-232c23482af8" providerId="ADAL" clId="{02059378-1511-4630-A7C3-C8113A71B073}" dt="2023-08-25T06:36:06.854" v="23" actId="478"/>
          <ac:cxnSpMkLst>
            <pc:docMk/>
            <pc:sldMk cId="1979582257" sldId="716"/>
            <ac:cxnSpMk id="4" creationId="{7B5941E0-5061-40ED-0F7F-BC2B7056A4BD}"/>
          </ac:cxnSpMkLst>
        </pc:cxnChg>
      </pc:sldChg>
      <pc:sldMasterChg chg="modSp modSldLayout">
        <pc:chgData name="Stewart Gale" userId="3647ddd2-6040-41ae-a96d-232c23482af8" providerId="ADAL" clId="{02059378-1511-4630-A7C3-C8113A71B073}" dt="2023-08-25T06:35:19.398" v="0"/>
        <pc:sldMasterMkLst>
          <pc:docMk/>
          <pc:sldMasterMk cId="1154328667" sldId="2147483660"/>
        </pc:sldMasterMkLst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asterMk cId="1154328667" sldId="2147483660"/>
            <ac:spMk id="2" creationId="{1F3F43CF-BD36-E624-3166-5F21949749D2}"/>
          </ac:spMkLst>
        </pc:spChg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asterMk cId="1154328667" sldId="2147483660"/>
            <ac:spMk id="3" creationId="{C5270C4F-8862-5D3E-3F28-419F908A21CC}"/>
          </ac:spMkLst>
        </pc:spChg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asterMk cId="1154328667" sldId="2147483660"/>
            <ac:spMk id="4" creationId="{705A2AE3-4829-63E2-287B-AE88572F58DA}"/>
          </ac:spMkLst>
        </pc:spChg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asterMk cId="1154328667" sldId="2147483660"/>
            <ac:spMk id="5" creationId="{0E140146-8BD5-AC99-2166-D05F17F32EEF}"/>
          </ac:spMkLst>
        </pc:spChg>
        <pc:spChg chg="mod">
          <ac:chgData name="Stewart Gale" userId="3647ddd2-6040-41ae-a96d-232c23482af8" providerId="ADAL" clId="{02059378-1511-4630-A7C3-C8113A71B073}" dt="2023-08-25T06:35:19.398" v="0"/>
          <ac:spMkLst>
            <pc:docMk/>
            <pc:sldMasterMk cId="1154328667" sldId="2147483660"/>
            <ac:spMk id="6" creationId="{2EBFC44A-09D2-1783-D0D8-F66DB65B8E49}"/>
          </ac:spMkLst>
        </pc:spChg>
        <pc:sldLayoutChg chg="modSp">
          <pc:chgData name="Stewart Gale" userId="3647ddd2-6040-41ae-a96d-232c23482af8" providerId="ADAL" clId="{02059378-1511-4630-A7C3-C8113A71B073}" dt="2023-08-25T06:35:19.398" v="0"/>
          <pc:sldLayoutMkLst>
            <pc:docMk/>
            <pc:sldMasterMk cId="1154328667" sldId="2147483660"/>
            <pc:sldLayoutMk cId="1878353201" sldId="2147483661"/>
          </pc:sldLayoutMkLst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1878353201" sldId="2147483661"/>
              <ac:spMk id="2" creationId="{DF28AA09-3050-4E11-99A4-19816436820D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1878353201" sldId="2147483661"/>
              <ac:spMk id="3" creationId="{D64E9233-E470-CB3E-E897-04C18B97C651}"/>
            </ac:spMkLst>
          </pc:spChg>
        </pc:sldLayoutChg>
        <pc:sldLayoutChg chg="modSp">
          <pc:chgData name="Stewart Gale" userId="3647ddd2-6040-41ae-a96d-232c23482af8" providerId="ADAL" clId="{02059378-1511-4630-A7C3-C8113A71B073}" dt="2023-08-25T06:35:19.398" v="0"/>
          <pc:sldLayoutMkLst>
            <pc:docMk/>
            <pc:sldMasterMk cId="1154328667" sldId="2147483660"/>
            <pc:sldLayoutMk cId="1528234840" sldId="2147483663"/>
          </pc:sldLayoutMkLst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1528234840" sldId="2147483663"/>
              <ac:spMk id="2" creationId="{361593BF-0E79-778B-DD89-514E0449E464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1528234840" sldId="2147483663"/>
              <ac:spMk id="3" creationId="{83AC601B-0C12-3108-4D5F-63FEAD9C090B}"/>
            </ac:spMkLst>
          </pc:spChg>
        </pc:sldLayoutChg>
        <pc:sldLayoutChg chg="modSp">
          <pc:chgData name="Stewart Gale" userId="3647ddd2-6040-41ae-a96d-232c23482af8" providerId="ADAL" clId="{02059378-1511-4630-A7C3-C8113A71B073}" dt="2023-08-25T06:35:19.398" v="0"/>
          <pc:sldLayoutMkLst>
            <pc:docMk/>
            <pc:sldMasterMk cId="1154328667" sldId="2147483660"/>
            <pc:sldLayoutMk cId="2002210041" sldId="2147483664"/>
          </pc:sldLayoutMkLst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002210041" sldId="2147483664"/>
              <ac:spMk id="3" creationId="{13589C6B-8EE5-2977-5786-9384F05367BA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002210041" sldId="2147483664"/>
              <ac:spMk id="4" creationId="{75EF4DEE-8337-01E9-9A76-2D8045A5DCEA}"/>
            </ac:spMkLst>
          </pc:spChg>
        </pc:sldLayoutChg>
        <pc:sldLayoutChg chg="modSp">
          <pc:chgData name="Stewart Gale" userId="3647ddd2-6040-41ae-a96d-232c23482af8" providerId="ADAL" clId="{02059378-1511-4630-A7C3-C8113A71B073}" dt="2023-08-25T06:35:19.398" v="0"/>
          <pc:sldLayoutMkLst>
            <pc:docMk/>
            <pc:sldMasterMk cId="1154328667" sldId="2147483660"/>
            <pc:sldLayoutMk cId="2524256138" sldId="2147483665"/>
          </pc:sldLayoutMkLst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524256138" sldId="2147483665"/>
              <ac:spMk id="2" creationId="{6EE0F7F4-8074-0263-EB1C-1449574FB587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524256138" sldId="2147483665"/>
              <ac:spMk id="3" creationId="{54039953-3C60-7CAE-CA87-DD3038968F34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524256138" sldId="2147483665"/>
              <ac:spMk id="4" creationId="{CEB479A0-7E66-C269-9576-6D0E206ADEA2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524256138" sldId="2147483665"/>
              <ac:spMk id="5" creationId="{352293BC-503E-10A1-CB8B-BFC70081248D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524256138" sldId="2147483665"/>
              <ac:spMk id="6" creationId="{FDE58F18-B02B-D6BA-4766-3F0369450231}"/>
            </ac:spMkLst>
          </pc:spChg>
        </pc:sldLayoutChg>
        <pc:sldLayoutChg chg="modSp">
          <pc:chgData name="Stewart Gale" userId="3647ddd2-6040-41ae-a96d-232c23482af8" providerId="ADAL" clId="{02059378-1511-4630-A7C3-C8113A71B073}" dt="2023-08-25T06:35:19.398" v="0"/>
          <pc:sldLayoutMkLst>
            <pc:docMk/>
            <pc:sldMasterMk cId="1154328667" sldId="2147483660"/>
            <pc:sldLayoutMk cId="2211500078" sldId="2147483668"/>
          </pc:sldLayoutMkLst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211500078" sldId="2147483668"/>
              <ac:spMk id="2" creationId="{1DA1B901-5187-3E0B-51A5-4CF6CBD970F7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211500078" sldId="2147483668"/>
              <ac:spMk id="3" creationId="{40751750-7949-8B67-BBFB-6AE889F4A31F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211500078" sldId="2147483668"/>
              <ac:spMk id="4" creationId="{74C5D2DC-1BE1-307E-036D-4AB4C24E3D73}"/>
            </ac:spMkLst>
          </pc:spChg>
        </pc:sldLayoutChg>
        <pc:sldLayoutChg chg="modSp">
          <pc:chgData name="Stewart Gale" userId="3647ddd2-6040-41ae-a96d-232c23482af8" providerId="ADAL" clId="{02059378-1511-4630-A7C3-C8113A71B073}" dt="2023-08-25T06:35:19.398" v="0"/>
          <pc:sldLayoutMkLst>
            <pc:docMk/>
            <pc:sldMasterMk cId="1154328667" sldId="2147483660"/>
            <pc:sldLayoutMk cId="2673793947" sldId="2147483669"/>
          </pc:sldLayoutMkLst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673793947" sldId="2147483669"/>
              <ac:spMk id="2" creationId="{1AEF1D45-679E-42B3-DD0D-F08FE543E18C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673793947" sldId="2147483669"/>
              <ac:spMk id="3" creationId="{7A12405E-1017-97D0-9CD9-244BB4D20A20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2673793947" sldId="2147483669"/>
              <ac:spMk id="4" creationId="{0D99472B-001B-C697-7F4E-1C9C9A6D4996}"/>
            </ac:spMkLst>
          </pc:spChg>
        </pc:sldLayoutChg>
        <pc:sldLayoutChg chg="modSp">
          <pc:chgData name="Stewart Gale" userId="3647ddd2-6040-41ae-a96d-232c23482af8" providerId="ADAL" clId="{02059378-1511-4630-A7C3-C8113A71B073}" dt="2023-08-25T06:35:19.398" v="0"/>
          <pc:sldLayoutMkLst>
            <pc:docMk/>
            <pc:sldMasterMk cId="1154328667" sldId="2147483660"/>
            <pc:sldLayoutMk cId="4185897852" sldId="2147483671"/>
          </pc:sldLayoutMkLst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4185897852" sldId="2147483671"/>
              <ac:spMk id="2" creationId="{3BBBAAF5-2ABD-F167-3A2F-2C4C5FD5B977}"/>
            </ac:spMkLst>
          </pc:spChg>
          <pc:spChg chg="mod">
            <ac:chgData name="Stewart Gale" userId="3647ddd2-6040-41ae-a96d-232c23482af8" providerId="ADAL" clId="{02059378-1511-4630-A7C3-C8113A71B073}" dt="2023-08-25T06:35:19.398" v="0"/>
            <ac:spMkLst>
              <pc:docMk/>
              <pc:sldMasterMk cId="1154328667" sldId="2147483660"/>
              <pc:sldLayoutMk cId="4185897852" sldId="2147483671"/>
              <ac:spMk id="3" creationId="{B33C5BFB-23F6-5F5E-271C-5DCEF4A331DC}"/>
            </ac:spMkLst>
          </pc:spChg>
        </pc:sldLayoutChg>
      </pc:sldMasterChg>
    </pc:docChg>
  </pc:docChgLst>
  <pc:docChgLst>
    <pc:chgData name="Stewart Gale" userId="3647ddd2-6040-41ae-a96d-232c23482af8" providerId="ADAL" clId="{26B9C71C-F79F-43C3-8735-679253D8DBF5}"/>
    <pc:docChg chg="modSld">
      <pc:chgData name="Stewart Gale" userId="3647ddd2-6040-41ae-a96d-232c23482af8" providerId="ADAL" clId="{26B9C71C-F79F-43C3-8735-679253D8DBF5}" dt="2022-04-25T09:07:43.173" v="6" actId="20577"/>
      <pc:docMkLst>
        <pc:docMk/>
      </pc:docMkLst>
      <pc:sldChg chg="modSp mod">
        <pc:chgData name="Stewart Gale" userId="3647ddd2-6040-41ae-a96d-232c23482af8" providerId="ADAL" clId="{26B9C71C-F79F-43C3-8735-679253D8DBF5}" dt="2022-04-25T09:07:43.173" v="6" actId="20577"/>
        <pc:sldMkLst>
          <pc:docMk/>
          <pc:sldMk cId="2046589471" sldId="715"/>
        </pc:sldMkLst>
        <pc:spChg chg="mod">
          <ac:chgData name="Stewart Gale" userId="3647ddd2-6040-41ae-a96d-232c23482af8" providerId="ADAL" clId="{26B9C71C-F79F-43C3-8735-679253D8DBF5}" dt="2022-04-25T09:07:43.173" v="6" actId="20577"/>
          <ac:spMkLst>
            <pc:docMk/>
            <pc:sldMk cId="2046589471" sldId="715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D55F89EE-19C4-44BC-BDAC-691EB1D72A3C}"/>
    <pc:docChg chg="modSld">
      <pc:chgData name="Stewart Gale" userId="3647ddd2-6040-41ae-a96d-232c23482af8" providerId="ADAL" clId="{D55F89EE-19C4-44BC-BDAC-691EB1D72A3C}" dt="2024-02-22T06:21:38.963" v="3" actId="113"/>
      <pc:docMkLst>
        <pc:docMk/>
      </pc:docMkLst>
      <pc:sldChg chg="addSp modSp mod modAnim">
        <pc:chgData name="Stewart Gale" userId="3647ddd2-6040-41ae-a96d-232c23482af8" providerId="ADAL" clId="{D55F89EE-19C4-44BC-BDAC-691EB1D72A3C}" dt="2024-02-22T06:21:38.963" v="3" actId="113"/>
        <pc:sldMkLst>
          <pc:docMk/>
          <pc:sldMk cId="1604159421" sldId="713"/>
        </pc:sldMkLst>
        <pc:spChg chg="add mod">
          <ac:chgData name="Stewart Gale" userId="3647ddd2-6040-41ae-a96d-232c23482af8" providerId="ADAL" clId="{D55F89EE-19C4-44BC-BDAC-691EB1D72A3C}" dt="2024-02-22T06:21:35.131" v="2" actId="20577"/>
          <ac:spMkLst>
            <pc:docMk/>
            <pc:sldMk cId="1604159421" sldId="713"/>
            <ac:spMk id="2" creationId="{C2DC86E1-55F4-3100-74A1-D46171A302F7}"/>
          </ac:spMkLst>
        </pc:spChg>
        <pc:spChg chg="mod">
          <ac:chgData name="Stewart Gale" userId="3647ddd2-6040-41ae-a96d-232c23482af8" providerId="ADAL" clId="{D55F89EE-19C4-44BC-BDAC-691EB1D72A3C}" dt="2024-02-22T06:21:38.963" v="3" actId="113"/>
          <ac:spMkLst>
            <pc:docMk/>
            <pc:sldMk cId="1604159421" sldId="713"/>
            <ac:spMk id="2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37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170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394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53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667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18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036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656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812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01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6261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20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777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16632"/>
            <a:ext cx="1144927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Exponentials and Logs</a:t>
            </a:r>
          </a:p>
          <a:p>
            <a:pPr algn="ctr"/>
            <a:r>
              <a:rPr lang="en-GB" sz="9600" dirty="0"/>
              <a:t>Quadratics Equations</a:t>
            </a:r>
          </a:p>
          <a:p>
            <a:pPr algn="ctr"/>
            <a:endParaRPr lang="en-GB" sz="5400" dirty="0"/>
          </a:p>
          <a:p>
            <a:pPr algn="ctr"/>
            <a:r>
              <a:rPr lang="en-GB" sz="8800" dirty="0"/>
              <a:t>Chapter 14</a:t>
            </a:r>
          </a:p>
          <a:p>
            <a:pPr algn="ctr"/>
            <a:r>
              <a:rPr lang="en-GB" sz="8800" dirty="0"/>
              <a:t>(Part 4 </a:t>
            </a:r>
            <a:r>
              <a:rPr lang="en-GB" sz="8800"/>
              <a:t>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046589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F34840D-B12E-250B-2EF1-95C139462769}"/>
              </a:ext>
            </a:extLst>
          </p:cNvPr>
          <p:cNvSpPr txBox="1"/>
          <p:nvPr/>
        </p:nvSpPr>
        <p:spPr>
          <a:xfrm>
            <a:off x="443372" y="404664"/>
            <a:ext cx="1130525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Solving Exponentials - Quadratic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3DF165-D8F1-6390-64C2-F5EEB63B02A5}"/>
                  </a:ext>
                </a:extLst>
              </p:cNvPr>
              <p:cNvSpPr txBox="1"/>
              <p:nvPr/>
            </p:nvSpPr>
            <p:spPr>
              <a:xfrm>
                <a:off x="2207568" y="3068960"/>
                <a:ext cx="787253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6000" b="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0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6000" b="0" i="1">
                          <a:latin typeface="Cambria Math" panose="02040503050406030204" pitchFamily="18" charset="0"/>
                        </a:rPr>
                        <m:t>+2(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60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6000" b="0" i="1">
                          <a:latin typeface="Cambria Math" panose="02040503050406030204" pitchFamily="18" charset="0"/>
                        </a:rPr>
                        <m:t>)−15=0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3DF165-D8F1-6390-64C2-F5EEB63B0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3068960"/>
                <a:ext cx="787253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2A85BFE-3784-3A25-631C-0ADFAEAB9E27}"/>
              </a:ext>
            </a:extLst>
          </p:cNvPr>
          <p:cNvSpPr txBox="1"/>
          <p:nvPr/>
        </p:nvSpPr>
        <p:spPr>
          <a:xfrm>
            <a:off x="1055440" y="1412776"/>
            <a:ext cx="9865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Look out for exponent equations that look a bit like a quadratic equation.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5DC6EC-738D-30A0-A8B3-A6857AB0F48B}"/>
                  </a:ext>
                </a:extLst>
              </p:cNvPr>
              <p:cNvSpPr txBox="1"/>
              <p:nvPr/>
            </p:nvSpPr>
            <p:spPr>
              <a:xfrm>
                <a:off x="1487488" y="4293096"/>
                <a:ext cx="865279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6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6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>
                          <a:latin typeface="Cambria Math" panose="02040503050406030204" pitchFamily="18" charset="0"/>
                        </a:rPr>
                        <m:t>+2(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60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6000" b="0" i="1">
                          <a:latin typeface="Cambria Math" panose="02040503050406030204" pitchFamily="18" charset="0"/>
                        </a:rPr>
                        <m:t>)−15=0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5DC6EC-738D-30A0-A8B3-A6857AB0F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293096"/>
                <a:ext cx="8652792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AED8D1-7EA8-9671-FBB5-A3B82095CD44}"/>
                  </a:ext>
                </a:extLst>
              </p:cNvPr>
              <p:cNvSpPr txBox="1"/>
              <p:nvPr/>
            </p:nvSpPr>
            <p:spPr>
              <a:xfrm>
                <a:off x="1559496" y="5517232"/>
                <a:ext cx="865279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6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60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6000" b="0" i="1">
                          <a:latin typeface="Cambria Math" panose="02040503050406030204" pitchFamily="18" charset="0"/>
                        </a:rPr>
                        <m:t>2(</m:t>
                      </m:r>
                      <m:r>
                        <a:rPr lang="en-GB" sz="6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b="0" i="1">
                          <a:latin typeface="Cambria Math" panose="02040503050406030204" pitchFamily="18" charset="0"/>
                        </a:rPr>
                        <m:t>)−15=0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AED8D1-7EA8-9671-FBB5-A3B82095C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5517232"/>
                <a:ext cx="8652792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958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27448" y="345463"/>
                <a:ext cx="9793088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000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000" b="0" i="1">
                        <a:latin typeface="Cambria Math" panose="02040503050406030204" pitchFamily="18" charset="0"/>
                      </a:rPr>
                      <m:t>+2(</m:t>
                    </m:r>
                    <m:sSup>
                      <m:sSupPr>
                        <m:ctrlPr>
                          <a:rPr lang="en-GB" sz="6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6000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000" b="0" i="1">
                        <a:latin typeface="Cambria Math" panose="02040503050406030204" pitchFamily="18" charset="0"/>
                      </a:rPr>
                      <m:t>)−15=0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45463"/>
                <a:ext cx="9793088" cy="1015663"/>
              </a:xfrm>
              <a:prstGeom prst="rect">
                <a:avLst/>
              </a:prstGeom>
              <a:blipFill>
                <a:blip r:embed="rId2"/>
                <a:stretch>
                  <a:fillRect t="-8854" b="-28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5854" y="1844824"/>
                <a:ext cx="490581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600" i="1" baseline="3000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)−15=0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54" y="1844824"/>
                <a:ext cx="490581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528048" y="5337259"/>
            <a:ext cx="5040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</a:rPr>
              <a:t>No solution </a:t>
            </a:r>
          </a:p>
          <a:p>
            <a:pPr lvl="0" algn="ctr"/>
            <a:r>
              <a:rPr lang="en-GB" sz="3600" dirty="0">
                <a:solidFill>
                  <a:prstClr val="black"/>
                </a:solidFill>
              </a:rPr>
              <a:t>(You can’t </a:t>
            </a:r>
            <a:r>
              <a:rPr lang="en-GB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</a:t>
            </a:r>
            <a:r>
              <a:rPr lang="en-GB" sz="3600" dirty="0">
                <a:solidFill>
                  <a:prstClr val="black"/>
                </a:solidFill>
              </a:rPr>
              <a:t> a negative)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251371" y="3140968"/>
                <a:ext cx="143180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1371" y="3140968"/>
                <a:ext cx="143180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963339" y="1710599"/>
                <a:ext cx="172819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1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339" y="1710599"/>
                <a:ext cx="172819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911887" y="4653136"/>
                <a:ext cx="208307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=−5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887" y="4653136"/>
                <a:ext cx="2083071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099243" y="2430679"/>
                <a:ext cx="330019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𝑙𝑜𝑔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3=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243" y="2430679"/>
                <a:ext cx="330019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703512" y="3718773"/>
                <a:ext cx="375373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=−5 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and</a:t>
                </a:r>
                <a:r>
                  <a:rPr lang="en-GB" sz="3600" i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718773"/>
                <a:ext cx="3753736" cy="646331"/>
              </a:xfrm>
              <a:prstGeom prst="rect">
                <a:avLst/>
              </a:prstGeom>
              <a:blipFill>
                <a:blip r:embed="rId8"/>
                <a:stretch>
                  <a:fillRect t="-4717" b="-28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6A97614-579E-CA64-53BF-8D5905372FF4}"/>
                  </a:ext>
                </a:extLst>
              </p:cNvPr>
              <p:cNvSpPr txBox="1"/>
              <p:nvPr/>
            </p:nvSpPr>
            <p:spPr>
              <a:xfrm>
                <a:off x="839461" y="2807969"/>
                <a:ext cx="456016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  <m:r>
                        <a:rPr kumimoji="0" lang="en-GB" sz="3600" b="0" i="1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+2(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)−15=0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6A97614-579E-CA64-53BF-8D5905372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61" y="2807969"/>
                <a:ext cx="4560168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C683456-3501-7751-CA3A-13D5FA52A74F}"/>
              </a:ext>
            </a:extLst>
          </p:cNvPr>
          <p:cNvCxnSpPr>
            <a:cxnSpLocks/>
          </p:cNvCxnSpPr>
          <p:nvPr/>
        </p:nvCxnSpPr>
        <p:spPr>
          <a:xfrm>
            <a:off x="6096000" y="1772816"/>
            <a:ext cx="0" cy="48047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19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7" grpId="0"/>
      <p:bldP spid="9" grpId="0"/>
      <p:bldP spid="11" grpId="0"/>
      <p:bldP spid="13" grpId="0"/>
      <p:bldP spid="15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43472" y="377681"/>
                <a:ext cx="9217024" cy="10365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000" b="0" i="1">
                        <a:latin typeface="Cambria Math" panose="02040503050406030204" pitchFamily="18" charset="0"/>
                      </a:rPr>
                      <m:t>−9(</m:t>
                    </m:r>
                    <m:sSup>
                      <m:sSupPr>
                        <m:ctrlP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6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000" b="0" i="1">
                        <a:latin typeface="Cambria Math" panose="02040503050406030204" pitchFamily="18" charset="0"/>
                      </a:rPr>
                      <m:t>) =−14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77681"/>
                <a:ext cx="9217024" cy="1036566"/>
              </a:xfrm>
              <a:prstGeom prst="rect">
                <a:avLst/>
              </a:prstGeom>
              <a:blipFill>
                <a:blip r:embed="rId2"/>
                <a:stretch>
                  <a:fillRect t="-8673" b="-2602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9244" y="1814772"/>
                <a:ext cx="48245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600" i="1" baseline="30000">
                          <a:latin typeface="Cambria Math" panose="02040503050406030204" pitchFamily="18" charset="0"/>
                        </a:rPr>
                        <m:t>2 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− 9(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)+14=0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244" y="1814772"/>
                <a:ext cx="482453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8150084" y="3068960"/>
                <a:ext cx="1974771" cy="84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GB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𝒍𝒐𝒈</m:t>
                                  </m:r>
                                </m:fName>
                                <m:e>
                                  <m:r>
                                    <a:rPr lang="en-GB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𝒍𝒐𝒈</m:t>
                                  </m:r>
                                </m:fName>
                                <m:e>
                                  <m:r>
                                    <a:rPr lang="en-GB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func>
                            </m:den>
                          </m:f>
                        </m:e>
                      </m:box>
                    </m:oMath>
                  </m:oMathPara>
                </a14:m>
                <a:endParaRPr lang="en-GB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084" y="3068960"/>
                <a:ext cx="1974771" cy="8439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7932385" y="1665391"/>
                <a:ext cx="163743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1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2385" y="1665391"/>
                <a:ext cx="163743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039564" y="2376611"/>
                <a:ext cx="330019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𝑙𝑜𝑔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2=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func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564" y="2376611"/>
                <a:ext cx="330019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8112224" y="5900219"/>
                <a:ext cx="143180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5900219"/>
                <a:ext cx="143180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7790044" y="4468595"/>
                <a:ext cx="163743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044" y="4468595"/>
                <a:ext cx="1637435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925948" y="5188825"/>
                <a:ext cx="330019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𝑙𝑜𝑔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2=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5948" y="5188825"/>
                <a:ext cx="3300198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6ACC6B-9F69-A0FC-08D4-5DC7769AA81C}"/>
                  </a:ext>
                </a:extLst>
              </p:cNvPr>
              <p:cNvSpPr txBox="1"/>
              <p:nvPr/>
            </p:nvSpPr>
            <p:spPr>
              <a:xfrm>
                <a:off x="998388" y="3017930"/>
                <a:ext cx="43662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+14=0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6ACC6B-9F69-A0FC-08D4-5DC7769AA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88" y="3017930"/>
                <a:ext cx="4366287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B88A710-650C-2AB5-F008-9A5125EE5E86}"/>
                  </a:ext>
                </a:extLst>
              </p:cNvPr>
              <p:cNvSpPr txBox="1"/>
              <p:nvPr/>
            </p:nvSpPr>
            <p:spPr>
              <a:xfrm>
                <a:off x="1597356" y="4221088"/>
                <a:ext cx="3600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GB" sz="36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and </a:t>
                </a:r>
                <a14:m>
                  <m:oMath xmlns:m="http://schemas.openxmlformats.org/officeDocument/2006/math">
                    <m:r>
                      <a:rPr lang="en-GB" sz="3600" i="1" noProof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B88A710-650C-2AB5-F008-9A5125EE5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356" y="4221088"/>
                <a:ext cx="3600400" cy="646331"/>
              </a:xfrm>
              <a:prstGeom prst="rect">
                <a:avLst/>
              </a:prstGeom>
              <a:blipFill>
                <a:blip r:embed="rId11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845C3B-344D-F4E1-6E30-AD8651EBE341}"/>
              </a:ext>
            </a:extLst>
          </p:cNvPr>
          <p:cNvCxnSpPr>
            <a:cxnSpLocks/>
          </p:cNvCxnSpPr>
          <p:nvPr/>
        </p:nvCxnSpPr>
        <p:spPr>
          <a:xfrm>
            <a:off x="6240016" y="1906229"/>
            <a:ext cx="0" cy="462971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97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3" grpId="0"/>
      <p:bldP spid="24" grpId="0"/>
      <p:bldP spid="25" grpId="0"/>
      <p:bldP spid="26" grpId="0"/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384032" y="692696"/>
                <a:ext cx="2952603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sup>
                      </m:sSup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692696"/>
                <a:ext cx="2952603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90243" y="672180"/>
                <a:ext cx="5198987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9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9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243" y="672180"/>
                <a:ext cx="5198987" cy="1603068"/>
              </a:xfrm>
              <a:prstGeom prst="rect">
                <a:avLst/>
              </a:prstGeom>
              <a:blipFill>
                <a:blip r:embed="rId3"/>
                <a:stretch>
                  <a:fillRect t="-19392" b="-40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881320" y="2695820"/>
                <a:ext cx="4214680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sup>
                      </m:sSup>
                      <m:r>
                        <a:rPr lang="en-GB" sz="9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320" y="2695820"/>
                <a:ext cx="4214680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453714" y="2708920"/>
                <a:ext cx="3843681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9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714" y="2708920"/>
                <a:ext cx="3843681" cy="1569660"/>
              </a:xfrm>
              <a:prstGeom prst="rect">
                <a:avLst/>
              </a:prstGeom>
              <a:blipFill>
                <a:blip r:embed="rId5"/>
                <a:stretch>
                  <a:fillRect t="-19767" b="-434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871864" y="4703897"/>
                <a:ext cx="468052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  8</m:t>
                      </m:r>
                      <m:sSup>
                        <m:sSupPr>
                          <m:ctrlP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</m:e>
                        <m:sup>
                          <m: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8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4703897"/>
                <a:ext cx="4680520" cy="1446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513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55440" y="332656"/>
                <a:ext cx="9962480" cy="11345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6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6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6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+3</m:t>
                            </m:r>
                          </m:sup>
                        </m:sSup>
                      </m:e>
                    </m:d>
                    <m:r>
                      <a:rPr lang="en-GB" sz="6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+16 =0</m:t>
                    </m:r>
                  </m:oMath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32656"/>
                <a:ext cx="9962480" cy="1134541"/>
              </a:xfrm>
              <a:prstGeom prst="rect">
                <a:avLst/>
              </a:prstGeom>
              <a:blipFill>
                <a:blip r:embed="rId2"/>
                <a:stretch>
                  <a:fillRect l="-178" t="-2358" b="-2217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7368" y="2059683"/>
                <a:ext cx="582132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600" i="1" baseline="30000">
                          <a:latin typeface="Cambria Math" panose="02040503050406030204" pitchFamily="18" charset="0"/>
                        </a:rPr>
                        <m:t>2 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 (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)+16=0</m:t>
                      </m:r>
                    </m:oMath>
                  </m:oMathPara>
                </a14:m>
                <a:endParaRPr lang="en-GB" sz="3600" dirty="0"/>
              </a:p>
              <a:p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600" i="1" baseline="30000">
                          <a:latin typeface="Cambria Math" panose="02040503050406030204" pitchFamily="18" charset="0"/>
                        </a:rPr>
                        <m:t>2 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− 8(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)+16=0</m:t>
                      </m:r>
                    </m:oMath>
                  </m:oMathPara>
                </a14:m>
                <a:endParaRPr lang="en-GB" sz="3600" dirty="0"/>
              </a:p>
              <a:p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3600" i="1" baseline="3000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−8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+16=0</m:t>
                      </m:r>
                    </m:oMath>
                  </m:oMathPara>
                </a14:m>
                <a:endParaRPr lang="en-GB" sz="3600" dirty="0"/>
              </a:p>
              <a:p>
                <a:endParaRPr lang="en-GB" sz="3600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4 </m:t>
                    </m:r>
                  </m:oMath>
                </a14:m>
                <a:r>
                  <a:rPr lang="en-GB" sz="3600" dirty="0"/>
                  <a:t>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059683"/>
                <a:ext cx="5821322" cy="3970318"/>
              </a:xfrm>
              <a:prstGeom prst="rect">
                <a:avLst/>
              </a:prstGeom>
              <a:blipFill>
                <a:blip r:embed="rId3"/>
                <a:stretch>
                  <a:fillRect b="-49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8688288" y="3918941"/>
                <a:ext cx="1981633" cy="84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3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𝑙𝑜𝑔</m:t>
                                  </m:r>
                                </m:fName>
                                <m:e>
                                  <m:r>
                                    <a:rPr lang="en-GB" sz="3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3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𝑙𝑜𝑔</m:t>
                                  </m:r>
                                </m:fName>
                                <m:e>
                                  <m:r>
                                    <a:rPr lang="en-GB" sz="3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func>
                            </m:den>
                          </m:f>
                        </m:e>
                      </m:box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3918941"/>
                <a:ext cx="1981633" cy="8439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472264" y="2026891"/>
                <a:ext cx="163743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1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2026891"/>
                <a:ext cx="163743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536160" y="2996952"/>
                <a:ext cx="330019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𝑙𝑜𝑔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2=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2996952"/>
                <a:ext cx="330019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709CB9-5CE7-A0C7-3CBF-657465D563FA}"/>
              </a:ext>
            </a:extLst>
          </p:cNvPr>
          <p:cNvCxnSpPr>
            <a:cxnSpLocks/>
          </p:cNvCxnSpPr>
          <p:nvPr/>
        </p:nvCxnSpPr>
        <p:spPr>
          <a:xfrm>
            <a:off x="6744072" y="1916832"/>
            <a:ext cx="0" cy="462971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2DC86E1-55F4-3100-74A1-D46171A302F7}"/>
                  </a:ext>
                </a:extLst>
              </p:cNvPr>
              <p:cNvSpPr/>
              <p:nvPr/>
            </p:nvSpPr>
            <p:spPr>
              <a:xfrm>
                <a:off x="8688287" y="5059373"/>
                <a:ext cx="135806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GB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a:rPr lang="en-GB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box>
                    </m:oMath>
                  </m:oMathPara>
                </a14:m>
                <a:endParaRPr lang="en-GB" sz="1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2DC86E1-55F4-3100-74A1-D46171A302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7" y="5059373"/>
                <a:ext cx="135806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415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41851</TotalTime>
  <Words>228</Words>
  <Application>Microsoft Office PowerPoint</Application>
  <PresentationFormat>Widescreen</PresentationFormat>
  <Paragraphs>48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1605</cp:revision>
  <dcterms:created xsi:type="dcterms:W3CDTF">2013-02-28T07:36:55Z</dcterms:created>
  <dcterms:modified xsi:type="dcterms:W3CDTF">2024-02-22T06:21:45Z</dcterms:modified>
</cp:coreProperties>
</file>