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0" r:id="rId3"/>
    <p:sldId id="262" r:id="rId4"/>
    <p:sldId id="266" r:id="rId5"/>
    <p:sldId id="267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D8434-8C86-4F23-B09A-90F5CBAF6C4C}" v="7" dt="2022-01-18T03:47:43.5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DED8434-8C86-4F23-B09A-90F5CBAF6C4C}"/>
    <pc:docChg chg="undo custSel addSld modSld sldOrd">
      <pc:chgData name="Stewart Gale" userId="3647ddd2-6040-41ae-a96d-232c23482af8" providerId="ADAL" clId="{3DED8434-8C86-4F23-B09A-90F5CBAF6C4C}" dt="2022-01-18T03:47:43.557" v="212"/>
      <pc:docMkLst>
        <pc:docMk/>
      </pc:docMkLst>
      <pc:sldChg chg="delSp modSp mod">
        <pc:chgData name="Stewart Gale" userId="3647ddd2-6040-41ae-a96d-232c23482af8" providerId="ADAL" clId="{3DED8434-8C86-4F23-B09A-90F5CBAF6C4C}" dt="2021-12-13T09:32:30.284" v="33" actId="1076"/>
        <pc:sldMkLst>
          <pc:docMk/>
          <pc:sldMk cId="1158849034" sldId="260"/>
        </pc:sldMkLst>
        <pc:spChg chg="mod">
          <ac:chgData name="Stewart Gale" userId="3647ddd2-6040-41ae-a96d-232c23482af8" providerId="ADAL" clId="{3DED8434-8C86-4F23-B09A-90F5CBAF6C4C}" dt="2021-12-13T09:32:30.284" v="33" actId="1076"/>
          <ac:spMkLst>
            <pc:docMk/>
            <pc:sldMk cId="1158849034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3DED8434-8C86-4F23-B09A-90F5CBAF6C4C}" dt="2021-12-13T09:32:30.284" v="33" actId="1076"/>
          <ac:spMkLst>
            <pc:docMk/>
            <pc:sldMk cId="1158849034" sldId="260"/>
            <ac:spMk id="3" creationId="{00000000-0000-0000-0000-000000000000}"/>
          </ac:spMkLst>
        </pc:spChg>
        <pc:spChg chg="mod">
          <ac:chgData name="Stewart Gale" userId="3647ddd2-6040-41ae-a96d-232c23482af8" providerId="ADAL" clId="{3DED8434-8C86-4F23-B09A-90F5CBAF6C4C}" dt="2021-12-13T09:32:30.284" v="33" actId="1076"/>
          <ac:spMkLst>
            <pc:docMk/>
            <pc:sldMk cId="1158849034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3DED8434-8C86-4F23-B09A-90F5CBAF6C4C}" dt="2021-12-13T09:32:30.284" v="33" actId="1076"/>
          <ac:spMkLst>
            <pc:docMk/>
            <pc:sldMk cId="1158849034" sldId="260"/>
            <ac:spMk id="5" creationId="{00000000-0000-0000-0000-000000000000}"/>
          </ac:spMkLst>
        </pc:spChg>
        <pc:spChg chg="del">
          <ac:chgData name="Stewart Gale" userId="3647ddd2-6040-41ae-a96d-232c23482af8" providerId="ADAL" clId="{3DED8434-8C86-4F23-B09A-90F5CBAF6C4C}" dt="2021-12-13T09:30:56.518" v="8" actId="478"/>
          <ac:spMkLst>
            <pc:docMk/>
            <pc:sldMk cId="1158849034" sldId="260"/>
            <ac:spMk id="14" creationId="{00000000-0000-0000-0000-000000000000}"/>
          </ac:spMkLst>
        </pc:spChg>
        <pc:graphicFrameChg chg="mod modGraphic">
          <ac:chgData name="Stewart Gale" userId="3647ddd2-6040-41ae-a96d-232c23482af8" providerId="ADAL" clId="{3DED8434-8C86-4F23-B09A-90F5CBAF6C4C}" dt="2021-12-13T09:32:30.284" v="33" actId="1076"/>
          <ac:graphicFrameMkLst>
            <pc:docMk/>
            <pc:sldMk cId="1158849034" sldId="260"/>
            <ac:graphicFrameMk id="7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3DED8434-8C86-4F23-B09A-90F5CBAF6C4C}" dt="2021-12-13T09:32:30.284" v="33" actId="1076"/>
          <ac:graphicFrameMkLst>
            <pc:docMk/>
            <pc:sldMk cId="1158849034" sldId="260"/>
            <ac:graphicFrameMk id="8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3DED8434-8C86-4F23-B09A-90F5CBAF6C4C}" dt="2021-12-13T09:32:30.284" v="33" actId="1076"/>
          <ac:graphicFrameMkLst>
            <pc:docMk/>
            <pc:sldMk cId="1158849034" sldId="260"/>
            <ac:graphicFrameMk id="9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3DED8434-8C86-4F23-B09A-90F5CBAF6C4C}" dt="2021-12-13T09:32:30.284" v="33" actId="1076"/>
          <ac:graphicFrameMkLst>
            <pc:docMk/>
            <pc:sldMk cId="1158849034" sldId="260"/>
            <ac:graphicFrameMk id="10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3DED8434-8C86-4F23-B09A-90F5CBAF6C4C}" dt="2021-12-13T09:32:41.230" v="34" actId="1076"/>
        <pc:sldMkLst>
          <pc:docMk/>
          <pc:sldMk cId="1033246076" sldId="267"/>
        </pc:sldMkLst>
        <pc:spChg chg="mod">
          <ac:chgData name="Stewart Gale" userId="3647ddd2-6040-41ae-a96d-232c23482af8" providerId="ADAL" clId="{3DED8434-8C86-4F23-B09A-90F5CBAF6C4C}" dt="2021-12-13T09:32:41.230" v="34" actId="1076"/>
          <ac:spMkLst>
            <pc:docMk/>
            <pc:sldMk cId="1033246076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3DED8434-8C86-4F23-B09A-90F5CBAF6C4C}" dt="2021-12-13T09:32:41.230" v="34" actId="1076"/>
          <ac:spMkLst>
            <pc:docMk/>
            <pc:sldMk cId="1033246076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3DED8434-8C86-4F23-B09A-90F5CBAF6C4C}" dt="2021-12-13T09:32:41.230" v="34" actId="1076"/>
          <ac:spMkLst>
            <pc:docMk/>
            <pc:sldMk cId="1033246076" sldId="267"/>
            <ac:spMk id="13" creationId="{00000000-0000-0000-0000-000000000000}"/>
          </ac:spMkLst>
        </pc:spChg>
        <pc:graphicFrameChg chg="mod">
          <ac:chgData name="Stewart Gale" userId="3647ddd2-6040-41ae-a96d-232c23482af8" providerId="ADAL" clId="{3DED8434-8C86-4F23-B09A-90F5CBAF6C4C}" dt="2021-12-13T09:32:41.230" v="34" actId="1076"/>
          <ac:graphicFrameMkLst>
            <pc:docMk/>
            <pc:sldMk cId="1033246076" sldId="267"/>
            <ac:graphicFrameMk id="12" creationId="{00000000-0000-0000-0000-000000000000}"/>
          </ac:graphicFrameMkLst>
        </pc:graphicFrameChg>
      </pc:sldChg>
      <pc:sldChg chg="delSp modSp add mod ord delAnim">
        <pc:chgData name="Stewart Gale" userId="3647ddd2-6040-41ae-a96d-232c23482af8" providerId="ADAL" clId="{3DED8434-8C86-4F23-B09A-90F5CBAF6C4C}" dt="2021-12-13T09:30:53.586" v="7"/>
        <pc:sldMkLst>
          <pc:docMk/>
          <pc:sldMk cId="1986515484" sldId="268"/>
        </pc:sldMkLst>
        <pc:spChg chg="del">
          <ac:chgData name="Stewart Gale" userId="3647ddd2-6040-41ae-a96d-232c23482af8" providerId="ADAL" clId="{3DED8434-8C86-4F23-B09A-90F5CBAF6C4C}" dt="2021-12-13T09:30:41.794" v="1" actId="478"/>
          <ac:spMkLst>
            <pc:docMk/>
            <pc:sldMk cId="1986515484" sldId="268"/>
            <ac:spMk id="2" creationId="{00000000-0000-0000-0000-000000000000}"/>
          </ac:spMkLst>
        </pc:spChg>
        <pc:spChg chg="del">
          <ac:chgData name="Stewart Gale" userId="3647ddd2-6040-41ae-a96d-232c23482af8" providerId="ADAL" clId="{3DED8434-8C86-4F23-B09A-90F5CBAF6C4C}" dt="2021-12-13T09:30:41.794" v="1" actId="478"/>
          <ac:spMkLst>
            <pc:docMk/>
            <pc:sldMk cId="1986515484" sldId="268"/>
            <ac:spMk id="3" creationId="{00000000-0000-0000-0000-000000000000}"/>
          </ac:spMkLst>
        </pc:spChg>
        <pc:spChg chg="del">
          <ac:chgData name="Stewart Gale" userId="3647ddd2-6040-41ae-a96d-232c23482af8" providerId="ADAL" clId="{3DED8434-8C86-4F23-B09A-90F5CBAF6C4C}" dt="2021-12-13T09:30:41.794" v="1" actId="478"/>
          <ac:spMkLst>
            <pc:docMk/>
            <pc:sldMk cId="1986515484" sldId="268"/>
            <ac:spMk id="4" creationId="{00000000-0000-0000-0000-000000000000}"/>
          </ac:spMkLst>
        </pc:spChg>
        <pc:spChg chg="del">
          <ac:chgData name="Stewart Gale" userId="3647ddd2-6040-41ae-a96d-232c23482af8" providerId="ADAL" clId="{3DED8434-8C86-4F23-B09A-90F5CBAF6C4C}" dt="2021-12-13T09:30:41.794" v="1" actId="478"/>
          <ac:spMkLst>
            <pc:docMk/>
            <pc:sldMk cId="1986515484" sldId="268"/>
            <ac:spMk id="5" creationId="{00000000-0000-0000-0000-000000000000}"/>
          </ac:spMkLst>
        </pc:spChg>
        <pc:spChg chg="mod">
          <ac:chgData name="Stewart Gale" userId="3647ddd2-6040-41ae-a96d-232c23482af8" providerId="ADAL" clId="{3DED8434-8C86-4F23-B09A-90F5CBAF6C4C}" dt="2021-12-13T09:30:52.019" v="5" actId="1076"/>
          <ac:spMkLst>
            <pc:docMk/>
            <pc:sldMk cId="1986515484" sldId="268"/>
            <ac:spMk id="14" creationId="{00000000-0000-0000-0000-000000000000}"/>
          </ac:spMkLst>
        </pc:spChg>
        <pc:graphicFrameChg chg="del">
          <ac:chgData name="Stewart Gale" userId="3647ddd2-6040-41ae-a96d-232c23482af8" providerId="ADAL" clId="{3DED8434-8C86-4F23-B09A-90F5CBAF6C4C}" dt="2021-12-13T09:30:41.794" v="1" actId="478"/>
          <ac:graphicFrameMkLst>
            <pc:docMk/>
            <pc:sldMk cId="1986515484" sldId="268"/>
            <ac:graphicFrameMk id="7" creationId="{00000000-0000-0000-0000-000000000000}"/>
          </ac:graphicFrameMkLst>
        </pc:graphicFrameChg>
        <pc:graphicFrameChg chg="del">
          <ac:chgData name="Stewart Gale" userId="3647ddd2-6040-41ae-a96d-232c23482af8" providerId="ADAL" clId="{3DED8434-8C86-4F23-B09A-90F5CBAF6C4C}" dt="2021-12-13T09:30:41.794" v="1" actId="478"/>
          <ac:graphicFrameMkLst>
            <pc:docMk/>
            <pc:sldMk cId="1986515484" sldId="268"/>
            <ac:graphicFrameMk id="8" creationId="{00000000-0000-0000-0000-000000000000}"/>
          </ac:graphicFrameMkLst>
        </pc:graphicFrameChg>
        <pc:graphicFrameChg chg="del">
          <ac:chgData name="Stewart Gale" userId="3647ddd2-6040-41ae-a96d-232c23482af8" providerId="ADAL" clId="{3DED8434-8C86-4F23-B09A-90F5CBAF6C4C}" dt="2021-12-13T09:30:41.794" v="1" actId="478"/>
          <ac:graphicFrameMkLst>
            <pc:docMk/>
            <pc:sldMk cId="1986515484" sldId="268"/>
            <ac:graphicFrameMk id="9" creationId="{00000000-0000-0000-0000-000000000000}"/>
          </ac:graphicFrameMkLst>
        </pc:graphicFrameChg>
        <pc:graphicFrameChg chg="del">
          <ac:chgData name="Stewart Gale" userId="3647ddd2-6040-41ae-a96d-232c23482af8" providerId="ADAL" clId="{3DED8434-8C86-4F23-B09A-90F5CBAF6C4C}" dt="2021-12-13T09:30:41.794" v="1" actId="478"/>
          <ac:graphicFrameMkLst>
            <pc:docMk/>
            <pc:sldMk cId="1986515484" sldId="268"/>
            <ac:graphicFrameMk id="10" creationId="{00000000-0000-0000-0000-000000000000}"/>
          </ac:graphicFrameMkLst>
        </pc:graphicFrameChg>
      </pc:sldChg>
      <pc:sldChg chg="addSp delSp modSp new mod modAnim">
        <pc:chgData name="Stewart Gale" userId="3647ddd2-6040-41ae-a96d-232c23482af8" providerId="ADAL" clId="{3DED8434-8C86-4F23-B09A-90F5CBAF6C4C}" dt="2022-01-18T03:47:43.557" v="212"/>
        <pc:sldMkLst>
          <pc:docMk/>
          <pc:sldMk cId="1130394326" sldId="269"/>
        </pc:sldMkLst>
        <pc:spChg chg="del">
          <ac:chgData name="Stewart Gale" userId="3647ddd2-6040-41ae-a96d-232c23482af8" providerId="ADAL" clId="{3DED8434-8C86-4F23-B09A-90F5CBAF6C4C}" dt="2022-01-18T03:38:49.709" v="36" actId="478"/>
          <ac:spMkLst>
            <pc:docMk/>
            <pc:sldMk cId="1130394326" sldId="269"/>
            <ac:spMk id="2" creationId="{E0F8D4CF-7608-436D-955F-81ED37092C57}"/>
          </ac:spMkLst>
        </pc:spChg>
        <pc:spChg chg="del">
          <ac:chgData name="Stewart Gale" userId="3647ddd2-6040-41ae-a96d-232c23482af8" providerId="ADAL" clId="{3DED8434-8C86-4F23-B09A-90F5CBAF6C4C}" dt="2022-01-18T03:38:49.709" v="36" actId="478"/>
          <ac:spMkLst>
            <pc:docMk/>
            <pc:sldMk cId="1130394326" sldId="269"/>
            <ac:spMk id="3" creationId="{19CA2C5F-9E05-4228-8900-DF909A3118F0}"/>
          </ac:spMkLst>
        </pc:spChg>
        <pc:spChg chg="add mod">
          <ac:chgData name="Stewart Gale" userId="3647ddd2-6040-41ae-a96d-232c23482af8" providerId="ADAL" clId="{3DED8434-8C86-4F23-B09A-90F5CBAF6C4C}" dt="2022-01-18T03:47:32.627" v="209" actId="1076"/>
          <ac:spMkLst>
            <pc:docMk/>
            <pc:sldMk cId="1130394326" sldId="269"/>
            <ac:spMk id="5" creationId="{E7AFC25A-5799-4FED-ABE7-46E0C756F524}"/>
          </ac:spMkLst>
        </pc:spChg>
        <pc:spChg chg="add mod">
          <ac:chgData name="Stewart Gale" userId="3647ddd2-6040-41ae-a96d-232c23482af8" providerId="ADAL" clId="{3DED8434-8C86-4F23-B09A-90F5CBAF6C4C}" dt="2022-01-18T03:44:22.871" v="169" actId="20577"/>
          <ac:spMkLst>
            <pc:docMk/>
            <pc:sldMk cId="1130394326" sldId="269"/>
            <ac:spMk id="7" creationId="{51A38FEF-0D8E-4DC8-895B-E929B60334BB}"/>
          </ac:spMkLst>
        </pc:spChg>
        <pc:spChg chg="add mod">
          <ac:chgData name="Stewart Gale" userId="3647ddd2-6040-41ae-a96d-232c23482af8" providerId="ADAL" clId="{3DED8434-8C86-4F23-B09A-90F5CBAF6C4C}" dt="2022-01-18T03:46:47.947" v="198" actId="20577"/>
          <ac:spMkLst>
            <pc:docMk/>
            <pc:sldMk cId="1130394326" sldId="269"/>
            <ac:spMk id="9" creationId="{1C8D5671-6CBD-406F-9A9D-476823B52C7F}"/>
          </ac:spMkLst>
        </pc:spChg>
        <pc:spChg chg="add del mod">
          <ac:chgData name="Stewart Gale" userId="3647ddd2-6040-41ae-a96d-232c23482af8" providerId="ADAL" clId="{3DED8434-8C86-4F23-B09A-90F5CBAF6C4C}" dt="2022-01-18T03:43:23.385" v="140" actId="478"/>
          <ac:spMkLst>
            <pc:docMk/>
            <pc:sldMk cId="1130394326" sldId="269"/>
            <ac:spMk id="11" creationId="{28CA9A32-8A43-4278-8903-879293FD0E19}"/>
          </ac:spMkLst>
        </pc:spChg>
        <pc:spChg chg="add mod">
          <ac:chgData name="Stewart Gale" userId="3647ddd2-6040-41ae-a96d-232c23482af8" providerId="ADAL" clId="{3DED8434-8C86-4F23-B09A-90F5CBAF6C4C}" dt="2022-01-18T03:46:29.978" v="191" actId="20577"/>
          <ac:spMkLst>
            <pc:docMk/>
            <pc:sldMk cId="1130394326" sldId="269"/>
            <ac:spMk id="13" creationId="{EFCBBE14-A392-42D9-9EC7-A9D910E0D740}"/>
          </ac:spMkLst>
        </pc:spChg>
        <pc:spChg chg="add del mod">
          <ac:chgData name="Stewart Gale" userId="3647ddd2-6040-41ae-a96d-232c23482af8" providerId="ADAL" clId="{3DED8434-8C86-4F23-B09A-90F5CBAF6C4C}" dt="2022-01-18T03:43:23.385" v="140" actId="478"/>
          <ac:spMkLst>
            <pc:docMk/>
            <pc:sldMk cId="1130394326" sldId="269"/>
            <ac:spMk id="15" creationId="{B11404C1-E748-40D1-AD84-0C7FF9CB6868}"/>
          </ac:spMkLst>
        </pc:spChg>
        <pc:spChg chg="add mod">
          <ac:chgData name="Stewart Gale" userId="3647ddd2-6040-41ae-a96d-232c23482af8" providerId="ADAL" clId="{3DED8434-8C86-4F23-B09A-90F5CBAF6C4C}" dt="2022-01-18T03:47:35.247" v="210" actId="1076"/>
          <ac:spMkLst>
            <pc:docMk/>
            <pc:sldMk cId="1130394326" sldId="269"/>
            <ac:spMk id="17" creationId="{1F0B5AA8-4EC8-497A-9C5C-59AF061A6D7D}"/>
          </ac:spMkLst>
        </pc:spChg>
        <pc:spChg chg="add mod">
          <ac:chgData name="Stewart Gale" userId="3647ddd2-6040-41ae-a96d-232c23482af8" providerId="ADAL" clId="{3DED8434-8C86-4F23-B09A-90F5CBAF6C4C}" dt="2022-01-18T03:47:03.797" v="201" actId="20577"/>
          <ac:spMkLst>
            <pc:docMk/>
            <pc:sldMk cId="1130394326" sldId="269"/>
            <ac:spMk id="18" creationId="{BD49C667-570A-480A-BAE3-F1EE67714602}"/>
          </ac:spMkLst>
        </pc:spChg>
        <pc:spChg chg="add mod">
          <ac:chgData name="Stewart Gale" userId="3647ddd2-6040-41ae-a96d-232c23482af8" providerId="ADAL" clId="{3DED8434-8C86-4F23-B09A-90F5CBAF6C4C}" dt="2022-01-18T03:47:18.932" v="205" actId="20577"/>
          <ac:spMkLst>
            <pc:docMk/>
            <pc:sldMk cId="1130394326" sldId="269"/>
            <ac:spMk id="19" creationId="{4CE386B0-380C-4D86-8D9A-685F019AC46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768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674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08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49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03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72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686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07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4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64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27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87832-BABD-4541-9D59-D5EAB1A1FF0E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1F88E-33DB-4205-9EEC-572AD4F54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53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00315" y="2250987"/>
            <a:ext cx="10748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Multiply Decimals</a:t>
            </a:r>
          </a:p>
        </p:txBody>
      </p:sp>
    </p:spTree>
    <p:extLst>
      <p:ext uri="{BB962C8B-B14F-4D97-AF65-F5344CB8AC3E}">
        <p14:creationId xmlns:p14="http://schemas.microsoft.com/office/powerpoint/2010/main" val="1986515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057912"/>
              </p:ext>
            </p:extLst>
          </p:nvPr>
        </p:nvGraphicFramePr>
        <p:xfrm>
          <a:off x="2278223" y="2081084"/>
          <a:ext cx="7594697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31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7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7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153849"/>
              </p:ext>
            </p:extLst>
          </p:nvPr>
        </p:nvGraphicFramePr>
        <p:xfrm>
          <a:off x="2298651" y="3566314"/>
          <a:ext cx="7579842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8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7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7200" b="0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129293"/>
              </p:ext>
            </p:extLst>
          </p:nvPr>
        </p:nvGraphicFramePr>
        <p:xfrm>
          <a:off x="2298651" y="5031840"/>
          <a:ext cx="7579843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8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7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7200" b="0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073913"/>
              </p:ext>
            </p:extLst>
          </p:nvPr>
        </p:nvGraphicFramePr>
        <p:xfrm>
          <a:off x="2298651" y="537604"/>
          <a:ext cx="7594697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31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7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7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789947" y="5002565"/>
            <a:ext cx="22894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dirty="0">
                <a:solidFill>
                  <a:srgbClr val="00B050"/>
                </a:solidFill>
              </a:rPr>
              <a:t>0.032</a:t>
            </a:r>
          </a:p>
        </p:txBody>
      </p:sp>
      <p:sp>
        <p:nvSpPr>
          <p:cNvPr id="3" name="Rectangle 2"/>
          <p:cNvSpPr/>
          <p:nvPr/>
        </p:nvSpPr>
        <p:spPr>
          <a:xfrm>
            <a:off x="7789947" y="3556462"/>
            <a:ext cx="18213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dirty="0">
                <a:solidFill>
                  <a:srgbClr val="FFC000"/>
                </a:solidFill>
              </a:rPr>
              <a:t>0.32</a:t>
            </a:r>
          </a:p>
        </p:txBody>
      </p:sp>
      <p:sp>
        <p:nvSpPr>
          <p:cNvPr id="4" name="Rectangle 3"/>
          <p:cNvSpPr/>
          <p:nvPr/>
        </p:nvSpPr>
        <p:spPr>
          <a:xfrm>
            <a:off x="7789947" y="1987887"/>
            <a:ext cx="13532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dirty="0">
                <a:solidFill>
                  <a:srgbClr val="FF0000"/>
                </a:solidFill>
              </a:rPr>
              <a:t>3.2</a:t>
            </a:r>
          </a:p>
        </p:txBody>
      </p:sp>
      <p:sp>
        <p:nvSpPr>
          <p:cNvPr id="5" name="Rectangle 4"/>
          <p:cNvSpPr/>
          <p:nvPr/>
        </p:nvSpPr>
        <p:spPr>
          <a:xfrm>
            <a:off x="7749781" y="492805"/>
            <a:ext cx="11208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dirty="0">
                <a:solidFill>
                  <a:prstClr val="black"/>
                </a:solidFill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15884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276756"/>
              </p:ext>
            </p:extLst>
          </p:nvPr>
        </p:nvGraphicFramePr>
        <p:xfrm>
          <a:off x="942109" y="786287"/>
          <a:ext cx="6772608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3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080041" y="786287"/>
            <a:ext cx="332494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0000"/>
                </a:solidFill>
              </a:rPr>
              <a:t>1.44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82152"/>
              </p:ext>
            </p:extLst>
          </p:nvPr>
        </p:nvGraphicFramePr>
        <p:xfrm>
          <a:off x="1000298" y="3632010"/>
          <a:ext cx="6772608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3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8195595" y="3575574"/>
            <a:ext cx="287771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0000"/>
                </a:solidFill>
              </a:rPr>
              <a:t>144</a:t>
            </a:r>
          </a:p>
        </p:txBody>
      </p:sp>
    </p:spTree>
    <p:extLst>
      <p:ext uri="{BB962C8B-B14F-4D97-AF65-F5344CB8AC3E}">
        <p14:creationId xmlns:p14="http://schemas.microsoft.com/office/powerpoint/2010/main" val="423345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49605"/>
              </p:ext>
            </p:extLst>
          </p:nvPr>
        </p:nvGraphicFramePr>
        <p:xfrm>
          <a:off x="942109" y="786287"/>
          <a:ext cx="6772608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3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528881" y="786287"/>
            <a:ext cx="242726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C000"/>
                </a:solidFill>
              </a:rPr>
              <a:t>6.4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359917"/>
              </p:ext>
            </p:extLst>
          </p:nvPr>
        </p:nvGraphicFramePr>
        <p:xfrm>
          <a:off x="1000298" y="3632010"/>
          <a:ext cx="6772608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3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8644436" y="3575574"/>
            <a:ext cx="198003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C000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212953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36427" y="1156412"/>
            <a:ext cx="431123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11500" dirty="0">
                <a:solidFill>
                  <a:srgbClr val="00B050"/>
                </a:solidFill>
              </a:rPr>
              <a:t>0.0012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725663"/>
              </p:ext>
            </p:extLst>
          </p:nvPr>
        </p:nvGraphicFramePr>
        <p:xfrm>
          <a:off x="1001578" y="3661311"/>
          <a:ext cx="6772608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9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GB" sz="13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8345180" y="3604875"/>
            <a:ext cx="198003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00B050"/>
                </a:solidFill>
              </a:rPr>
              <a:t>12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565" y="1134157"/>
            <a:ext cx="783890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11500" dirty="0">
                <a:solidFill>
                  <a:srgbClr val="00B050"/>
                </a:solidFill>
              </a:rPr>
              <a:t>0.02 </a:t>
            </a:r>
            <a:r>
              <a:rPr lang="en-GB" sz="11500" dirty="0"/>
              <a:t>x</a:t>
            </a:r>
            <a:r>
              <a:rPr lang="en-GB" sz="11500" dirty="0">
                <a:solidFill>
                  <a:srgbClr val="00B050"/>
                </a:solidFill>
              </a:rPr>
              <a:t> 0.06</a:t>
            </a:r>
            <a:r>
              <a:rPr lang="en-GB" sz="11500" dirty="0"/>
              <a:t> =</a:t>
            </a:r>
            <a:endParaRPr lang="en-GB" sz="11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4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AFC25A-5799-4FED-ABE7-46E0C756F524}"/>
              </a:ext>
            </a:extLst>
          </p:cNvPr>
          <p:cNvSpPr txBox="1"/>
          <p:nvPr/>
        </p:nvSpPr>
        <p:spPr>
          <a:xfrm>
            <a:off x="2873433" y="46596"/>
            <a:ext cx="6445134" cy="1418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GB" sz="8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GB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× 52 = </a:t>
            </a:r>
            <a:r>
              <a:rPr lang="en-GB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1872</a:t>
            </a:r>
            <a:endParaRPr lang="en-GB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A38FEF-0D8E-4DC8-895B-E929B60334BB}"/>
              </a:ext>
            </a:extLst>
          </p:cNvPr>
          <p:cNvSpPr txBox="1"/>
          <p:nvPr/>
        </p:nvSpPr>
        <p:spPr>
          <a:xfrm>
            <a:off x="1080654" y="1719598"/>
            <a:ext cx="40178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200" dirty="0"/>
              <a:t>3.6 × 52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8D5671-6CBD-406F-9A9D-476823B52C7F}"/>
              </a:ext>
            </a:extLst>
          </p:cNvPr>
          <p:cNvSpPr txBox="1"/>
          <p:nvPr/>
        </p:nvSpPr>
        <p:spPr>
          <a:xfrm>
            <a:off x="1091739" y="5138402"/>
            <a:ext cx="5181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0.36 × </a:t>
            </a:r>
            <a:r>
              <a:rPr lang="en-GB" sz="7200" dirty="0">
                <a:solidFill>
                  <a:prstClr val="black"/>
                </a:solidFill>
                <a:latin typeface="Calibri" panose="020F0502020204030204"/>
              </a:rPr>
              <a:t>5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 =</a:t>
            </a:r>
            <a:endParaRPr lang="en-GB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CBBE14-A392-42D9-9EC7-A9D910E0D740}"/>
              </a:ext>
            </a:extLst>
          </p:cNvPr>
          <p:cNvSpPr txBox="1"/>
          <p:nvPr/>
        </p:nvSpPr>
        <p:spPr>
          <a:xfrm>
            <a:off x="1091739" y="3429000"/>
            <a:ext cx="50818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3.6 × 0.52 =</a:t>
            </a:r>
            <a:endParaRPr lang="en-GB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0B5AA8-4EC8-497A-9C5C-59AF061A6D7D}"/>
              </a:ext>
            </a:extLst>
          </p:cNvPr>
          <p:cNvSpPr txBox="1"/>
          <p:nvPr/>
        </p:nvSpPr>
        <p:spPr>
          <a:xfrm>
            <a:off x="5104014" y="1719597"/>
            <a:ext cx="25049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187.2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49C667-570A-480A-BAE3-F1EE67714602}"/>
              </a:ext>
            </a:extLst>
          </p:cNvPr>
          <p:cNvSpPr txBox="1"/>
          <p:nvPr/>
        </p:nvSpPr>
        <p:spPr>
          <a:xfrm>
            <a:off x="5796741" y="3429000"/>
            <a:ext cx="25049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1.872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386B0-380C-4D86-8D9A-685F019AC463}"/>
              </a:ext>
            </a:extLst>
          </p:cNvPr>
          <p:cNvSpPr txBox="1"/>
          <p:nvPr/>
        </p:nvSpPr>
        <p:spPr>
          <a:xfrm>
            <a:off x="5965767" y="5138401"/>
            <a:ext cx="25049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187.2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39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74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24</cp:revision>
  <dcterms:created xsi:type="dcterms:W3CDTF">2016-01-10T06:18:39Z</dcterms:created>
  <dcterms:modified xsi:type="dcterms:W3CDTF">2022-01-18T03:47:49Z</dcterms:modified>
</cp:coreProperties>
</file>