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DFE30CE-93D6-4CA9-BBF0-CB5857FA62F9}" v="12" dt="2025-09-16T03:28:09.62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06789ACE-9C8B-434B-894E-5A86F9D6F4CB}"/>
    <pc:docChg chg="custSel modSld">
      <pc:chgData name="Stewart Gale" userId="3647ddd2-6040-41ae-a96d-232c23482af8" providerId="ADAL" clId="{06789ACE-9C8B-434B-894E-5A86F9D6F4CB}" dt="2025-09-16T03:28:20.363" v="9" actId="14100"/>
      <pc:docMkLst>
        <pc:docMk/>
      </pc:docMkLst>
      <pc:sldChg chg="addSp modSp mod">
        <pc:chgData name="Stewart Gale" userId="3647ddd2-6040-41ae-a96d-232c23482af8" providerId="ADAL" clId="{06789ACE-9C8B-434B-894E-5A86F9D6F4CB}" dt="2025-09-16T03:28:20.363" v="9" actId="14100"/>
        <pc:sldMkLst>
          <pc:docMk/>
          <pc:sldMk cId="3479617896" sldId="256"/>
        </pc:sldMkLst>
        <pc:spChg chg="add mod">
          <ac:chgData name="Stewart Gale" userId="3647ddd2-6040-41ae-a96d-232c23482af8" providerId="ADAL" clId="{06789ACE-9C8B-434B-894E-5A86F9D6F4CB}" dt="2025-09-16T03:28:20.363" v="9" actId="14100"/>
          <ac:spMkLst>
            <pc:docMk/>
            <pc:sldMk cId="3479617896" sldId="256"/>
            <ac:spMk id="2" creationId="{71611B9E-9724-BF2D-7094-FAD8598DF095}"/>
          </ac:spMkLst>
        </pc:spChg>
      </pc:sldChg>
      <pc:sldChg chg="addSp delSp modSp mod">
        <pc:chgData name="Stewart Gale" userId="3647ddd2-6040-41ae-a96d-232c23482af8" providerId="ADAL" clId="{06789ACE-9C8B-434B-894E-5A86F9D6F4CB}" dt="2025-09-16T03:27:48.480" v="4" actId="2085"/>
        <pc:sldMkLst>
          <pc:docMk/>
          <pc:sldMk cId="937267213" sldId="258"/>
        </pc:sldMkLst>
        <pc:spChg chg="add mod">
          <ac:chgData name="Stewart Gale" userId="3647ddd2-6040-41ae-a96d-232c23482af8" providerId="ADAL" clId="{06789ACE-9C8B-434B-894E-5A86F9D6F4CB}" dt="2025-09-16T03:27:48.480" v="4" actId="2085"/>
          <ac:spMkLst>
            <pc:docMk/>
            <pc:sldMk cId="937267213" sldId="258"/>
            <ac:spMk id="3" creationId="{F07B148F-67F7-634D-AE09-B15CF658C678}"/>
          </ac:spMkLst>
        </pc:spChg>
        <pc:spChg chg="del">
          <ac:chgData name="Stewart Gale" userId="3647ddd2-6040-41ae-a96d-232c23482af8" providerId="ADAL" clId="{06789ACE-9C8B-434B-894E-5A86F9D6F4CB}" dt="2025-09-16T03:27:25.310" v="0" actId="478"/>
          <ac:spMkLst>
            <pc:docMk/>
            <pc:sldMk cId="937267213" sldId="258"/>
            <ac:spMk id="11" creationId="{9A7412D5-812F-483E-804F-397D723053A5}"/>
          </ac:spMkLst>
        </pc:spChg>
        <pc:spChg chg="del">
          <ac:chgData name="Stewart Gale" userId="3647ddd2-6040-41ae-a96d-232c23482af8" providerId="ADAL" clId="{06789ACE-9C8B-434B-894E-5A86F9D6F4CB}" dt="2025-09-16T03:27:25.310" v="0" actId="478"/>
          <ac:spMkLst>
            <pc:docMk/>
            <pc:sldMk cId="937267213" sldId="258"/>
            <ac:spMk id="12" creationId="{96566917-CA46-4678-BCC8-BEAFFB14BF53}"/>
          </ac:spMkLst>
        </pc:spChg>
        <pc:spChg chg="del">
          <ac:chgData name="Stewart Gale" userId="3647ddd2-6040-41ae-a96d-232c23482af8" providerId="ADAL" clId="{06789ACE-9C8B-434B-894E-5A86F9D6F4CB}" dt="2025-09-16T03:27:25.310" v="0" actId="478"/>
          <ac:spMkLst>
            <pc:docMk/>
            <pc:sldMk cId="937267213" sldId="258"/>
            <ac:spMk id="13" creationId="{8FCB1ABB-545F-4F1F-98F9-5C1DFF237CC3}"/>
          </ac:spMkLst>
        </pc:spChg>
        <pc:spChg chg="del">
          <ac:chgData name="Stewart Gale" userId="3647ddd2-6040-41ae-a96d-232c23482af8" providerId="ADAL" clId="{06789ACE-9C8B-434B-894E-5A86F9D6F4CB}" dt="2025-09-16T03:27:25.310" v="0" actId="478"/>
          <ac:spMkLst>
            <pc:docMk/>
            <pc:sldMk cId="937267213" sldId="258"/>
            <ac:spMk id="14" creationId="{AE937131-9871-4A9A-89ED-BD83F4DC3111}"/>
          </ac:spMkLst>
        </pc:spChg>
        <pc:spChg chg="del">
          <ac:chgData name="Stewart Gale" userId="3647ddd2-6040-41ae-a96d-232c23482af8" providerId="ADAL" clId="{06789ACE-9C8B-434B-894E-5A86F9D6F4CB}" dt="2025-09-16T03:27:25.310" v="0" actId="478"/>
          <ac:spMkLst>
            <pc:docMk/>
            <pc:sldMk cId="937267213" sldId="258"/>
            <ac:spMk id="15" creationId="{93D6C07F-3DB6-481A-8256-8ED516B98FA3}"/>
          </ac:spMkLst>
        </pc:spChg>
        <pc:spChg chg="del">
          <ac:chgData name="Stewart Gale" userId="3647ddd2-6040-41ae-a96d-232c23482af8" providerId="ADAL" clId="{06789ACE-9C8B-434B-894E-5A86F9D6F4CB}" dt="2025-09-16T03:27:25.310" v="0" actId="478"/>
          <ac:spMkLst>
            <pc:docMk/>
            <pc:sldMk cId="937267213" sldId="258"/>
            <ac:spMk id="16" creationId="{F3B5E781-2EE5-4A4E-AC9D-7753D4B92FB6}"/>
          </ac:spMkLst>
        </pc:spChg>
        <pc:spChg chg="del">
          <ac:chgData name="Stewart Gale" userId="3647ddd2-6040-41ae-a96d-232c23482af8" providerId="ADAL" clId="{06789ACE-9C8B-434B-894E-5A86F9D6F4CB}" dt="2025-09-16T03:27:25.310" v="0" actId="478"/>
          <ac:spMkLst>
            <pc:docMk/>
            <pc:sldMk cId="937267213" sldId="258"/>
            <ac:spMk id="17" creationId="{CE7B7007-29D6-41CF-B2B4-7613DD398DC2}"/>
          </ac:spMkLst>
        </pc:spChg>
        <pc:spChg chg="del">
          <ac:chgData name="Stewart Gale" userId="3647ddd2-6040-41ae-a96d-232c23482af8" providerId="ADAL" clId="{06789ACE-9C8B-434B-894E-5A86F9D6F4CB}" dt="2025-09-16T03:27:25.310" v="0" actId="478"/>
          <ac:spMkLst>
            <pc:docMk/>
            <pc:sldMk cId="937267213" sldId="258"/>
            <ac:spMk id="18" creationId="{501BE595-69A3-4019-9FC6-0DAD4C7F1FBD}"/>
          </ac:spMkLst>
        </pc:spChg>
        <pc:spChg chg="del">
          <ac:chgData name="Stewart Gale" userId="3647ddd2-6040-41ae-a96d-232c23482af8" providerId="ADAL" clId="{06789ACE-9C8B-434B-894E-5A86F9D6F4CB}" dt="2025-09-16T03:27:25.310" v="0" actId="478"/>
          <ac:spMkLst>
            <pc:docMk/>
            <pc:sldMk cId="937267213" sldId="258"/>
            <ac:spMk id="20" creationId="{FE0D074F-8CB3-4EE3-ABA9-274245CEC16E}"/>
          </ac:spMkLst>
        </pc:spChg>
        <pc:picChg chg="mod modCrop">
          <ac:chgData name="Stewart Gale" userId="3647ddd2-6040-41ae-a96d-232c23482af8" providerId="ADAL" clId="{06789ACE-9C8B-434B-894E-5A86F9D6F4CB}" dt="2025-09-16T03:27:33.504" v="1" actId="732"/>
          <ac:picMkLst>
            <pc:docMk/>
            <pc:sldMk cId="937267213" sldId="258"/>
            <ac:picMk id="6" creationId="{00000000-0000-0000-0000-000000000000}"/>
          </ac:picMkLst>
        </pc:picChg>
      </pc:sldChg>
    </pc:docChg>
  </pc:docChgLst>
  <pc:docChgLst>
    <pc:chgData name="Stewart Gale" userId="3647ddd2-6040-41ae-a96d-232c23482af8" providerId="ADAL" clId="{BDFE30CE-93D6-4CA9-BBF0-CB5857FA62F9}"/>
    <pc:docChg chg="undo custSel modSld">
      <pc:chgData name="Stewart Gale" userId="3647ddd2-6040-41ae-a96d-232c23482af8" providerId="ADAL" clId="{BDFE30CE-93D6-4CA9-BBF0-CB5857FA62F9}" dt="2022-03-21T10:35:16.483" v="117" actId="14100"/>
      <pc:docMkLst>
        <pc:docMk/>
      </pc:docMkLst>
      <pc:sldChg chg="addSp delSp modSp mod">
        <pc:chgData name="Stewart Gale" userId="3647ddd2-6040-41ae-a96d-232c23482af8" providerId="ADAL" clId="{BDFE30CE-93D6-4CA9-BBF0-CB5857FA62F9}" dt="2022-03-21T10:35:16.483" v="117" actId="14100"/>
        <pc:sldMkLst>
          <pc:docMk/>
          <pc:sldMk cId="937267213" sldId="258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A2DCF-A5D1-4083-AC2A-F76A6272547A}" type="datetimeFigureOut">
              <a:rPr lang="en-GB" smtClean="0"/>
              <a:t>16/09/2025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C6419-8655-4757-8040-7F98CAF04F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80964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A2DCF-A5D1-4083-AC2A-F76A6272547A}" type="datetimeFigureOut">
              <a:rPr lang="en-GB" smtClean="0"/>
              <a:t>16/09/2025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C6419-8655-4757-8040-7F98CAF04F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61166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A2DCF-A5D1-4083-AC2A-F76A6272547A}" type="datetimeFigureOut">
              <a:rPr lang="en-GB" smtClean="0"/>
              <a:t>16/09/2025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C6419-8655-4757-8040-7F98CAF04F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47667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A2DCF-A5D1-4083-AC2A-F76A6272547A}" type="datetimeFigureOut">
              <a:rPr lang="en-GB" smtClean="0"/>
              <a:t>16/09/2025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C6419-8655-4757-8040-7F98CAF04F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76894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A2DCF-A5D1-4083-AC2A-F76A6272547A}" type="datetimeFigureOut">
              <a:rPr lang="en-GB" smtClean="0"/>
              <a:t>16/09/2025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C6419-8655-4757-8040-7F98CAF04F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30722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A2DCF-A5D1-4083-AC2A-F76A6272547A}" type="datetimeFigureOut">
              <a:rPr lang="en-GB" smtClean="0"/>
              <a:t>16/09/2025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C6419-8655-4757-8040-7F98CAF04F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89643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A2DCF-A5D1-4083-AC2A-F76A6272547A}" type="datetimeFigureOut">
              <a:rPr lang="en-GB" smtClean="0"/>
              <a:t>16/09/2025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C6419-8655-4757-8040-7F98CAF04F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9026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A2DCF-A5D1-4083-AC2A-F76A6272547A}" type="datetimeFigureOut">
              <a:rPr lang="en-GB" smtClean="0"/>
              <a:t>16/09/2025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C6419-8655-4757-8040-7F98CAF04F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54784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A2DCF-A5D1-4083-AC2A-F76A6272547A}" type="datetimeFigureOut">
              <a:rPr lang="en-GB" smtClean="0"/>
              <a:t>16/09/2025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C6419-8655-4757-8040-7F98CAF04F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8862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A2DCF-A5D1-4083-AC2A-F76A6272547A}" type="datetimeFigureOut">
              <a:rPr lang="en-GB" smtClean="0"/>
              <a:t>16/09/2025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C6419-8655-4757-8040-7F98CAF04F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101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A2DCF-A5D1-4083-AC2A-F76A6272547A}" type="datetimeFigureOut">
              <a:rPr lang="en-GB" smtClean="0"/>
              <a:t>16/09/2025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C6419-8655-4757-8040-7F98CAF04F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8340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6A2DCF-A5D1-4083-AC2A-F76A6272547A}" type="datetimeFigureOut">
              <a:rPr lang="en-GB" smtClean="0"/>
              <a:t>16/09/2025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FC6419-8655-4757-8040-7F98CAF04F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2218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36" y="399429"/>
            <a:ext cx="5761150" cy="279653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b="4193"/>
          <a:stretch/>
        </p:blipFill>
        <p:spPr>
          <a:xfrm>
            <a:off x="5902704" y="637727"/>
            <a:ext cx="6197431" cy="543610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1611B9E-9724-BF2D-7094-FAD8598DF095}"/>
              </a:ext>
            </a:extLst>
          </p:cNvPr>
          <p:cNvSpPr/>
          <p:nvPr/>
        </p:nvSpPr>
        <p:spPr>
          <a:xfrm>
            <a:off x="8048439" y="581891"/>
            <a:ext cx="2115255" cy="54919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9617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21527" y="2061556"/>
            <a:ext cx="753687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34677440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36" y="399429"/>
            <a:ext cx="5761150" cy="279653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b="25655"/>
          <a:stretch>
            <a:fillRect/>
          </a:stretch>
        </p:blipFill>
        <p:spPr>
          <a:xfrm>
            <a:off x="5902704" y="637728"/>
            <a:ext cx="6197431" cy="421831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C3C433B-4A45-4181-845D-D95A57CD6261}"/>
              </a:ext>
            </a:extLst>
          </p:cNvPr>
          <p:cNvSpPr txBox="1"/>
          <p:nvPr/>
        </p:nvSpPr>
        <p:spPr>
          <a:xfrm>
            <a:off x="7287491" y="784168"/>
            <a:ext cx="7259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I</a:t>
            </a:r>
            <a:endParaRPr lang="en-GB" sz="2400" b="1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22F15E4-8EDE-4CC8-9FA6-AEC03317AE6D}"/>
              </a:ext>
            </a:extLst>
          </p:cNvPr>
          <p:cNvSpPr txBox="1"/>
          <p:nvPr/>
        </p:nvSpPr>
        <p:spPr>
          <a:xfrm>
            <a:off x="7293034" y="1392274"/>
            <a:ext cx="7259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C</a:t>
            </a:r>
            <a:endParaRPr lang="en-GB" sz="2400" b="1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10E74C8-23EC-40B0-9D46-8984792624B5}"/>
              </a:ext>
            </a:extLst>
          </p:cNvPr>
          <p:cNvSpPr txBox="1"/>
          <p:nvPr/>
        </p:nvSpPr>
        <p:spPr>
          <a:xfrm>
            <a:off x="7287491" y="1981955"/>
            <a:ext cx="7259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E</a:t>
            </a:r>
            <a:endParaRPr lang="en-GB" sz="2400" b="1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0264CC-6A17-461F-B6A4-97D868FBDBC1}"/>
              </a:ext>
            </a:extLst>
          </p:cNvPr>
          <p:cNvSpPr txBox="1"/>
          <p:nvPr/>
        </p:nvSpPr>
        <p:spPr>
          <a:xfrm>
            <a:off x="7293034" y="2590061"/>
            <a:ext cx="7259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L</a:t>
            </a:r>
            <a:endParaRPr lang="en-GB" sz="2400" b="1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EA13464-F738-446E-B620-ACA0D3A8BF3F}"/>
              </a:ext>
            </a:extLst>
          </p:cNvPr>
          <p:cNvSpPr txBox="1"/>
          <p:nvPr/>
        </p:nvSpPr>
        <p:spPr>
          <a:xfrm>
            <a:off x="7287492" y="3179742"/>
            <a:ext cx="7259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A</a:t>
            </a:r>
            <a:endParaRPr lang="en-GB" sz="2400" b="1" dirty="0">
              <a:solidFill>
                <a:srgbClr val="FF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1F2FAFD-2CFE-4F72-A527-44364A3791E4}"/>
              </a:ext>
            </a:extLst>
          </p:cNvPr>
          <p:cNvSpPr txBox="1"/>
          <p:nvPr/>
        </p:nvSpPr>
        <p:spPr>
          <a:xfrm>
            <a:off x="7361252" y="4394380"/>
            <a:ext cx="7259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D</a:t>
            </a:r>
            <a:endParaRPr lang="en-GB" sz="2400" b="1" dirty="0">
              <a:solidFill>
                <a:srgbClr val="FF000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3A4AA1C-AD50-4BEA-85B8-FBA9C4905E20}"/>
              </a:ext>
            </a:extLst>
          </p:cNvPr>
          <p:cNvSpPr txBox="1"/>
          <p:nvPr/>
        </p:nvSpPr>
        <p:spPr>
          <a:xfrm>
            <a:off x="11396749" y="782245"/>
            <a:ext cx="7259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F</a:t>
            </a:r>
            <a:endParaRPr lang="en-GB" sz="2400" b="1" dirty="0">
              <a:solidFill>
                <a:srgbClr val="FF0000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828B9E0-E8F9-4B5F-A904-D722CC8B986C}"/>
              </a:ext>
            </a:extLst>
          </p:cNvPr>
          <p:cNvSpPr txBox="1"/>
          <p:nvPr/>
        </p:nvSpPr>
        <p:spPr>
          <a:xfrm>
            <a:off x="11488188" y="1433954"/>
            <a:ext cx="6673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L</a:t>
            </a:r>
            <a:endParaRPr lang="en-GB" sz="2400" b="1" dirty="0">
              <a:solidFill>
                <a:srgbClr val="FF000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0607A7E-5C6D-4721-832D-08296552609B}"/>
              </a:ext>
            </a:extLst>
          </p:cNvPr>
          <p:cNvSpPr txBox="1"/>
          <p:nvPr/>
        </p:nvSpPr>
        <p:spPr>
          <a:xfrm>
            <a:off x="11524211" y="2093431"/>
            <a:ext cx="5985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O</a:t>
            </a:r>
            <a:endParaRPr lang="en-GB" sz="2400" b="1" dirty="0">
              <a:solidFill>
                <a:srgbClr val="FF0000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066FC01-7D92-4E6D-871B-F768E9BDE9AE}"/>
              </a:ext>
            </a:extLst>
          </p:cNvPr>
          <p:cNvSpPr txBox="1"/>
          <p:nvPr/>
        </p:nvSpPr>
        <p:spPr>
          <a:xfrm>
            <a:off x="11529753" y="2701537"/>
            <a:ext cx="5929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R</a:t>
            </a:r>
            <a:endParaRPr lang="en-GB" sz="2400" b="1" dirty="0">
              <a:solidFill>
                <a:srgbClr val="FF0000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A3001DB-D059-417A-AB4E-FC11DF1043D7}"/>
              </a:ext>
            </a:extLst>
          </p:cNvPr>
          <p:cNvSpPr txBox="1"/>
          <p:nvPr/>
        </p:nvSpPr>
        <p:spPr>
          <a:xfrm>
            <a:off x="11551920" y="3283909"/>
            <a:ext cx="5482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I</a:t>
            </a:r>
            <a:endParaRPr lang="en-GB" sz="2400" b="1" dirty="0">
              <a:solidFill>
                <a:srgbClr val="FF0000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C367CAA-B909-4F9E-A33D-987DA1D6CDCE}"/>
              </a:ext>
            </a:extLst>
          </p:cNvPr>
          <p:cNvSpPr txBox="1"/>
          <p:nvPr/>
        </p:nvSpPr>
        <p:spPr>
          <a:xfrm>
            <a:off x="11581550" y="3820733"/>
            <a:ext cx="5652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D</a:t>
            </a:r>
            <a:endParaRPr lang="en-GB" sz="2400" b="1" dirty="0">
              <a:solidFill>
                <a:srgbClr val="FF0000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9E9442D-7BC8-4018-93A5-740892517014}"/>
              </a:ext>
            </a:extLst>
          </p:cNvPr>
          <p:cNvSpPr txBox="1"/>
          <p:nvPr/>
        </p:nvSpPr>
        <p:spPr>
          <a:xfrm>
            <a:off x="11507585" y="4466621"/>
            <a:ext cx="615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A</a:t>
            </a:r>
            <a:endParaRPr lang="en-GB" sz="2400" b="1" dirty="0">
              <a:solidFill>
                <a:srgbClr val="FF0000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226A875-60E5-4FFA-A8E3-8481E151556D}"/>
              </a:ext>
            </a:extLst>
          </p:cNvPr>
          <p:cNvSpPr txBox="1"/>
          <p:nvPr/>
        </p:nvSpPr>
        <p:spPr>
          <a:xfrm>
            <a:off x="7287491" y="3769423"/>
            <a:ext cx="7259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N</a:t>
            </a:r>
            <a:endParaRPr lang="en-GB" sz="2400" b="1" dirty="0">
              <a:solidFill>
                <a:srgbClr val="FF000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07B148F-67F7-634D-AE09-B15CF658C678}"/>
              </a:ext>
            </a:extLst>
          </p:cNvPr>
          <p:cNvSpPr/>
          <p:nvPr/>
        </p:nvSpPr>
        <p:spPr>
          <a:xfrm>
            <a:off x="8087231" y="581891"/>
            <a:ext cx="2093089" cy="44112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72672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15</Words>
  <Application>Microsoft Office PowerPoint</Application>
  <PresentationFormat>Widescreen</PresentationFormat>
  <Paragraphs>15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2020-06-09T07:31:34Z</dcterms:created>
  <dcterms:modified xsi:type="dcterms:W3CDTF">2025-09-16T03:28:22Z</dcterms:modified>
</cp:coreProperties>
</file>