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3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2BAEDB-03CC-4FB5-B7C5-30E4E119D69D}" v="43" dt="2023-03-01T08:20:54.1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9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041D6D8F-9D73-4DED-95AC-5041A8A8D860}"/>
    <pc:docChg chg="custSel addSld modSld">
      <pc:chgData name="Stewart Gale" userId="3647ddd2-6040-41ae-a96d-232c23482af8" providerId="ADAL" clId="{041D6D8F-9D73-4DED-95AC-5041A8A8D860}" dt="2021-04-27T06:10:49.626" v="4" actId="1076"/>
      <pc:docMkLst>
        <pc:docMk/>
      </pc:docMkLst>
      <pc:sldChg chg="addSp delSp modSp new mod">
        <pc:chgData name="Stewart Gale" userId="3647ddd2-6040-41ae-a96d-232c23482af8" providerId="ADAL" clId="{041D6D8F-9D73-4DED-95AC-5041A8A8D860}" dt="2021-04-27T06:10:49.626" v="4" actId="1076"/>
        <pc:sldMkLst>
          <pc:docMk/>
          <pc:sldMk cId="1101471753" sldId="260"/>
        </pc:sldMkLst>
        <pc:spChg chg="del mod">
          <ac:chgData name="Stewart Gale" userId="3647ddd2-6040-41ae-a96d-232c23482af8" providerId="ADAL" clId="{041D6D8F-9D73-4DED-95AC-5041A8A8D860}" dt="2021-04-27T06:10:46.063" v="2" actId="478"/>
          <ac:spMkLst>
            <pc:docMk/>
            <pc:sldMk cId="1101471753" sldId="260"/>
            <ac:spMk id="2" creationId="{69F95CB1-C0B5-4D2C-8AF2-59525CB9FFE1}"/>
          </ac:spMkLst>
        </pc:spChg>
        <pc:spChg chg="del mod">
          <ac:chgData name="Stewart Gale" userId="3647ddd2-6040-41ae-a96d-232c23482af8" providerId="ADAL" clId="{041D6D8F-9D73-4DED-95AC-5041A8A8D860}" dt="2021-04-27T06:10:46.063" v="2" actId="478"/>
          <ac:spMkLst>
            <pc:docMk/>
            <pc:sldMk cId="1101471753" sldId="260"/>
            <ac:spMk id="3" creationId="{02ED0375-0D50-4978-AE40-7D53A3C5D034}"/>
          </ac:spMkLst>
        </pc:spChg>
        <pc:picChg chg="add mod">
          <ac:chgData name="Stewart Gale" userId="3647ddd2-6040-41ae-a96d-232c23482af8" providerId="ADAL" clId="{041D6D8F-9D73-4DED-95AC-5041A8A8D860}" dt="2021-04-27T06:10:49.626" v="4" actId="1076"/>
          <ac:picMkLst>
            <pc:docMk/>
            <pc:sldMk cId="1101471753" sldId="260"/>
            <ac:picMk id="4" creationId="{26E87A89-6DB4-4EAB-98FA-0B03780BA5AA}"/>
          </ac:picMkLst>
        </pc:picChg>
      </pc:sldChg>
    </pc:docChg>
  </pc:docChgLst>
  <pc:docChgLst>
    <pc:chgData name="Stewart Gale" userId="3647ddd2-6040-41ae-a96d-232c23482af8" providerId="ADAL" clId="{532BAEDB-03CC-4FB5-B7C5-30E4E119D69D}"/>
    <pc:docChg chg="undo custSel addSld delSld modSld">
      <pc:chgData name="Stewart Gale" userId="3647ddd2-6040-41ae-a96d-232c23482af8" providerId="ADAL" clId="{532BAEDB-03CC-4FB5-B7C5-30E4E119D69D}" dt="2024-03-08T05:07:02.352" v="133" actId="2085"/>
      <pc:docMkLst>
        <pc:docMk/>
      </pc:docMkLst>
      <pc:sldChg chg="del">
        <pc:chgData name="Stewart Gale" userId="3647ddd2-6040-41ae-a96d-232c23482af8" providerId="ADAL" clId="{532BAEDB-03CC-4FB5-B7C5-30E4E119D69D}" dt="2023-03-01T08:20:56.295" v="124" actId="47"/>
        <pc:sldMkLst>
          <pc:docMk/>
          <pc:sldMk cId="3483878539" sldId="256"/>
        </pc:sldMkLst>
      </pc:sldChg>
      <pc:sldChg chg="modSp mod">
        <pc:chgData name="Stewart Gale" userId="3647ddd2-6040-41ae-a96d-232c23482af8" providerId="ADAL" clId="{532BAEDB-03CC-4FB5-B7C5-30E4E119D69D}" dt="2024-03-08T05:07:02.352" v="133" actId="2085"/>
        <pc:sldMkLst>
          <pc:docMk/>
          <pc:sldMk cId="1412855514" sldId="257"/>
        </pc:sldMkLst>
        <pc:picChg chg="mod modCrop">
          <ac:chgData name="Stewart Gale" userId="3647ddd2-6040-41ae-a96d-232c23482af8" providerId="ADAL" clId="{532BAEDB-03CC-4FB5-B7C5-30E4E119D69D}" dt="2024-03-08T05:06:58.536" v="132" actId="2085"/>
          <ac:picMkLst>
            <pc:docMk/>
            <pc:sldMk cId="1412855514" sldId="257"/>
            <ac:picMk id="4" creationId="{00000000-0000-0000-0000-000000000000}"/>
          </ac:picMkLst>
        </pc:picChg>
        <pc:picChg chg="mod">
          <ac:chgData name="Stewart Gale" userId="3647ddd2-6040-41ae-a96d-232c23482af8" providerId="ADAL" clId="{532BAEDB-03CC-4FB5-B7C5-30E4E119D69D}" dt="2024-03-08T05:07:02.352" v="133" actId="2085"/>
          <ac:picMkLst>
            <pc:docMk/>
            <pc:sldMk cId="1412855514" sldId="257"/>
            <ac:picMk id="5" creationId="{00000000-0000-0000-0000-000000000000}"/>
          </ac:picMkLst>
        </pc:picChg>
      </pc:sldChg>
      <pc:sldChg chg="modSp mod">
        <pc:chgData name="Stewart Gale" userId="3647ddd2-6040-41ae-a96d-232c23482af8" providerId="ADAL" clId="{532BAEDB-03CC-4FB5-B7C5-30E4E119D69D}" dt="2023-03-01T08:21:22.744" v="129" actId="1076"/>
        <pc:sldMkLst>
          <pc:docMk/>
          <pc:sldMk cId="1815074960" sldId="258"/>
        </pc:sldMkLst>
        <pc:spChg chg="mod">
          <ac:chgData name="Stewart Gale" userId="3647ddd2-6040-41ae-a96d-232c23482af8" providerId="ADAL" clId="{532BAEDB-03CC-4FB5-B7C5-30E4E119D69D}" dt="2023-03-01T08:21:22.744" v="129" actId="1076"/>
          <ac:spMkLst>
            <pc:docMk/>
            <pc:sldMk cId="1815074960" sldId="258"/>
            <ac:spMk id="4" creationId="{00000000-0000-0000-0000-000000000000}"/>
          </ac:spMkLst>
        </pc:spChg>
      </pc:sldChg>
      <pc:sldChg chg="del">
        <pc:chgData name="Stewart Gale" userId="3647ddd2-6040-41ae-a96d-232c23482af8" providerId="ADAL" clId="{532BAEDB-03CC-4FB5-B7C5-30E4E119D69D}" dt="2023-03-01T08:20:02.413" v="93" actId="47"/>
        <pc:sldMkLst>
          <pc:docMk/>
          <pc:sldMk cId="382181961" sldId="259"/>
        </pc:sldMkLst>
      </pc:sldChg>
      <pc:sldChg chg="del">
        <pc:chgData name="Stewart Gale" userId="3647ddd2-6040-41ae-a96d-232c23482af8" providerId="ADAL" clId="{532BAEDB-03CC-4FB5-B7C5-30E4E119D69D}" dt="2023-03-01T08:15:15.483" v="13" actId="47"/>
        <pc:sldMkLst>
          <pc:docMk/>
          <pc:sldMk cId="1101471753" sldId="260"/>
        </pc:sldMkLst>
      </pc:sldChg>
      <pc:sldChg chg="add del">
        <pc:chgData name="Stewart Gale" userId="3647ddd2-6040-41ae-a96d-232c23482af8" providerId="ADAL" clId="{532BAEDB-03CC-4FB5-B7C5-30E4E119D69D}" dt="2023-03-01T08:20:04.686" v="95" actId="47"/>
        <pc:sldMkLst>
          <pc:docMk/>
          <pc:sldMk cId="2706086545" sldId="261"/>
        </pc:sldMkLst>
      </pc:sldChg>
      <pc:sldChg chg="delSp modSp add del mod">
        <pc:chgData name="Stewart Gale" userId="3647ddd2-6040-41ae-a96d-232c23482af8" providerId="ADAL" clId="{532BAEDB-03CC-4FB5-B7C5-30E4E119D69D}" dt="2023-03-01T08:20:03.287" v="94" actId="47"/>
        <pc:sldMkLst>
          <pc:docMk/>
          <pc:sldMk cId="2447492031" sldId="262"/>
        </pc:sldMkLst>
        <pc:picChg chg="del mod">
          <ac:chgData name="Stewart Gale" userId="3647ddd2-6040-41ae-a96d-232c23482af8" providerId="ADAL" clId="{532BAEDB-03CC-4FB5-B7C5-30E4E119D69D}" dt="2023-03-01T08:14:32.950" v="8" actId="478"/>
          <ac:picMkLst>
            <pc:docMk/>
            <pc:sldMk cId="2447492031" sldId="262"/>
            <ac:picMk id="4" creationId="{00000000-0000-0000-0000-000000000000}"/>
          </ac:picMkLst>
        </pc:picChg>
        <pc:picChg chg="mod modCrop">
          <ac:chgData name="Stewart Gale" userId="3647ddd2-6040-41ae-a96d-232c23482af8" providerId="ADAL" clId="{532BAEDB-03CC-4FB5-B7C5-30E4E119D69D}" dt="2023-03-01T08:14:46.998" v="12" actId="1076"/>
          <ac:picMkLst>
            <pc:docMk/>
            <pc:sldMk cId="2447492031" sldId="262"/>
            <ac:picMk id="6" creationId="{00000000-0000-0000-0000-000000000000}"/>
          </ac:picMkLst>
        </pc:picChg>
        <pc:picChg chg="mod modCrop">
          <ac:chgData name="Stewart Gale" userId="3647ddd2-6040-41ae-a96d-232c23482af8" providerId="ADAL" clId="{532BAEDB-03CC-4FB5-B7C5-30E4E119D69D}" dt="2023-03-01T08:14:40.412" v="10" actId="732"/>
          <ac:picMkLst>
            <pc:docMk/>
            <pc:sldMk cId="2447492031" sldId="262"/>
            <ac:picMk id="7" creationId="{00000000-0000-0000-0000-000000000000}"/>
          </ac:picMkLst>
        </pc:picChg>
      </pc:sldChg>
      <pc:sldChg chg="addSp modSp add mod modAnim">
        <pc:chgData name="Stewart Gale" userId="3647ddd2-6040-41ae-a96d-232c23482af8" providerId="ADAL" clId="{532BAEDB-03CC-4FB5-B7C5-30E4E119D69D}" dt="2023-03-01T08:20:54.123" v="123" actId="20577"/>
        <pc:sldMkLst>
          <pc:docMk/>
          <pc:sldMk cId="3965861810" sldId="263"/>
        </pc:sldMkLst>
        <pc:spChg chg="add mod">
          <ac:chgData name="Stewart Gale" userId="3647ddd2-6040-41ae-a96d-232c23482af8" providerId="ADAL" clId="{532BAEDB-03CC-4FB5-B7C5-30E4E119D69D}" dt="2023-03-01T08:16:13.379" v="45" actId="14100"/>
          <ac:spMkLst>
            <pc:docMk/>
            <pc:sldMk cId="3965861810" sldId="263"/>
            <ac:spMk id="2" creationId="{2C3364D2-4852-4C98-6960-1A3BA1647D4D}"/>
          </ac:spMkLst>
        </pc:spChg>
        <pc:spChg chg="add mod">
          <ac:chgData name="Stewart Gale" userId="3647ddd2-6040-41ae-a96d-232c23482af8" providerId="ADAL" clId="{532BAEDB-03CC-4FB5-B7C5-30E4E119D69D}" dt="2023-03-01T08:16:09.441" v="42" actId="1076"/>
          <ac:spMkLst>
            <pc:docMk/>
            <pc:sldMk cId="3965861810" sldId="263"/>
            <ac:spMk id="3" creationId="{16EE401F-3AE3-DC30-0D26-493609EA13F9}"/>
          </ac:spMkLst>
        </pc:spChg>
        <pc:spChg chg="add mod">
          <ac:chgData name="Stewart Gale" userId="3647ddd2-6040-41ae-a96d-232c23482af8" providerId="ADAL" clId="{532BAEDB-03CC-4FB5-B7C5-30E4E119D69D}" dt="2023-03-01T08:16:29.986" v="49" actId="20577"/>
          <ac:spMkLst>
            <pc:docMk/>
            <pc:sldMk cId="3965861810" sldId="263"/>
            <ac:spMk id="6" creationId="{FC947711-9F1A-842C-CF32-FC9E0EF2D0ED}"/>
          </ac:spMkLst>
        </pc:spChg>
        <pc:spChg chg="add mod">
          <ac:chgData name="Stewart Gale" userId="3647ddd2-6040-41ae-a96d-232c23482af8" providerId="ADAL" clId="{532BAEDB-03CC-4FB5-B7C5-30E4E119D69D}" dt="2023-03-01T08:16:41.347" v="54" actId="20577"/>
          <ac:spMkLst>
            <pc:docMk/>
            <pc:sldMk cId="3965861810" sldId="263"/>
            <ac:spMk id="7" creationId="{91C0FD09-8454-A6ED-D75F-B41BB6FE0207}"/>
          </ac:spMkLst>
        </pc:spChg>
        <pc:spChg chg="add mod">
          <ac:chgData name="Stewart Gale" userId="3647ddd2-6040-41ae-a96d-232c23482af8" providerId="ADAL" clId="{532BAEDB-03CC-4FB5-B7C5-30E4E119D69D}" dt="2023-03-01T08:16:51.589" v="59" actId="20577"/>
          <ac:spMkLst>
            <pc:docMk/>
            <pc:sldMk cId="3965861810" sldId="263"/>
            <ac:spMk id="8" creationId="{AA66A724-EDE2-343E-0D07-E210461D8A43}"/>
          </ac:spMkLst>
        </pc:spChg>
        <pc:spChg chg="add mod">
          <ac:chgData name="Stewart Gale" userId="3647ddd2-6040-41ae-a96d-232c23482af8" providerId="ADAL" clId="{532BAEDB-03CC-4FB5-B7C5-30E4E119D69D}" dt="2023-03-01T08:17:03.486" v="63" actId="20577"/>
          <ac:spMkLst>
            <pc:docMk/>
            <pc:sldMk cId="3965861810" sldId="263"/>
            <ac:spMk id="9" creationId="{6CF3EF64-356D-C3D8-9F31-EFE4E448D9DD}"/>
          </ac:spMkLst>
        </pc:spChg>
        <pc:spChg chg="add mod">
          <ac:chgData name="Stewart Gale" userId="3647ddd2-6040-41ae-a96d-232c23482af8" providerId="ADAL" clId="{532BAEDB-03CC-4FB5-B7C5-30E4E119D69D}" dt="2023-03-01T08:17:10.556" v="67" actId="20577"/>
          <ac:spMkLst>
            <pc:docMk/>
            <pc:sldMk cId="3965861810" sldId="263"/>
            <ac:spMk id="10" creationId="{E3EA8875-E7A4-21A1-7F85-A122BBA39BF5}"/>
          </ac:spMkLst>
        </pc:spChg>
        <pc:spChg chg="add mod">
          <ac:chgData name="Stewart Gale" userId="3647ddd2-6040-41ae-a96d-232c23482af8" providerId="ADAL" clId="{532BAEDB-03CC-4FB5-B7C5-30E4E119D69D}" dt="2023-03-01T08:18:53.382" v="80" actId="1076"/>
          <ac:spMkLst>
            <pc:docMk/>
            <pc:sldMk cId="3965861810" sldId="263"/>
            <ac:spMk id="11" creationId="{619FF604-90FF-7325-ACA9-480058B5D5B3}"/>
          </ac:spMkLst>
        </pc:spChg>
        <pc:spChg chg="add mod">
          <ac:chgData name="Stewart Gale" userId="3647ddd2-6040-41ae-a96d-232c23482af8" providerId="ADAL" clId="{532BAEDB-03CC-4FB5-B7C5-30E4E119D69D}" dt="2023-03-01T08:17:32.927" v="77" actId="20577"/>
          <ac:spMkLst>
            <pc:docMk/>
            <pc:sldMk cId="3965861810" sldId="263"/>
            <ac:spMk id="12" creationId="{20716BA5-381E-ED27-AA9D-0327710C9E21}"/>
          </ac:spMkLst>
        </pc:spChg>
        <pc:spChg chg="add mod">
          <ac:chgData name="Stewart Gale" userId="3647ddd2-6040-41ae-a96d-232c23482af8" providerId="ADAL" clId="{532BAEDB-03CC-4FB5-B7C5-30E4E119D69D}" dt="2023-03-01T08:20:10.707" v="96" actId="20577"/>
          <ac:spMkLst>
            <pc:docMk/>
            <pc:sldMk cId="3965861810" sldId="263"/>
            <ac:spMk id="13" creationId="{48FC8C28-DB04-E622-9F01-5DC2E687A107}"/>
          </ac:spMkLst>
        </pc:spChg>
        <pc:spChg chg="add mod">
          <ac:chgData name="Stewart Gale" userId="3647ddd2-6040-41ae-a96d-232c23482af8" providerId="ADAL" clId="{532BAEDB-03CC-4FB5-B7C5-30E4E119D69D}" dt="2023-03-01T08:20:14.368" v="101" actId="20577"/>
          <ac:spMkLst>
            <pc:docMk/>
            <pc:sldMk cId="3965861810" sldId="263"/>
            <ac:spMk id="14" creationId="{1A03BED5-3AF2-6B99-D431-63278AB17C1D}"/>
          </ac:spMkLst>
        </pc:spChg>
        <pc:spChg chg="add mod">
          <ac:chgData name="Stewart Gale" userId="3647ddd2-6040-41ae-a96d-232c23482af8" providerId="ADAL" clId="{532BAEDB-03CC-4FB5-B7C5-30E4E119D69D}" dt="2023-03-01T08:19:30.059" v="84" actId="1076"/>
          <ac:spMkLst>
            <pc:docMk/>
            <pc:sldMk cId="3965861810" sldId="263"/>
            <ac:spMk id="15" creationId="{6C173D07-E01A-2156-B977-D0F755A51A29}"/>
          </ac:spMkLst>
        </pc:spChg>
        <pc:spChg chg="add mod">
          <ac:chgData name="Stewart Gale" userId="3647ddd2-6040-41ae-a96d-232c23482af8" providerId="ADAL" clId="{532BAEDB-03CC-4FB5-B7C5-30E4E119D69D}" dt="2023-03-01T08:20:23.537" v="103" actId="20577"/>
          <ac:spMkLst>
            <pc:docMk/>
            <pc:sldMk cId="3965861810" sldId="263"/>
            <ac:spMk id="16" creationId="{9A2A6B2B-7713-C9C8-FBA3-8E38049ADDEB}"/>
          </ac:spMkLst>
        </pc:spChg>
        <pc:spChg chg="add mod">
          <ac:chgData name="Stewart Gale" userId="3647ddd2-6040-41ae-a96d-232c23482af8" providerId="ADAL" clId="{532BAEDB-03CC-4FB5-B7C5-30E4E119D69D}" dt="2023-03-01T08:20:29.104" v="106" actId="20577"/>
          <ac:spMkLst>
            <pc:docMk/>
            <pc:sldMk cId="3965861810" sldId="263"/>
            <ac:spMk id="17" creationId="{4441546C-6C0D-5D72-9F43-32427EBDC72E}"/>
          </ac:spMkLst>
        </pc:spChg>
        <pc:spChg chg="add mod">
          <ac:chgData name="Stewart Gale" userId="3647ddd2-6040-41ae-a96d-232c23482af8" providerId="ADAL" clId="{532BAEDB-03CC-4FB5-B7C5-30E4E119D69D}" dt="2023-03-01T08:20:35.397" v="111" actId="20577"/>
          <ac:spMkLst>
            <pc:docMk/>
            <pc:sldMk cId="3965861810" sldId="263"/>
            <ac:spMk id="18" creationId="{48CA84DF-E076-9B55-AFCE-DAF2BDA6D184}"/>
          </ac:spMkLst>
        </pc:spChg>
        <pc:spChg chg="add mod">
          <ac:chgData name="Stewart Gale" userId="3647ddd2-6040-41ae-a96d-232c23482af8" providerId="ADAL" clId="{532BAEDB-03CC-4FB5-B7C5-30E4E119D69D}" dt="2023-03-01T08:19:48.991" v="90" actId="1076"/>
          <ac:spMkLst>
            <pc:docMk/>
            <pc:sldMk cId="3965861810" sldId="263"/>
            <ac:spMk id="19" creationId="{642AFBB1-D2D1-BB45-E32C-98A81AA4FCD9}"/>
          </ac:spMkLst>
        </pc:spChg>
        <pc:spChg chg="add mod">
          <ac:chgData name="Stewart Gale" userId="3647ddd2-6040-41ae-a96d-232c23482af8" providerId="ADAL" clId="{532BAEDB-03CC-4FB5-B7C5-30E4E119D69D}" dt="2023-03-01T08:20:50.088" v="119" actId="1076"/>
          <ac:spMkLst>
            <pc:docMk/>
            <pc:sldMk cId="3965861810" sldId="263"/>
            <ac:spMk id="20" creationId="{68A70F61-FAE6-7F78-AD7F-309F99E5DBBF}"/>
          </ac:spMkLst>
        </pc:spChg>
        <pc:spChg chg="add mod">
          <ac:chgData name="Stewart Gale" userId="3647ddd2-6040-41ae-a96d-232c23482af8" providerId="ADAL" clId="{532BAEDB-03CC-4FB5-B7C5-30E4E119D69D}" dt="2023-03-01T08:20:54.123" v="123" actId="20577"/>
          <ac:spMkLst>
            <pc:docMk/>
            <pc:sldMk cId="3965861810" sldId="263"/>
            <ac:spMk id="21" creationId="{A13ED5C9-EB85-8F76-6BED-4E384CAE180D}"/>
          </ac:spMkLst>
        </pc:spChg>
        <pc:picChg chg="mod">
          <ac:chgData name="Stewart Gale" userId="3647ddd2-6040-41ae-a96d-232c23482af8" providerId="ADAL" clId="{532BAEDB-03CC-4FB5-B7C5-30E4E119D69D}" dt="2023-03-01T08:16:06.305" v="41" actId="1076"/>
          <ac:picMkLst>
            <pc:docMk/>
            <pc:sldMk cId="3965861810" sldId="263"/>
            <ac:picMk id="4" creationId="{00000000-0000-0000-0000-000000000000}"/>
          </ac:picMkLst>
        </pc:picChg>
      </pc:sldChg>
      <pc:sldChg chg="add del">
        <pc:chgData name="Stewart Gale" userId="3647ddd2-6040-41ae-a96d-232c23482af8" providerId="ADAL" clId="{532BAEDB-03CC-4FB5-B7C5-30E4E119D69D}" dt="2023-03-01T08:15:23.146" v="16"/>
        <pc:sldMkLst>
          <pc:docMk/>
          <pc:sldMk cId="1890025049" sldId="26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C6CB3-FA23-4D5A-A892-965871B1A7A1}" type="datetimeFigureOut">
              <a:rPr lang="en-GB" smtClean="0"/>
              <a:t>08/03/2024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AAD59-53CA-4EC8-B47E-9FC911C64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416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C6CB3-FA23-4D5A-A892-965871B1A7A1}" type="datetimeFigureOut">
              <a:rPr lang="en-GB" smtClean="0"/>
              <a:t>08/03/2024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AAD59-53CA-4EC8-B47E-9FC911C64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0559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C6CB3-FA23-4D5A-A892-965871B1A7A1}" type="datetimeFigureOut">
              <a:rPr lang="en-GB" smtClean="0"/>
              <a:t>08/03/2024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AAD59-53CA-4EC8-B47E-9FC911C64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9774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C6CB3-FA23-4D5A-A892-965871B1A7A1}" type="datetimeFigureOut">
              <a:rPr lang="en-GB" smtClean="0"/>
              <a:t>08/03/2024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AAD59-53CA-4EC8-B47E-9FC911C64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816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C6CB3-FA23-4D5A-A892-965871B1A7A1}" type="datetimeFigureOut">
              <a:rPr lang="en-GB" smtClean="0"/>
              <a:t>08/03/2024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AAD59-53CA-4EC8-B47E-9FC911C64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741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C6CB3-FA23-4D5A-A892-965871B1A7A1}" type="datetimeFigureOut">
              <a:rPr lang="en-GB" smtClean="0"/>
              <a:t>08/03/2024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AAD59-53CA-4EC8-B47E-9FC911C64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0848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C6CB3-FA23-4D5A-A892-965871B1A7A1}" type="datetimeFigureOut">
              <a:rPr lang="en-GB" smtClean="0"/>
              <a:t>08/03/2024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AAD59-53CA-4EC8-B47E-9FC911C64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0036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C6CB3-FA23-4D5A-A892-965871B1A7A1}" type="datetimeFigureOut">
              <a:rPr lang="en-GB" smtClean="0"/>
              <a:t>08/03/2024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AAD59-53CA-4EC8-B47E-9FC911C64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0234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C6CB3-FA23-4D5A-A892-965871B1A7A1}" type="datetimeFigureOut">
              <a:rPr lang="en-GB" smtClean="0"/>
              <a:t>08/03/2024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AAD59-53CA-4EC8-B47E-9FC911C64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0503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C6CB3-FA23-4D5A-A892-965871B1A7A1}" type="datetimeFigureOut">
              <a:rPr lang="en-GB" smtClean="0"/>
              <a:t>08/03/2024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AAD59-53CA-4EC8-B47E-9FC911C64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1789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C6CB3-FA23-4D5A-A892-965871B1A7A1}" type="datetimeFigureOut">
              <a:rPr lang="en-GB" smtClean="0"/>
              <a:t>08/03/2024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AAD59-53CA-4EC8-B47E-9FC911C64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2955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C6CB3-FA23-4D5A-A892-965871B1A7A1}" type="datetimeFigureOut">
              <a:rPr lang="en-GB" smtClean="0"/>
              <a:t>08/03/2024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5AAD59-53CA-4EC8-B47E-9FC911C64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449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262" t="20022" r="51512" b="15170"/>
          <a:stretch/>
        </p:blipFill>
        <p:spPr>
          <a:xfrm>
            <a:off x="179041" y="43544"/>
            <a:ext cx="5623540" cy="6749143"/>
          </a:xfrm>
          <a:prstGeom prst="rect">
            <a:avLst/>
          </a:prstGeom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0802" t="23006" r="18081" b="13585"/>
          <a:stretch/>
        </p:blipFill>
        <p:spPr>
          <a:xfrm>
            <a:off x="5992586" y="70757"/>
            <a:ext cx="5916385" cy="671648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2855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4485" y="1761052"/>
            <a:ext cx="821327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815074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262" t="20022" r="51512" b="15170"/>
          <a:stretch/>
        </p:blipFill>
        <p:spPr>
          <a:xfrm>
            <a:off x="179041" y="43544"/>
            <a:ext cx="5623540" cy="67491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0802" t="23006" r="18081" b="13585"/>
          <a:stretch/>
        </p:blipFill>
        <p:spPr>
          <a:xfrm>
            <a:off x="5992586" y="70757"/>
            <a:ext cx="5916385" cy="671648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C3364D2-4852-4C98-6960-1A3BA1647D4D}"/>
              </a:ext>
            </a:extLst>
          </p:cNvPr>
          <p:cNvSpPr txBox="1"/>
          <p:nvPr/>
        </p:nvSpPr>
        <p:spPr>
          <a:xfrm>
            <a:off x="1338943" y="598714"/>
            <a:ext cx="342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9</a:t>
            </a:r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E401F-3AE3-DC30-0D26-493609EA13F9}"/>
              </a:ext>
            </a:extLst>
          </p:cNvPr>
          <p:cNvSpPr txBox="1"/>
          <p:nvPr/>
        </p:nvSpPr>
        <p:spPr>
          <a:xfrm>
            <a:off x="1937657" y="1477794"/>
            <a:ext cx="555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16</a:t>
            </a:r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947711-9F1A-842C-CF32-FC9E0EF2D0ED}"/>
              </a:ext>
            </a:extLst>
          </p:cNvPr>
          <p:cNvSpPr txBox="1"/>
          <p:nvPr/>
        </p:nvSpPr>
        <p:spPr>
          <a:xfrm>
            <a:off x="4495800" y="138851"/>
            <a:ext cx="555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12</a:t>
            </a:r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C0FD09-8454-A6ED-D75F-B41BB6FE0207}"/>
              </a:ext>
            </a:extLst>
          </p:cNvPr>
          <p:cNvSpPr txBox="1"/>
          <p:nvPr/>
        </p:nvSpPr>
        <p:spPr>
          <a:xfrm>
            <a:off x="696685" y="3529751"/>
            <a:ext cx="555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4</a:t>
            </a:r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66A724-EDE2-343E-0D07-E210461D8A43}"/>
              </a:ext>
            </a:extLst>
          </p:cNvPr>
          <p:cNvSpPr txBox="1"/>
          <p:nvPr/>
        </p:nvSpPr>
        <p:spPr>
          <a:xfrm>
            <a:off x="2759281" y="3418115"/>
            <a:ext cx="555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4</a:t>
            </a:r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F3EF64-356D-C3D8-9F31-EFE4E448D9DD}"/>
              </a:ext>
            </a:extLst>
          </p:cNvPr>
          <p:cNvSpPr txBox="1"/>
          <p:nvPr/>
        </p:nvSpPr>
        <p:spPr>
          <a:xfrm>
            <a:off x="4615543" y="3618170"/>
            <a:ext cx="555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10</a:t>
            </a:r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EA8875-E7A4-21A1-7F85-A122BBA39BF5}"/>
              </a:ext>
            </a:extLst>
          </p:cNvPr>
          <p:cNvSpPr txBox="1"/>
          <p:nvPr/>
        </p:nvSpPr>
        <p:spPr>
          <a:xfrm>
            <a:off x="783771" y="5472851"/>
            <a:ext cx="555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12</a:t>
            </a:r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9FF604-90FF-7325-ACA9-480058B5D5B3}"/>
              </a:ext>
            </a:extLst>
          </p:cNvPr>
          <p:cNvSpPr txBox="1"/>
          <p:nvPr/>
        </p:nvSpPr>
        <p:spPr>
          <a:xfrm>
            <a:off x="2713225" y="6028022"/>
            <a:ext cx="555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20</a:t>
            </a:r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716BA5-381E-ED27-AA9D-0327710C9E21}"/>
              </a:ext>
            </a:extLst>
          </p:cNvPr>
          <p:cNvSpPr txBox="1"/>
          <p:nvPr/>
        </p:nvSpPr>
        <p:spPr>
          <a:xfrm>
            <a:off x="4495800" y="5532722"/>
            <a:ext cx="555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15</a:t>
            </a:r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FC8C28-DB04-E622-9F01-5DC2E687A107}"/>
              </a:ext>
            </a:extLst>
          </p:cNvPr>
          <p:cNvSpPr txBox="1"/>
          <p:nvPr/>
        </p:nvSpPr>
        <p:spPr>
          <a:xfrm>
            <a:off x="7242256" y="1959429"/>
            <a:ext cx="342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2</a:t>
            </a:r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A03BED5-3AF2-6B99-D431-63278AB17C1D}"/>
              </a:ext>
            </a:extLst>
          </p:cNvPr>
          <p:cNvSpPr txBox="1"/>
          <p:nvPr/>
        </p:nvSpPr>
        <p:spPr>
          <a:xfrm>
            <a:off x="8994856" y="258594"/>
            <a:ext cx="555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9.6</a:t>
            </a:r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C173D07-E01A-2156-B977-D0F755A51A29}"/>
              </a:ext>
            </a:extLst>
          </p:cNvPr>
          <p:cNvSpPr txBox="1"/>
          <p:nvPr/>
        </p:nvSpPr>
        <p:spPr>
          <a:xfrm>
            <a:off x="10905299" y="398659"/>
            <a:ext cx="555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12</a:t>
            </a:r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A2A6B2B-7713-C9C8-FBA3-8E38049ADDEB}"/>
              </a:ext>
            </a:extLst>
          </p:cNvPr>
          <p:cNvSpPr txBox="1"/>
          <p:nvPr/>
        </p:nvSpPr>
        <p:spPr>
          <a:xfrm>
            <a:off x="7242256" y="2609908"/>
            <a:ext cx="555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8</a:t>
            </a:r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441546C-6C0D-5D72-9F43-32427EBDC72E}"/>
              </a:ext>
            </a:extLst>
          </p:cNvPr>
          <p:cNvSpPr txBox="1"/>
          <p:nvPr/>
        </p:nvSpPr>
        <p:spPr>
          <a:xfrm>
            <a:off x="8945831" y="4207330"/>
            <a:ext cx="555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18</a:t>
            </a:r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CA84DF-E076-9B55-AFCE-DAF2BDA6D184}"/>
              </a:ext>
            </a:extLst>
          </p:cNvPr>
          <p:cNvSpPr txBox="1"/>
          <p:nvPr/>
        </p:nvSpPr>
        <p:spPr>
          <a:xfrm>
            <a:off x="10790998" y="4108027"/>
            <a:ext cx="555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4.8</a:t>
            </a:r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2AFBB1-D2D1-BB45-E32C-98A81AA4FCD9}"/>
              </a:ext>
            </a:extLst>
          </p:cNvPr>
          <p:cNvSpPr txBox="1"/>
          <p:nvPr/>
        </p:nvSpPr>
        <p:spPr>
          <a:xfrm>
            <a:off x="6129725" y="5221029"/>
            <a:ext cx="555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12</a:t>
            </a:r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8A70F61-FAE6-7F78-AD7F-309F99E5DBBF}"/>
              </a:ext>
            </a:extLst>
          </p:cNvPr>
          <p:cNvSpPr txBox="1"/>
          <p:nvPr/>
        </p:nvSpPr>
        <p:spPr>
          <a:xfrm>
            <a:off x="9368800" y="5827967"/>
            <a:ext cx="6608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14.4</a:t>
            </a:r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13ED5C9-EB85-8F76-6BED-4E384CAE180D}"/>
              </a:ext>
            </a:extLst>
          </p:cNvPr>
          <p:cNvSpPr txBox="1"/>
          <p:nvPr/>
        </p:nvSpPr>
        <p:spPr>
          <a:xfrm>
            <a:off x="11311325" y="5732777"/>
            <a:ext cx="555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28</a:t>
            </a:r>
            <a:endParaRPr lang="en-GB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861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19</Words>
  <Application>Microsoft Office PowerPoint</Application>
  <PresentationFormat>Widescreen</PresentationFormat>
  <Paragraphs>19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dcterms:created xsi:type="dcterms:W3CDTF">2016-02-04T15:04:13Z</dcterms:created>
  <dcterms:modified xsi:type="dcterms:W3CDTF">2024-03-08T05:07:08Z</dcterms:modified>
</cp:coreProperties>
</file>