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090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153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55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72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082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652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58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824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2568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28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22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6472-81DC-40B7-8012-F4C1FA32A2CC}" type="datetimeFigureOut">
              <a:rPr lang="en-GB" smtClean="0"/>
              <a:t>06/11/2019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5DD3B-F47A-46B6-BC86-3CCD630F6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7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258" t="25457"/>
          <a:stretch/>
        </p:blipFill>
        <p:spPr>
          <a:xfrm>
            <a:off x="6149788" y="179294"/>
            <a:ext cx="5683624" cy="3593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3067" t="8606" r="2084" b="41366"/>
          <a:stretch/>
        </p:blipFill>
        <p:spPr>
          <a:xfrm>
            <a:off x="310776" y="179294"/>
            <a:ext cx="5636956" cy="3593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62709" y="3925476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632451" y="5443092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75418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258" t="25457"/>
          <a:stretch/>
        </p:blipFill>
        <p:spPr>
          <a:xfrm>
            <a:off x="6149788" y="179294"/>
            <a:ext cx="5683624" cy="3593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53067" t="8606" r="2084" b="41366"/>
          <a:stretch/>
        </p:blipFill>
        <p:spPr>
          <a:xfrm>
            <a:off x="310776" y="179294"/>
            <a:ext cx="5636956" cy="3593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44780" y="4463359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6149788" y="179294"/>
            <a:ext cx="5683624" cy="35931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201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258" t="25457"/>
          <a:stretch/>
        </p:blipFill>
        <p:spPr>
          <a:xfrm>
            <a:off x="483464" y="279636"/>
            <a:ext cx="5683624" cy="3593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39905" t="58887" r="35287" b="24308"/>
          <a:stretch/>
        </p:blipFill>
        <p:spPr>
          <a:xfrm>
            <a:off x="646245" y="4034591"/>
            <a:ext cx="5358063" cy="24197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684036" y="1371401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514353" y="3233449"/>
            <a:ext cx="54624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forgot to add on 22cm (diameter) onto half the circumference.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50170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3067" t="8606" r="2084" b="41366"/>
          <a:stretch/>
        </p:blipFill>
        <p:spPr>
          <a:xfrm>
            <a:off x="310776" y="179294"/>
            <a:ext cx="5636956" cy="3593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68131" t="59702" r="7411" b="25219"/>
          <a:stretch/>
        </p:blipFill>
        <p:spPr>
          <a:xfrm>
            <a:off x="388471" y="3902635"/>
            <a:ext cx="5360894" cy="22033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635922" y="3466531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U appears on both sides.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8769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54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2019-11-06T11:02:28Z</dcterms:created>
  <dcterms:modified xsi:type="dcterms:W3CDTF">2019-11-06T11:05:54Z</dcterms:modified>
</cp:coreProperties>
</file>