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01" r:id="rId2"/>
    <p:sldId id="516" r:id="rId3"/>
    <p:sldId id="531" r:id="rId4"/>
    <p:sldId id="532" r:id="rId5"/>
    <p:sldId id="505" r:id="rId6"/>
    <p:sldId id="572" r:id="rId7"/>
    <p:sldId id="530" r:id="rId8"/>
    <p:sldId id="536" r:id="rId9"/>
    <p:sldId id="502" r:id="rId10"/>
    <p:sldId id="529" r:id="rId11"/>
    <p:sldId id="496" r:id="rId12"/>
    <p:sldId id="533" r:id="rId13"/>
    <p:sldId id="534" r:id="rId14"/>
    <p:sldId id="535" r:id="rId15"/>
    <p:sldId id="53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B40A9F-E6FD-4C3F-925A-FFCF979B03E6}" v="676" dt="2024-01-09T06:36:42.3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7" autoAdjust="0"/>
    <p:restoredTop sz="95190" autoAdjust="0"/>
  </p:normalViewPr>
  <p:slideViewPr>
    <p:cSldViewPr>
      <p:cViewPr varScale="1">
        <p:scale>
          <a:sx n="89" d="100"/>
          <a:sy n="89" d="100"/>
        </p:scale>
        <p:origin x="69" y="4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618F8E2-045F-4BE9-8E00-1F15BEA119DD}"/>
    <pc:docChg chg="custSel addSld delSld modSld sldOrd">
      <pc:chgData name="Stewart Gale" userId="3647ddd2-6040-41ae-a96d-232c23482af8" providerId="ADAL" clId="{9618F8E2-045F-4BE9-8E00-1F15BEA119DD}" dt="2022-01-25T06:18:48.855" v="375"/>
      <pc:docMkLst>
        <pc:docMk/>
      </pc:docMkLst>
      <pc:sldChg chg="modSp add mod ord">
        <pc:chgData name="Stewart Gale" userId="3647ddd2-6040-41ae-a96d-232c23482af8" providerId="ADAL" clId="{9618F8E2-045F-4BE9-8E00-1F15BEA119DD}" dt="2022-01-25T06:18:48.855" v="375"/>
        <pc:sldMkLst>
          <pc:docMk/>
          <pc:sldMk cId="3611740485" sldId="491"/>
        </pc:sldMkLst>
        <pc:spChg chg="mod">
          <ac:chgData name="Stewart Gale" userId="3647ddd2-6040-41ae-a96d-232c23482af8" providerId="ADAL" clId="{9618F8E2-045F-4BE9-8E00-1F15BEA119DD}" dt="2022-01-18T09:17:58.922" v="333" actId="1076"/>
          <ac:spMkLst>
            <pc:docMk/>
            <pc:sldMk cId="3611740485" sldId="491"/>
            <ac:spMk id="6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7:58.922" v="333" actId="1076"/>
          <ac:spMkLst>
            <pc:docMk/>
            <pc:sldMk cId="3611740485" sldId="491"/>
            <ac:spMk id="8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7:58.922" v="333" actId="1076"/>
          <ac:spMkLst>
            <pc:docMk/>
            <pc:sldMk cId="3611740485" sldId="491"/>
            <ac:spMk id="9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7:58.922" v="333" actId="1076"/>
          <ac:spMkLst>
            <pc:docMk/>
            <pc:sldMk cId="3611740485" sldId="491"/>
            <ac:spMk id="10" creationId="{00000000-0000-0000-0000-000000000000}"/>
          </ac:spMkLst>
        </pc:spChg>
      </pc:sldChg>
      <pc:sldChg chg="del">
        <pc:chgData name="Stewart Gale" userId="3647ddd2-6040-41ae-a96d-232c23482af8" providerId="ADAL" clId="{9618F8E2-045F-4BE9-8E00-1F15BEA119DD}" dt="2022-01-18T09:12:46.988" v="205" actId="47"/>
        <pc:sldMkLst>
          <pc:docMk/>
          <pc:sldMk cId="1458143590" sldId="495"/>
        </pc:sldMkLst>
      </pc:sldChg>
      <pc:sldChg chg="delSp modSp mod delAnim">
        <pc:chgData name="Stewart Gale" userId="3647ddd2-6040-41ae-a96d-232c23482af8" providerId="ADAL" clId="{9618F8E2-045F-4BE9-8E00-1F15BEA119DD}" dt="2022-01-18T09:17:37.545" v="332" actId="1076"/>
        <pc:sldMkLst>
          <pc:docMk/>
          <pc:sldMk cId="2140423885" sldId="496"/>
        </pc:sldMkLst>
        <pc:spChg chg="mod">
          <ac:chgData name="Stewart Gale" userId="3647ddd2-6040-41ae-a96d-232c23482af8" providerId="ADAL" clId="{9618F8E2-045F-4BE9-8E00-1F15BEA119DD}" dt="2022-01-18T09:17:37.545" v="332" actId="1076"/>
          <ac:spMkLst>
            <pc:docMk/>
            <pc:sldMk cId="2140423885" sldId="496"/>
            <ac:spMk id="7" creationId="{00000000-0000-0000-0000-000000000000}"/>
          </ac:spMkLst>
        </pc:spChg>
        <pc:spChg chg="del">
          <ac:chgData name="Stewart Gale" userId="3647ddd2-6040-41ae-a96d-232c23482af8" providerId="ADAL" clId="{9618F8E2-045F-4BE9-8E00-1F15BEA119DD}" dt="2022-01-18T09:17:05.677" v="328" actId="478"/>
          <ac:spMkLst>
            <pc:docMk/>
            <pc:sldMk cId="2140423885" sldId="496"/>
            <ac:spMk id="8" creationId="{00000000-0000-0000-0000-000000000000}"/>
          </ac:spMkLst>
        </pc:spChg>
        <pc:spChg chg="del mod">
          <ac:chgData name="Stewart Gale" userId="3647ddd2-6040-41ae-a96d-232c23482af8" providerId="ADAL" clId="{9618F8E2-045F-4BE9-8E00-1F15BEA119DD}" dt="2022-01-18T09:17:26.317" v="330" actId="478"/>
          <ac:spMkLst>
            <pc:docMk/>
            <pc:sldMk cId="2140423885" sldId="496"/>
            <ac:spMk id="10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7:37.545" v="332" actId="1076"/>
          <ac:spMkLst>
            <pc:docMk/>
            <pc:sldMk cId="2140423885" sldId="496"/>
            <ac:spMk id="11" creationId="{00000000-0000-0000-0000-000000000000}"/>
          </ac:spMkLst>
        </pc:spChg>
      </pc:sldChg>
      <pc:sldChg chg="delSp modSp mod delAnim">
        <pc:chgData name="Stewart Gale" userId="3647ddd2-6040-41ae-a96d-232c23482af8" providerId="ADAL" clId="{9618F8E2-045F-4BE9-8E00-1F15BEA119DD}" dt="2022-01-18T09:16:24.064" v="325" actId="1076"/>
        <pc:sldMkLst>
          <pc:docMk/>
          <pc:sldMk cId="326773789" sldId="499"/>
        </pc:sldMkLst>
        <pc:spChg chg="mod">
          <ac:chgData name="Stewart Gale" userId="3647ddd2-6040-41ae-a96d-232c23482af8" providerId="ADAL" clId="{9618F8E2-045F-4BE9-8E00-1F15BEA119DD}" dt="2022-01-18T09:15:59.510" v="319" actId="1076"/>
          <ac:spMkLst>
            <pc:docMk/>
            <pc:sldMk cId="326773789" sldId="499"/>
            <ac:spMk id="5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5:56.275" v="318" actId="1076"/>
          <ac:spMkLst>
            <pc:docMk/>
            <pc:sldMk cId="326773789" sldId="499"/>
            <ac:spMk id="7" creationId="{00000000-0000-0000-0000-000000000000}"/>
          </ac:spMkLst>
        </pc:spChg>
        <pc:spChg chg="del">
          <ac:chgData name="Stewart Gale" userId="3647ddd2-6040-41ae-a96d-232c23482af8" providerId="ADAL" clId="{9618F8E2-045F-4BE9-8E00-1F15BEA119DD}" dt="2022-01-18T09:15:49.543" v="316" actId="478"/>
          <ac:spMkLst>
            <pc:docMk/>
            <pc:sldMk cId="326773789" sldId="499"/>
            <ac:spMk id="10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6:24.064" v="325" actId="1076"/>
          <ac:spMkLst>
            <pc:docMk/>
            <pc:sldMk cId="326773789" sldId="499"/>
            <ac:spMk id="12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5:47.202" v="315" actId="1076"/>
          <ac:spMkLst>
            <pc:docMk/>
            <pc:sldMk cId="326773789" sldId="499"/>
            <ac:spMk id="14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6:24.064" v="325" actId="1076"/>
          <ac:spMkLst>
            <pc:docMk/>
            <pc:sldMk cId="326773789" sldId="499"/>
            <ac:spMk id="16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9618F8E2-045F-4BE9-8E00-1F15BEA119DD}" dt="2022-01-18T09:20:06.391" v="372"/>
        <pc:sldMkLst>
          <pc:docMk/>
          <pc:sldMk cId="1174906630" sldId="500"/>
        </pc:sldMkLst>
        <pc:spChg chg="mod">
          <ac:chgData name="Stewart Gale" userId="3647ddd2-6040-41ae-a96d-232c23482af8" providerId="ADAL" clId="{9618F8E2-045F-4BE9-8E00-1F15BEA119DD}" dt="2022-01-18T09:19:01.173" v="359" actId="1076"/>
          <ac:spMkLst>
            <pc:docMk/>
            <pc:sldMk cId="1174906630" sldId="500"/>
            <ac:spMk id="7" creationId="{00000000-0000-0000-0000-000000000000}"/>
          </ac:spMkLst>
        </pc:spChg>
        <pc:spChg chg="del mod">
          <ac:chgData name="Stewart Gale" userId="3647ddd2-6040-41ae-a96d-232c23482af8" providerId="ADAL" clId="{9618F8E2-045F-4BE9-8E00-1F15BEA119DD}" dt="2022-01-18T09:18:11.533" v="337"/>
          <ac:spMkLst>
            <pc:docMk/>
            <pc:sldMk cId="1174906630" sldId="500"/>
            <ac:spMk id="9" creationId="{00000000-0000-0000-0000-000000000000}"/>
          </ac:spMkLst>
        </pc:spChg>
        <pc:spChg chg="add mod">
          <ac:chgData name="Stewart Gale" userId="3647ddd2-6040-41ae-a96d-232c23482af8" providerId="ADAL" clId="{9618F8E2-045F-4BE9-8E00-1F15BEA119DD}" dt="2022-01-18T09:19:33.844" v="365" actId="14100"/>
          <ac:spMkLst>
            <pc:docMk/>
            <pc:sldMk cId="1174906630" sldId="500"/>
            <ac:spMk id="12" creationId="{F5A5FF86-4A16-4FE2-AA72-38904D37D84C}"/>
          </ac:spMkLst>
        </pc:spChg>
        <pc:spChg chg="add mod">
          <ac:chgData name="Stewart Gale" userId="3647ddd2-6040-41ae-a96d-232c23482af8" providerId="ADAL" clId="{9618F8E2-045F-4BE9-8E00-1F15BEA119DD}" dt="2022-01-18T09:19:10.149" v="361" actId="1076"/>
          <ac:spMkLst>
            <pc:docMk/>
            <pc:sldMk cId="1174906630" sldId="500"/>
            <ac:spMk id="13" creationId="{1496C5F3-D8C2-45B8-9509-B08578DC74DB}"/>
          </ac:spMkLst>
        </pc:spChg>
        <pc:spChg chg="add mod">
          <ac:chgData name="Stewart Gale" userId="3647ddd2-6040-41ae-a96d-232c23482af8" providerId="ADAL" clId="{9618F8E2-045F-4BE9-8E00-1F15BEA119DD}" dt="2022-01-18T09:19:05.167" v="360" actId="1076"/>
          <ac:spMkLst>
            <pc:docMk/>
            <pc:sldMk cId="1174906630" sldId="500"/>
            <ac:spMk id="15" creationId="{BBFAD13A-BDCE-40AC-B6E8-1B95F1510CD6}"/>
          </ac:spMkLst>
        </pc:spChg>
        <pc:spChg chg="mod">
          <ac:chgData name="Stewart Gale" userId="3647ddd2-6040-41ae-a96d-232c23482af8" providerId="ADAL" clId="{9618F8E2-045F-4BE9-8E00-1F15BEA119DD}" dt="2022-01-18T09:19:40.029" v="366" actId="1076"/>
          <ac:spMkLst>
            <pc:docMk/>
            <pc:sldMk cId="1174906630" sldId="500"/>
            <ac:spMk id="21" creationId="{00000000-0000-0000-0000-000000000000}"/>
          </ac:spMkLst>
        </pc:spChg>
      </pc:sldChg>
      <pc:sldChg chg="modSp mod">
        <pc:chgData name="Stewart Gale" userId="3647ddd2-6040-41ae-a96d-232c23482af8" providerId="ADAL" clId="{9618F8E2-045F-4BE9-8E00-1F15BEA119DD}" dt="2022-01-12T10:07:32.430" v="1" actId="20577"/>
        <pc:sldMkLst>
          <pc:docMk/>
          <pc:sldMk cId="288728946" sldId="501"/>
        </pc:sldMkLst>
        <pc:spChg chg="mod">
          <ac:chgData name="Stewart Gale" userId="3647ddd2-6040-41ae-a96d-232c23482af8" providerId="ADAL" clId="{9618F8E2-045F-4BE9-8E00-1F15BEA119DD}" dt="2022-01-12T10:07:32.430" v="1" actId="20577"/>
          <ac:spMkLst>
            <pc:docMk/>
            <pc:sldMk cId="288728946" sldId="501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9618F8E2-045F-4BE9-8E00-1F15BEA119DD}" dt="2022-01-18T09:20:25.190" v="373" actId="47"/>
        <pc:sldMkLst>
          <pc:docMk/>
          <pc:sldMk cId="3308848409" sldId="503"/>
        </pc:sldMkLst>
      </pc:sldChg>
      <pc:sldChg chg="addSp delSp modSp mod ord">
        <pc:chgData name="Stewart Gale" userId="3647ddd2-6040-41ae-a96d-232c23482af8" providerId="ADAL" clId="{9618F8E2-045F-4BE9-8E00-1F15BEA119DD}" dt="2022-01-18T09:11:45.706" v="138" actId="20577"/>
        <pc:sldMkLst>
          <pc:docMk/>
          <pc:sldMk cId="1585561849" sldId="505"/>
        </pc:sldMkLst>
        <pc:spChg chg="add mod">
          <ac:chgData name="Stewart Gale" userId="3647ddd2-6040-41ae-a96d-232c23482af8" providerId="ADAL" clId="{9618F8E2-045F-4BE9-8E00-1F15BEA119DD}" dt="2022-01-18T09:06:15.070" v="54" actId="1076"/>
          <ac:spMkLst>
            <pc:docMk/>
            <pc:sldMk cId="1585561849" sldId="505"/>
            <ac:spMk id="5" creationId="{EFF6C802-5F90-41FA-B7A0-8A0EC1A03542}"/>
          </ac:spMkLst>
        </pc:spChg>
        <pc:spChg chg="mod">
          <ac:chgData name="Stewart Gale" userId="3647ddd2-6040-41ae-a96d-232c23482af8" providerId="ADAL" clId="{9618F8E2-045F-4BE9-8E00-1F15BEA119DD}" dt="2022-01-18T09:11:45.706" v="138" actId="20577"/>
          <ac:spMkLst>
            <pc:docMk/>
            <pc:sldMk cId="1585561849" sldId="505"/>
            <ac:spMk id="6" creationId="{00000000-0000-0000-0000-000000000000}"/>
          </ac:spMkLst>
        </pc:spChg>
        <pc:spChg chg="del">
          <ac:chgData name="Stewart Gale" userId="3647ddd2-6040-41ae-a96d-232c23482af8" providerId="ADAL" clId="{9618F8E2-045F-4BE9-8E00-1F15BEA119DD}" dt="2022-01-18T09:10:33.702" v="114" actId="478"/>
          <ac:spMkLst>
            <pc:docMk/>
            <pc:sldMk cId="1585561849" sldId="505"/>
            <ac:spMk id="7" creationId="{00000000-0000-0000-0000-000000000000}"/>
          </ac:spMkLst>
        </pc:spChg>
        <pc:spChg chg="del">
          <ac:chgData name="Stewart Gale" userId="3647ddd2-6040-41ae-a96d-232c23482af8" providerId="ADAL" clId="{9618F8E2-045F-4BE9-8E00-1F15BEA119DD}" dt="2022-01-18T09:05:45.492" v="7" actId="478"/>
          <ac:spMkLst>
            <pc:docMk/>
            <pc:sldMk cId="1585561849" sldId="505"/>
            <ac:spMk id="12" creationId="{00000000-0000-0000-0000-000000000000}"/>
          </ac:spMkLst>
        </pc:spChg>
        <pc:spChg chg="del">
          <ac:chgData name="Stewart Gale" userId="3647ddd2-6040-41ae-a96d-232c23482af8" providerId="ADAL" clId="{9618F8E2-045F-4BE9-8E00-1F15BEA119DD}" dt="2022-01-18T09:05:43.324" v="6" actId="478"/>
          <ac:spMkLst>
            <pc:docMk/>
            <pc:sldMk cId="1585561849" sldId="505"/>
            <ac:spMk id="13" creationId="{00000000-0000-0000-0000-000000000000}"/>
          </ac:spMkLst>
        </pc:spChg>
        <pc:spChg chg="del">
          <ac:chgData name="Stewart Gale" userId="3647ddd2-6040-41ae-a96d-232c23482af8" providerId="ADAL" clId="{9618F8E2-045F-4BE9-8E00-1F15BEA119DD}" dt="2022-01-18T09:05:43.324" v="6" actId="478"/>
          <ac:spMkLst>
            <pc:docMk/>
            <pc:sldMk cId="1585561849" sldId="505"/>
            <ac:spMk id="14" creationId="{00000000-0000-0000-0000-000000000000}"/>
          </ac:spMkLst>
        </pc:spChg>
      </pc:sldChg>
      <pc:sldChg chg="del">
        <pc:chgData name="Stewart Gale" userId="3647ddd2-6040-41ae-a96d-232c23482af8" providerId="ADAL" clId="{9618F8E2-045F-4BE9-8E00-1F15BEA119DD}" dt="2022-01-18T09:14:41.974" v="311" actId="47"/>
        <pc:sldMkLst>
          <pc:docMk/>
          <pc:sldMk cId="2826111001" sldId="506"/>
        </pc:sldMkLst>
      </pc:sldChg>
      <pc:sldChg chg="addSp delSp modSp add mod ord">
        <pc:chgData name="Stewart Gale" userId="3647ddd2-6040-41ae-a96d-232c23482af8" providerId="ADAL" clId="{9618F8E2-045F-4BE9-8E00-1F15BEA119DD}" dt="2022-01-18T09:14:38.221" v="310" actId="1076"/>
        <pc:sldMkLst>
          <pc:docMk/>
          <pc:sldMk cId="4113298793" sldId="507"/>
        </pc:sldMkLst>
        <pc:spChg chg="add mod">
          <ac:chgData name="Stewart Gale" userId="3647ddd2-6040-41ae-a96d-232c23482af8" providerId="ADAL" clId="{9618F8E2-045F-4BE9-8E00-1F15BEA119DD}" dt="2022-01-18T09:12:31.790" v="204" actId="1076"/>
          <ac:spMkLst>
            <pc:docMk/>
            <pc:sldMk cId="4113298793" sldId="507"/>
            <ac:spMk id="5" creationId="{18D9AB0C-FFC8-4471-BB85-654F2B0E539E}"/>
          </ac:spMkLst>
        </pc:spChg>
        <pc:spChg chg="del">
          <ac:chgData name="Stewart Gale" userId="3647ddd2-6040-41ae-a96d-232c23482af8" providerId="ADAL" clId="{9618F8E2-045F-4BE9-8E00-1F15BEA119DD}" dt="2022-01-18T09:11:08.275" v="128" actId="478"/>
          <ac:spMkLst>
            <pc:docMk/>
            <pc:sldMk cId="4113298793" sldId="507"/>
            <ac:spMk id="6" creationId="{00000000-0000-0000-0000-000000000000}"/>
          </ac:spMkLst>
        </pc:spChg>
        <pc:spChg chg="del">
          <ac:chgData name="Stewart Gale" userId="3647ddd2-6040-41ae-a96d-232c23482af8" providerId="ADAL" clId="{9618F8E2-045F-4BE9-8E00-1F15BEA119DD}" dt="2022-01-18T09:11:10.673" v="129" actId="478"/>
          <ac:spMkLst>
            <pc:docMk/>
            <pc:sldMk cId="4113298793" sldId="507"/>
            <ac:spMk id="7" creationId="{00000000-0000-0000-0000-000000000000}"/>
          </ac:spMkLst>
        </pc:spChg>
        <pc:spChg chg="add mod">
          <ac:chgData name="Stewart Gale" userId="3647ddd2-6040-41ae-a96d-232c23482af8" providerId="ADAL" clId="{9618F8E2-045F-4BE9-8E00-1F15BEA119DD}" dt="2022-01-18T09:14:13.325" v="304" actId="20577"/>
          <ac:spMkLst>
            <pc:docMk/>
            <pc:sldMk cId="4113298793" sldId="507"/>
            <ac:spMk id="8" creationId="{CB3F0535-9914-494F-BC82-3365B44BC870}"/>
          </ac:spMkLst>
        </pc:spChg>
        <pc:spChg chg="mod">
          <ac:chgData name="Stewart Gale" userId="3647ddd2-6040-41ae-a96d-232c23482af8" providerId="ADAL" clId="{9618F8E2-045F-4BE9-8E00-1F15BEA119DD}" dt="2022-01-18T09:14:33.181" v="308" actId="1076"/>
          <ac:spMkLst>
            <pc:docMk/>
            <pc:sldMk cId="4113298793" sldId="507"/>
            <ac:spMk id="12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4:38.221" v="310" actId="1076"/>
          <ac:spMkLst>
            <pc:docMk/>
            <pc:sldMk cId="4113298793" sldId="507"/>
            <ac:spMk id="13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4:35.870" v="309" actId="1076"/>
          <ac:spMkLst>
            <pc:docMk/>
            <pc:sldMk cId="4113298793" sldId="507"/>
            <ac:spMk id="14" creationId="{00000000-0000-0000-0000-000000000000}"/>
          </ac:spMkLst>
        </pc:spChg>
      </pc:sldChg>
      <pc:sldChg chg="modSp add mod">
        <pc:chgData name="Stewart Gale" userId="3647ddd2-6040-41ae-a96d-232c23482af8" providerId="ADAL" clId="{9618F8E2-045F-4BE9-8E00-1F15BEA119DD}" dt="2022-01-18T09:16:38.933" v="327" actId="1076"/>
        <pc:sldMkLst>
          <pc:docMk/>
          <pc:sldMk cId="2340454739" sldId="508"/>
        </pc:sldMkLst>
        <pc:spChg chg="mod">
          <ac:chgData name="Stewart Gale" userId="3647ddd2-6040-41ae-a96d-232c23482af8" providerId="ADAL" clId="{9618F8E2-045F-4BE9-8E00-1F15BEA119DD}" dt="2022-01-18T09:16:32.860" v="326" actId="1076"/>
          <ac:spMkLst>
            <pc:docMk/>
            <pc:sldMk cId="2340454739" sldId="508"/>
            <ac:spMk id="5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6:38.933" v="327" actId="1076"/>
          <ac:spMkLst>
            <pc:docMk/>
            <pc:sldMk cId="2340454739" sldId="508"/>
            <ac:spMk id="7" creationId="{00000000-0000-0000-0000-000000000000}"/>
          </ac:spMkLst>
        </pc:spChg>
        <pc:spChg chg="mod">
          <ac:chgData name="Stewart Gale" userId="3647ddd2-6040-41ae-a96d-232c23482af8" providerId="ADAL" clId="{9618F8E2-045F-4BE9-8E00-1F15BEA119DD}" dt="2022-01-18T09:16:32.860" v="326" actId="1076"/>
          <ac:spMkLst>
            <pc:docMk/>
            <pc:sldMk cId="2340454739" sldId="508"/>
            <ac:spMk id="10" creationId="{00000000-0000-0000-0000-000000000000}"/>
          </ac:spMkLst>
        </pc:spChg>
      </pc:sldChg>
    </pc:docChg>
  </pc:docChgLst>
  <pc:docChgLst>
    <pc:chgData name="Stewart Gale" userId="3647ddd2-6040-41ae-a96d-232c23482af8" providerId="ADAL" clId="{83B40A9F-E6FD-4C3F-925A-FFCF979B03E6}"/>
    <pc:docChg chg="undo custSel addSld delSld modSld sldOrd modMainMaster modNotesMaster">
      <pc:chgData name="Stewart Gale" userId="3647ddd2-6040-41ae-a96d-232c23482af8" providerId="ADAL" clId="{83B40A9F-E6FD-4C3F-925A-FFCF979B03E6}" dt="2024-04-24T05:05:02.590" v="1542" actId="403"/>
      <pc:docMkLst>
        <pc:docMk/>
      </pc:docMkLst>
      <pc:sldChg chg="addSp delSp modSp add mod modAnim">
        <pc:chgData name="Stewart Gale" userId="3647ddd2-6040-41ae-a96d-232c23482af8" providerId="ADAL" clId="{83B40A9F-E6FD-4C3F-925A-FFCF979B03E6}" dt="2024-01-09T06:36:37.061" v="1539" actId="113"/>
        <pc:sldMkLst>
          <pc:docMk/>
          <pc:sldMk cId="2140423885" sldId="496"/>
        </pc:sldMkLst>
        <pc:spChg chg="mod">
          <ac:chgData name="Stewart Gale" userId="3647ddd2-6040-41ae-a96d-232c23482af8" providerId="ADAL" clId="{83B40A9F-E6FD-4C3F-925A-FFCF979B03E6}" dt="2023-07-26T18:07:25.201" v="1425" actId="1076"/>
          <ac:spMkLst>
            <pc:docMk/>
            <pc:sldMk cId="2140423885" sldId="496"/>
            <ac:spMk id="5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8:14:48.465" v="1534" actId="1038"/>
          <ac:spMkLst>
            <pc:docMk/>
            <pc:sldMk cId="2140423885" sldId="496"/>
            <ac:spMk id="6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8:13:14.244" v="1517" actId="1076"/>
          <ac:spMkLst>
            <pc:docMk/>
            <pc:sldMk cId="2140423885" sldId="496"/>
            <ac:spMk id="7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8:14:48.465" v="1534" actId="1038"/>
          <ac:spMkLst>
            <pc:docMk/>
            <pc:sldMk cId="2140423885" sldId="496"/>
            <ac:spMk id="9" creationId="{00000000-0000-0000-0000-000000000000}"/>
          </ac:spMkLst>
        </pc:spChg>
        <pc:spChg chg="add mod">
          <ac:chgData name="Stewart Gale" userId="3647ddd2-6040-41ae-a96d-232c23482af8" providerId="ADAL" clId="{83B40A9F-E6FD-4C3F-925A-FFCF979B03E6}" dt="2023-07-26T18:13:14.244" v="1517" actId="1076"/>
          <ac:spMkLst>
            <pc:docMk/>
            <pc:sldMk cId="2140423885" sldId="496"/>
            <ac:spMk id="10" creationId="{09D10D12-EE90-6B2C-C34A-E8DCD458CE15}"/>
          </ac:spMkLst>
        </pc:spChg>
        <pc:spChg chg="mod">
          <ac:chgData name="Stewart Gale" userId="3647ddd2-6040-41ae-a96d-232c23482af8" providerId="ADAL" clId="{83B40A9F-E6FD-4C3F-925A-FFCF979B03E6}" dt="2023-07-26T18:13:14.244" v="1517" actId="1076"/>
          <ac:spMkLst>
            <pc:docMk/>
            <pc:sldMk cId="2140423885" sldId="496"/>
            <ac:spMk id="11" creationId="{00000000-0000-0000-0000-000000000000}"/>
          </ac:spMkLst>
        </pc:spChg>
        <pc:spChg chg="add mod">
          <ac:chgData name="Stewart Gale" userId="3647ddd2-6040-41ae-a96d-232c23482af8" providerId="ADAL" clId="{83B40A9F-E6FD-4C3F-925A-FFCF979B03E6}" dt="2023-07-26T18:13:14.244" v="1517" actId="1076"/>
          <ac:spMkLst>
            <pc:docMk/>
            <pc:sldMk cId="2140423885" sldId="496"/>
            <ac:spMk id="12" creationId="{94D04332-C296-E2E0-3B12-CF6B4C6F69AD}"/>
          </ac:spMkLst>
        </pc:spChg>
        <pc:spChg chg="add mod">
          <ac:chgData name="Stewart Gale" userId="3647ddd2-6040-41ae-a96d-232c23482af8" providerId="ADAL" clId="{83B40A9F-E6FD-4C3F-925A-FFCF979B03E6}" dt="2024-01-09T06:36:37.061" v="1539" actId="113"/>
          <ac:spMkLst>
            <pc:docMk/>
            <pc:sldMk cId="2140423885" sldId="496"/>
            <ac:spMk id="14" creationId="{16D99194-9B7A-5B4A-54EA-39F00792C4F1}"/>
          </ac:spMkLst>
        </pc:spChg>
        <pc:grpChg chg="del">
          <ac:chgData name="Stewart Gale" userId="3647ddd2-6040-41ae-a96d-232c23482af8" providerId="ADAL" clId="{83B40A9F-E6FD-4C3F-925A-FFCF979B03E6}" dt="2023-07-26T18:07:00.385" v="1414" actId="478"/>
          <ac:grpSpMkLst>
            <pc:docMk/>
            <pc:sldMk cId="2140423885" sldId="496"/>
            <ac:grpSpMk id="2" creationId="{00000000-0000-0000-0000-000000000000}"/>
          </ac:grpSpMkLst>
        </pc:grpChg>
        <pc:cxnChg chg="add del mod">
          <ac:chgData name="Stewart Gale" userId="3647ddd2-6040-41ae-a96d-232c23482af8" providerId="ADAL" clId="{83B40A9F-E6FD-4C3F-925A-FFCF979B03E6}" dt="2023-07-26T18:10:35.237" v="1471" actId="478"/>
          <ac:cxnSpMkLst>
            <pc:docMk/>
            <pc:sldMk cId="2140423885" sldId="496"/>
            <ac:cxnSpMk id="8" creationId="{B4980902-2CAB-0083-2BA8-5FFC31DD1C16}"/>
          </ac:cxnSpMkLst>
        </pc:cxnChg>
        <pc:cxnChg chg="add mod">
          <ac:chgData name="Stewart Gale" userId="3647ddd2-6040-41ae-a96d-232c23482af8" providerId="ADAL" clId="{83B40A9F-E6FD-4C3F-925A-FFCF979B03E6}" dt="2023-07-26T18:14:48.465" v="1534" actId="1038"/>
          <ac:cxnSpMkLst>
            <pc:docMk/>
            <pc:sldMk cId="2140423885" sldId="496"/>
            <ac:cxnSpMk id="13" creationId="{028C4153-AE32-04AE-9C5E-0B86D9E91EE2}"/>
          </ac:cxnSpMkLst>
        </pc:cxnChg>
      </pc:sldChg>
      <pc:sldChg chg="delSp modSp mod">
        <pc:chgData name="Stewart Gale" userId="3647ddd2-6040-41ae-a96d-232c23482af8" providerId="ADAL" clId="{83B40A9F-E6FD-4C3F-925A-FFCF979B03E6}" dt="2024-04-24T05:05:02.590" v="1542" actId="403"/>
        <pc:sldMkLst>
          <pc:docMk/>
          <pc:sldMk cId="288728946" sldId="501"/>
        </pc:sldMkLst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88728946" sldId="501"/>
            <ac:spMk id="3" creationId="{1DCD659B-9B0F-4736-B272-47379BEFFD3A}"/>
          </ac:spMkLst>
        </pc:spChg>
        <pc:spChg chg="mod">
          <ac:chgData name="Stewart Gale" userId="3647ddd2-6040-41ae-a96d-232c23482af8" providerId="ADAL" clId="{83B40A9F-E6FD-4C3F-925A-FFCF979B03E6}" dt="2024-04-24T05:05:02.590" v="1542" actId="403"/>
          <ac:spMkLst>
            <pc:docMk/>
            <pc:sldMk cId="288728946" sldId="501"/>
            <ac:spMk id="5" creationId="{00000000-0000-0000-0000-000000000000}"/>
          </ac:spMkLst>
        </pc:spChg>
        <pc:grpChg chg="del mod">
          <ac:chgData name="Stewart Gale" userId="3647ddd2-6040-41ae-a96d-232c23482af8" providerId="ADAL" clId="{83B40A9F-E6FD-4C3F-925A-FFCF979B03E6}" dt="2023-07-26T16:01:28.408" v="1" actId="478"/>
          <ac:grpSpMkLst>
            <pc:docMk/>
            <pc:sldMk cId="288728946" sldId="50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3B40A9F-E6FD-4C3F-925A-FFCF979B03E6}" dt="2023-07-26T16:01:15.887" v="0"/>
          <ac:cxnSpMkLst>
            <pc:docMk/>
            <pc:sldMk cId="288728946" sldId="501"/>
            <ac:cxnSpMk id="4" creationId="{694170A7-F542-433D-AE47-C7A950C348C9}"/>
          </ac:cxnSpMkLst>
        </pc:cxnChg>
      </pc:sldChg>
      <pc:sldChg chg="addSp delSp modSp mod ord modAnim">
        <pc:chgData name="Stewart Gale" userId="3647ddd2-6040-41ae-a96d-232c23482af8" providerId="ADAL" clId="{83B40A9F-E6FD-4C3F-925A-FFCF979B03E6}" dt="2023-07-26T18:05:43.096" v="1408"/>
        <pc:sldMkLst>
          <pc:docMk/>
          <pc:sldMk cId="2403445277" sldId="502"/>
        </pc:sldMkLst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403445277" sldId="502"/>
            <ac:spMk id="3" creationId="{00000000-0000-0000-0000-000000000000}"/>
          </ac:spMkLst>
        </pc:spChg>
        <pc:spChg chg="add mod">
          <ac:chgData name="Stewart Gale" userId="3647ddd2-6040-41ae-a96d-232c23482af8" providerId="ADAL" clId="{83B40A9F-E6FD-4C3F-925A-FFCF979B03E6}" dt="2023-07-26T16:51:38.475" v="1023" actId="122"/>
          <ac:spMkLst>
            <pc:docMk/>
            <pc:sldMk cId="2403445277" sldId="502"/>
            <ac:spMk id="6" creationId="{3757696B-106F-86B1-A9A5-1544508AC1B8}"/>
          </ac:spMkLst>
        </pc:spChg>
        <pc:spChg chg="add mod">
          <ac:chgData name="Stewart Gale" userId="3647ddd2-6040-41ae-a96d-232c23482af8" providerId="ADAL" clId="{83B40A9F-E6FD-4C3F-925A-FFCF979B03E6}" dt="2023-07-26T16:50:18.065" v="1007" actId="1076"/>
          <ac:spMkLst>
            <pc:docMk/>
            <pc:sldMk cId="2403445277" sldId="502"/>
            <ac:spMk id="7" creationId="{44CAF90C-29B2-EE45-5759-6BCED3481E67}"/>
          </ac:spMkLst>
        </pc:spChg>
        <pc:spChg chg="mod">
          <ac:chgData name="Stewart Gale" userId="3647ddd2-6040-41ae-a96d-232c23482af8" providerId="ADAL" clId="{83B40A9F-E6FD-4C3F-925A-FFCF979B03E6}" dt="2023-07-26T16:49:54.433" v="998" actId="113"/>
          <ac:spMkLst>
            <pc:docMk/>
            <pc:sldMk cId="2403445277" sldId="502"/>
            <ac:spMk id="8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7:47:48.007" v="1133" actId="1076"/>
          <ac:spMkLst>
            <pc:docMk/>
            <pc:sldMk cId="2403445277" sldId="502"/>
            <ac:spMk id="9" creationId="{00000000-0000-0000-0000-000000000000}"/>
          </ac:spMkLst>
        </pc:spChg>
        <pc:spChg chg="add mod">
          <ac:chgData name="Stewart Gale" userId="3647ddd2-6040-41ae-a96d-232c23482af8" providerId="ADAL" clId="{83B40A9F-E6FD-4C3F-925A-FFCF979B03E6}" dt="2023-07-26T17:47:41.678" v="1130" actId="403"/>
          <ac:spMkLst>
            <pc:docMk/>
            <pc:sldMk cId="2403445277" sldId="502"/>
            <ac:spMk id="10" creationId="{71652159-05CE-D658-9A46-3FFA65DEA7C8}"/>
          </ac:spMkLst>
        </pc:spChg>
        <pc:spChg chg="mod">
          <ac:chgData name="Stewart Gale" userId="3647ddd2-6040-41ae-a96d-232c23482af8" providerId="ADAL" clId="{83B40A9F-E6FD-4C3F-925A-FFCF979B03E6}" dt="2023-07-26T16:50:40.284" v="1010" actId="1076"/>
          <ac:spMkLst>
            <pc:docMk/>
            <pc:sldMk cId="2403445277" sldId="502"/>
            <ac:spMk id="13" creationId="{9E23309D-ECEE-4FBF-90DE-68CE81FD3AA9}"/>
          </ac:spMkLst>
        </pc:spChg>
        <pc:spChg chg="mod">
          <ac:chgData name="Stewart Gale" userId="3647ddd2-6040-41ae-a96d-232c23482af8" providerId="ADAL" clId="{83B40A9F-E6FD-4C3F-925A-FFCF979B03E6}" dt="2023-07-26T16:50:40.284" v="1010" actId="1076"/>
          <ac:spMkLst>
            <pc:docMk/>
            <pc:sldMk cId="2403445277" sldId="502"/>
            <ac:spMk id="14" creationId="{C75410D7-CDB4-7676-6D32-45A7C16ABCB6}"/>
          </ac:spMkLst>
        </pc:spChg>
        <pc:grpChg chg="del mod">
          <ac:chgData name="Stewart Gale" userId="3647ddd2-6040-41ae-a96d-232c23482af8" providerId="ADAL" clId="{83B40A9F-E6FD-4C3F-925A-FFCF979B03E6}" dt="2023-07-26T16:09:57.478" v="253" actId="478"/>
          <ac:grpSpMkLst>
            <pc:docMk/>
            <pc:sldMk cId="2403445277" sldId="50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3B40A9F-E6FD-4C3F-925A-FFCF979B03E6}" dt="2023-07-26T16:01:15.887" v="0"/>
          <ac:cxnSpMkLst>
            <pc:docMk/>
            <pc:sldMk cId="2403445277" sldId="502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83B40A9F-E6FD-4C3F-925A-FFCF979B03E6}" dt="2023-07-26T16:47:36.961" v="932"/>
          <ac:cxnSpMkLst>
            <pc:docMk/>
            <pc:sldMk cId="2403445277" sldId="502"/>
            <ac:cxnSpMk id="5" creationId="{69B9F71E-1F08-FC14-BC7D-03C56B2B0A41}"/>
          </ac:cxnSpMkLst>
        </pc:cxnChg>
      </pc:sldChg>
      <pc:sldChg chg="delSp modSp mod">
        <pc:chgData name="Stewart Gale" userId="3647ddd2-6040-41ae-a96d-232c23482af8" providerId="ADAL" clId="{83B40A9F-E6FD-4C3F-925A-FFCF979B03E6}" dt="2023-07-26T18:15:05.477" v="1535" actId="1038"/>
        <pc:sldMkLst>
          <pc:docMk/>
          <pc:sldMk cId="1585561849" sldId="505"/>
        </pc:sldMkLst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1585561849" sldId="505"/>
            <ac:spMk id="3" creationId="{00000000-0000-0000-0000-000000000000}"/>
          </ac:spMkLst>
        </pc:spChg>
        <pc:spChg chg="del mod">
          <ac:chgData name="Stewart Gale" userId="3647ddd2-6040-41ae-a96d-232c23482af8" providerId="ADAL" clId="{83B40A9F-E6FD-4C3F-925A-FFCF979B03E6}" dt="2023-07-26T16:06:55.480" v="176" actId="478"/>
          <ac:spMkLst>
            <pc:docMk/>
            <pc:sldMk cId="1585561849" sldId="505"/>
            <ac:spMk id="5" creationId="{EFF6C802-5F90-41FA-B7A0-8A0EC1A03542}"/>
          </ac:spMkLst>
        </pc:spChg>
        <pc:spChg chg="mod">
          <ac:chgData name="Stewart Gale" userId="3647ddd2-6040-41ae-a96d-232c23482af8" providerId="ADAL" clId="{83B40A9F-E6FD-4C3F-925A-FFCF979B03E6}" dt="2023-07-26T18:15:05.477" v="1535" actId="1038"/>
          <ac:spMkLst>
            <pc:docMk/>
            <pc:sldMk cId="1585561849" sldId="505"/>
            <ac:spMk id="6" creationId="{00000000-0000-0000-0000-000000000000}"/>
          </ac:spMkLst>
        </pc:spChg>
        <pc:grpChg chg="del mod">
          <ac:chgData name="Stewart Gale" userId="3647ddd2-6040-41ae-a96d-232c23482af8" providerId="ADAL" clId="{83B40A9F-E6FD-4C3F-925A-FFCF979B03E6}" dt="2023-07-26T16:06:53.700" v="175" actId="478"/>
          <ac:grpSpMkLst>
            <pc:docMk/>
            <pc:sldMk cId="1585561849" sldId="50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3B40A9F-E6FD-4C3F-925A-FFCF979B03E6}" dt="2023-07-26T16:01:15.887" v="0"/>
          <ac:cxnSpMkLst>
            <pc:docMk/>
            <pc:sldMk cId="1585561849" sldId="505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83B40A9F-E6FD-4C3F-925A-FFCF979B03E6}" dt="2023-07-26T16:09:19.766" v="248" actId="47"/>
        <pc:sldMkLst>
          <pc:docMk/>
          <pc:sldMk cId="4113298793" sldId="507"/>
        </pc:sldMkLst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4113298793" sldId="507"/>
            <ac:spMk id="3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4113298793" sldId="507"/>
            <ac:spMk id="6" creationId="{79B78EA2-3A0A-87B4-6720-0ADD7C08F540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4113298793" sldId="507"/>
            <ac:spMk id="7" creationId="{23D89730-96ED-3672-62A2-8364B553F58B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4113298793" sldId="507"/>
            <ac:spMk id="8" creationId="{5CEAD044-E56D-D54A-752D-710104062BE7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4113298793" sldId="507"/>
            <ac:spMk id="9" creationId="{7EBDD7CC-0FE7-018C-A417-9BF07D0232D9}"/>
          </ac:spMkLst>
        </pc:spChg>
        <pc:grpChg chg="mod">
          <ac:chgData name="Stewart Gale" userId="3647ddd2-6040-41ae-a96d-232c23482af8" providerId="ADAL" clId="{83B40A9F-E6FD-4C3F-925A-FFCF979B03E6}" dt="2023-07-26T16:01:15.887" v="0"/>
          <ac:grpSpMkLst>
            <pc:docMk/>
            <pc:sldMk cId="4113298793" sldId="50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3B40A9F-E6FD-4C3F-925A-FFCF979B03E6}" dt="2023-07-26T16:01:15.887" v="0"/>
          <ac:cxnSpMkLst>
            <pc:docMk/>
            <pc:sldMk cId="4113298793" sldId="507"/>
            <ac:cxnSpMk id="4" creationId="{00000000-0000-0000-0000-000000000000}"/>
          </ac:cxnSpMkLst>
        </pc:cxnChg>
      </pc:sldChg>
      <pc:sldChg chg="delSp modSp add mod">
        <pc:chgData name="Stewart Gale" userId="3647ddd2-6040-41ae-a96d-232c23482af8" providerId="ADAL" clId="{83B40A9F-E6FD-4C3F-925A-FFCF979B03E6}" dt="2023-07-26T16:06:27.183" v="173" actId="1076"/>
        <pc:sldMkLst>
          <pc:docMk/>
          <pc:sldMk cId="1041953218" sldId="516"/>
        </pc:sldMkLst>
        <pc:spChg chg="mod">
          <ac:chgData name="Stewart Gale" userId="3647ddd2-6040-41ae-a96d-232c23482af8" providerId="ADAL" clId="{83B40A9F-E6FD-4C3F-925A-FFCF979B03E6}" dt="2023-07-26T16:06:27.183" v="173" actId="1076"/>
          <ac:spMkLst>
            <pc:docMk/>
            <pc:sldMk cId="1041953218" sldId="516"/>
            <ac:spMk id="11" creationId="{2E3865B9-DDBF-426E-A985-1557F41FCE85}"/>
          </ac:spMkLst>
        </pc:spChg>
        <pc:spChg chg="del">
          <ac:chgData name="Stewart Gale" userId="3647ddd2-6040-41ae-a96d-232c23482af8" providerId="ADAL" clId="{83B40A9F-E6FD-4C3F-925A-FFCF979B03E6}" dt="2023-07-26T16:05:45.182" v="161" actId="478"/>
          <ac:spMkLst>
            <pc:docMk/>
            <pc:sldMk cId="1041953218" sldId="516"/>
            <ac:spMk id="12" creationId="{EE984FBC-344C-4720-8644-C75FD34725B1}"/>
          </ac:spMkLst>
        </pc:spChg>
      </pc:sldChg>
      <pc:sldChg chg="modSp del">
        <pc:chgData name="Stewart Gale" userId="3647ddd2-6040-41ae-a96d-232c23482af8" providerId="ADAL" clId="{83B40A9F-E6FD-4C3F-925A-FFCF979B03E6}" dt="2023-07-26T16:06:42.670" v="174" actId="47"/>
        <pc:sldMkLst>
          <pc:docMk/>
          <pc:sldMk cId="26791991" sldId="517"/>
        </pc:sldMkLst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3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7" creationId="{0C1CC018-2999-D6D7-0DD6-C748DCA71744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8" creationId="{885EDF4B-109A-C7E0-7370-AED27363FA7D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9" creationId="{1E9B0270-00E4-EA07-C6CF-9E9CCCC21C42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11" creationId="{4C353448-DFD8-0A23-0C82-B373019CF924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12" creationId="{E1F12CC5-3F13-19E1-4375-8617FF3C545A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13" creationId="{D1A75D55-1899-5BD0-CA00-73718AB97406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14" creationId="{6199E1C1-41AC-BB6A-0FFF-3FF84A2CFBAB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15" creationId="{8C04B97C-4A93-B7A6-9D24-4D719820BF28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26791991" sldId="517"/>
            <ac:spMk id="16" creationId="{BAD25529-6E0C-55AC-788D-56B40E3F152B}"/>
          </ac:spMkLst>
        </pc:spChg>
        <pc:grpChg chg="mod">
          <ac:chgData name="Stewart Gale" userId="3647ddd2-6040-41ae-a96d-232c23482af8" providerId="ADAL" clId="{83B40A9F-E6FD-4C3F-925A-FFCF979B03E6}" dt="2023-07-26T16:01:15.887" v="0"/>
          <ac:grpSpMkLst>
            <pc:docMk/>
            <pc:sldMk cId="26791991" sldId="51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83B40A9F-E6FD-4C3F-925A-FFCF979B03E6}" dt="2023-07-26T16:01:15.887" v="0"/>
          <ac:picMkLst>
            <pc:docMk/>
            <pc:sldMk cId="26791991" sldId="517"/>
            <ac:picMk id="6" creationId="{23E7F015-EFC0-463A-8B30-5B0F040D7032}"/>
          </ac:picMkLst>
        </pc:picChg>
        <pc:cxnChg chg="mod">
          <ac:chgData name="Stewart Gale" userId="3647ddd2-6040-41ae-a96d-232c23482af8" providerId="ADAL" clId="{83B40A9F-E6FD-4C3F-925A-FFCF979B03E6}" dt="2023-07-26T16:01:15.887" v="0"/>
          <ac:cxnSpMkLst>
            <pc:docMk/>
            <pc:sldMk cId="26791991" sldId="51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3B40A9F-E6FD-4C3F-925A-FFCF979B03E6}" dt="2023-07-26T16:01:15.887" v="0"/>
          <ac:cxnSpMkLst>
            <pc:docMk/>
            <pc:sldMk cId="26791991" sldId="517"/>
            <ac:cxnSpMk id="5" creationId="{9CA2D955-8259-6396-11D6-7F8D15BDDFFA}"/>
          </ac:cxnSpMkLst>
        </pc:cxnChg>
      </pc:sldChg>
      <pc:sldChg chg="delSp modSp del mod">
        <pc:chgData name="Stewart Gale" userId="3647ddd2-6040-41ae-a96d-232c23482af8" providerId="ADAL" clId="{83B40A9F-E6FD-4C3F-925A-FFCF979B03E6}" dt="2023-07-26T16:02:50.232" v="13" actId="47"/>
        <pc:sldMkLst>
          <pc:docMk/>
          <pc:sldMk cId="3293695272" sldId="528"/>
        </pc:sldMkLst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3293695272" sldId="528"/>
            <ac:spMk id="3" creationId="{00000000-0000-0000-0000-000000000000}"/>
          </ac:spMkLst>
        </pc:spChg>
        <pc:grpChg chg="del mod">
          <ac:chgData name="Stewart Gale" userId="3647ddd2-6040-41ae-a96d-232c23482af8" providerId="ADAL" clId="{83B40A9F-E6FD-4C3F-925A-FFCF979B03E6}" dt="2023-07-26T16:01:47.510" v="10" actId="478"/>
          <ac:grpSpMkLst>
            <pc:docMk/>
            <pc:sldMk cId="3293695272" sldId="528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83B40A9F-E6FD-4C3F-925A-FFCF979B03E6}" dt="2023-07-26T16:01:51.388" v="11" actId="14100"/>
          <ac:picMkLst>
            <pc:docMk/>
            <pc:sldMk cId="3293695272" sldId="528"/>
            <ac:picMk id="10" creationId="{82C25538-4135-4355-823F-7D890BDEAC8B}"/>
          </ac:picMkLst>
        </pc:picChg>
        <pc:cxnChg chg="mod">
          <ac:chgData name="Stewart Gale" userId="3647ddd2-6040-41ae-a96d-232c23482af8" providerId="ADAL" clId="{83B40A9F-E6FD-4C3F-925A-FFCF979B03E6}" dt="2023-07-26T16:01:15.887" v="0"/>
          <ac:cxnSpMkLst>
            <pc:docMk/>
            <pc:sldMk cId="3293695272" sldId="528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83B40A9F-E6FD-4C3F-925A-FFCF979B03E6}" dt="2024-01-09T06:36:42.354" v="1540" actId="113"/>
        <pc:sldMkLst>
          <pc:docMk/>
          <pc:sldMk cId="1177651567" sldId="529"/>
        </pc:sldMkLst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k cId="1177651567" sldId="529"/>
            <ac:spMk id="3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6:54:13.357" v="1064" actId="1076"/>
          <ac:spMkLst>
            <pc:docMk/>
            <pc:sldMk cId="1177651567" sldId="529"/>
            <ac:spMk id="5" creationId="{39416540-E606-A9E3-4774-13A169A9090E}"/>
          </ac:spMkLst>
        </pc:spChg>
        <pc:spChg chg="mod">
          <ac:chgData name="Stewart Gale" userId="3647ddd2-6040-41ae-a96d-232c23482af8" providerId="ADAL" clId="{83B40A9F-E6FD-4C3F-925A-FFCF979B03E6}" dt="2023-07-26T16:54:16.466" v="1065" actId="1076"/>
          <ac:spMkLst>
            <pc:docMk/>
            <pc:sldMk cId="1177651567" sldId="529"/>
            <ac:spMk id="6" creationId="{FD32577C-50F4-7DAB-8130-CD92E3209512}"/>
          </ac:spMkLst>
        </pc:spChg>
        <pc:spChg chg="mod">
          <ac:chgData name="Stewart Gale" userId="3647ddd2-6040-41ae-a96d-232c23482af8" providerId="ADAL" clId="{83B40A9F-E6FD-4C3F-925A-FFCF979B03E6}" dt="2023-07-26T16:51:05.558" v="1017" actId="1076"/>
          <ac:spMkLst>
            <pc:docMk/>
            <pc:sldMk cId="1177651567" sldId="529"/>
            <ac:spMk id="8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4-01-09T06:20:05.728" v="1536" actId="20577"/>
          <ac:spMkLst>
            <pc:docMk/>
            <pc:sldMk cId="1177651567" sldId="529"/>
            <ac:spMk id="9" creationId="{00000000-0000-0000-0000-000000000000}"/>
          </ac:spMkLst>
        </pc:spChg>
        <pc:spChg chg="add mod">
          <ac:chgData name="Stewart Gale" userId="3647ddd2-6040-41ae-a96d-232c23482af8" providerId="ADAL" clId="{83B40A9F-E6FD-4C3F-925A-FFCF979B03E6}" dt="2023-07-26T16:54:51.812" v="1071" actId="14100"/>
          <ac:spMkLst>
            <pc:docMk/>
            <pc:sldMk cId="1177651567" sldId="529"/>
            <ac:spMk id="10" creationId="{3637350F-59E6-861C-E17E-CCF38D8CE303}"/>
          </ac:spMkLst>
        </pc:spChg>
        <pc:spChg chg="add mod">
          <ac:chgData name="Stewart Gale" userId="3647ddd2-6040-41ae-a96d-232c23482af8" providerId="ADAL" clId="{83B40A9F-E6FD-4C3F-925A-FFCF979B03E6}" dt="2023-07-26T16:53:32.347" v="1049" actId="1076"/>
          <ac:spMkLst>
            <pc:docMk/>
            <pc:sldMk cId="1177651567" sldId="529"/>
            <ac:spMk id="11" creationId="{F9EDDEDF-8529-771C-31BA-623F6D993D6E}"/>
          </ac:spMkLst>
        </pc:spChg>
        <pc:spChg chg="add mod">
          <ac:chgData name="Stewart Gale" userId="3647ddd2-6040-41ae-a96d-232c23482af8" providerId="ADAL" clId="{83B40A9F-E6FD-4C3F-925A-FFCF979B03E6}" dt="2024-01-09T06:36:42.354" v="1540" actId="113"/>
          <ac:spMkLst>
            <pc:docMk/>
            <pc:sldMk cId="1177651567" sldId="529"/>
            <ac:spMk id="12" creationId="{70368929-8025-A726-0C72-66E524C16F1C}"/>
          </ac:spMkLst>
        </pc:spChg>
        <pc:spChg chg="mod">
          <ac:chgData name="Stewart Gale" userId="3647ddd2-6040-41ae-a96d-232c23482af8" providerId="ADAL" clId="{83B40A9F-E6FD-4C3F-925A-FFCF979B03E6}" dt="2023-07-26T16:54:13.357" v="1064" actId="1076"/>
          <ac:spMkLst>
            <pc:docMk/>
            <pc:sldMk cId="1177651567" sldId="529"/>
            <ac:spMk id="13" creationId="{9E23309D-ECEE-4FBF-90DE-68CE81FD3AA9}"/>
          </ac:spMkLst>
        </pc:spChg>
        <pc:grpChg chg="del mod">
          <ac:chgData name="Stewart Gale" userId="3647ddd2-6040-41ae-a96d-232c23482af8" providerId="ADAL" clId="{83B40A9F-E6FD-4C3F-925A-FFCF979B03E6}" dt="2023-07-26T16:10:01.684" v="254" actId="478"/>
          <ac:grpSpMkLst>
            <pc:docMk/>
            <pc:sldMk cId="1177651567" sldId="52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3B40A9F-E6FD-4C3F-925A-FFCF979B03E6}" dt="2023-07-26T16:01:15.887" v="0"/>
          <ac:cxnSpMkLst>
            <pc:docMk/>
            <pc:sldMk cId="1177651567" sldId="529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83B40A9F-E6FD-4C3F-925A-FFCF979B03E6}" dt="2023-07-26T16:53:35.754" v="1050" actId="1076"/>
          <ac:cxnSpMkLst>
            <pc:docMk/>
            <pc:sldMk cId="1177651567" sldId="529"/>
            <ac:cxnSpMk id="7" creationId="{844ACAA8-ED32-AFC6-7166-21B41D028089}"/>
          </ac:cxnSpMkLst>
        </pc:cxnChg>
      </pc:sldChg>
      <pc:sldChg chg="addSp delSp modSp mod ord modAnim">
        <pc:chgData name="Stewart Gale" userId="3647ddd2-6040-41ae-a96d-232c23482af8" providerId="ADAL" clId="{83B40A9F-E6FD-4C3F-925A-FFCF979B03E6}" dt="2023-07-26T18:05:38.239" v="1406"/>
        <pc:sldMkLst>
          <pc:docMk/>
          <pc:sldMk cId="310739708" sldId="530"/>
        </pc:sldMkLst>
        <pc:spChg chg="del mod topLvl">
          <ac:chgData name="Stewart Gale" userId="3647ddd2-6040-41ae-a96d-232c23482af8" providerId="ADAL" clId="{83B40A9F-E6FD-4C3F-925A-FFCF979B03E6}" dt="2023-07-26T16:09:24.849" v="251" actId="478"/>
          <ac:spMkLst>
            <pc:docMk/>
            <pc:sldMk cId="310739708" sldId="530"/>
            <ac:spMk id="3" creationId="{00000000-0000-0000-0000-000000000000}"/>
          </ac:spMkLst>
        </pc:spChg>
        <pc:spChg chg="add mod">
          <ac:chgData name="Stewart Gale" userId="3647ddd2-6040-41ae-a96d-232c23482af8" providerId="ADAL" clId="{83B40A9F-E6FD-4C3F-925A-FFCF979B03E6}" dt="2023-07-26T16:46:13.567" v="919" actId="1076"/>
          <ac:spMkLst>
            <pc:docMk/>
            <pc:sldMk cId="310739708" sldId="530"/>
            <ac:spMk id="6" creationId="{D970895D-F8B6-CD24-2FB2-2825F96D8D5F}"/>
          </ac:spMkLst>
        </pc:spChg>
        <pc:spChg chg="mod">
          <ac:chgData name="Stewart Gale" userId="3647ddd2-6040-41ae-a96d-232c23482af8" providerId="ADAL" clId="{83B40A9F-E6FD-4C3F-925A-FFCF979B03E6}" dt="2023-07-26T16:42:15.765" v="840" actId="1076"/>
          <ac:spMkLst>
            <pc:docMk/>
            <pc:sldMk cId="310739708" sldId="530"/>
            <ac:spMk id="8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7:48:03.036" v="1137" actId="14100"/>
          <ac:spMkLst>
            <pc:docMk/>
            <pc:sldMk cId="310739708" sldId="530"/>
            <ac:spMk id="9" creationId="{00000000-0000-0000-0000-000000000000}"/>
          </ac:spMkLst>
        </pc:spChg>
        <pc:spChg chg="add mod">
          <ac:chgData name="Stewart Gale" userId="3647ddd2-6040-41ae-a96d-232c23482af8" providerId="ADAL" clId="{83B40A9F-E6FD-4C3F-925A-FFCF979B03E6}" dt="2023-07-26T16:46:04.712" v="918" actId="403"/>
          <ac:spMkLst>
            <pc:docMk/>
            <pc:sldMk cId="310739708" sldId="530"/>
            <ac:spMk id="10" creationId="{199244C7-00E8-1D2B-1D94-2017C6F10B31}"/>
          </ac:spMkLst>
        </pc:spChg>
        <pc:spChg chg="add mod">
          <ac:chgData name="Stewart Gale" userId="3647ddd2-6040-41ae-a96d-232c23482af8" providerId="ADAL" clId="{83B40A9F-E6FD-4C3F-925A-FFCF979B03E6}" dt="2023-07-26T16:45:59.362" v="916" actId="403"/>
          <ac:spMkLst>
            <pc:docMk/>
            <pc:sldMk cId="310739708" sldId="530"/>
            <ac:spMk id="11" creationId="{9BFDF4B1-A1CF-3B53-53EC-5449BCF50975}"/>
          </ac:spMkLst>
        </pc:spChg>
        <pc:spChg chg="mod">
          <ac:chgData name="Stewart Gale" userId="3647ddd2-6040-41ae-a96d-232c23482af8" providerId="ADAL" clId="{83B40A9F-E6FD-4C3F-925A-FFCF979B03E6}" dt="2023-07-26T17:47:56.794" v="1135" actId="14100"/>
          <ac:spMkLst>
            <pc:docMk/>
            <pc:sldMk cId="310739708" sldId="530"/>
            <ac:spMk id="13" creationId="{9E23309D-ECEE-4FBF-90DE-68CE81FD3AA9}"/>
          </ac:spMkLst>
        </pc:spChg>
        <pc:grpChg chg="del mod">
          <ac:chgData name="Stewart Gale" userId="3647ddd2-6040-41ae-a96d-232c23482af8" providerId="ADAL" clId="{83B40A9F-E6FD-4C3F-925A-FFCF979B03E6}" dt="2023-07-26T16:09:23.404" v="250" actId="478"/>
          <ac:grpSpMkLst>
            <pc:docMk/>
            <pc:sldMk cId="310739708" sldId="530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83B40A9F-E6FD-4C3F-925A-FFCF979B03E6}" dt="2023-07-26T16:09:23.404" v="250" actId="478"/>
          <ac:cxnSpMkLst>
            <pc:docMk/>
            <pc:sldMk cId="310739708" sldId="530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83B40A9F-E6FD-4C3F-925A-FFCF979B03E6}" dt="2023-07-26T16:42:22.839" v="841"/>
          <ac:cxnSpMkLst>
            <pc:docMk/>
            <pc:sldMk cId="310739708" sldId="530"/>
            <ac:cxnSpMk id="5" creationId="{85ED4C05-FA39-F7FE-2CB0-667A4FA49DEB}"/>
          </ac:cxnSpMkLst>
        </pc:cxnChg>
      </pc:sldChg>
      <pc:sldChg chg="add">
        <pc:chgData name="Stewart Gale" userId="3647ddd2-6040-41ae-a96d-232c23482af8" providerId="ADAL" clId="{83B40A9F-E6FD-4C3F-925A-FFCF979B03E6}" dt="2023-07-26T16:02:48.229" v="12"/>
        <pc:sldMkLst>
          <pc:docMk/>
          <pc:sldMk cId="2750060579" sldId="531"/>
        </pc:sldMkLst>
      </pc:sldChg>
      <pc:sldChg chg="add">
        <pc:chgData name="Stewart Gale" userId="3647ddd2-6040-41ae-a96d-232c23482af8" providerId="ADAL" clId="{83B40A9F-E6FD-4C3F-925A-FFCF979B03E6}" dt="2023-07-26T16:02:48.229" v="12"/>
        <pc:sldMkLst>
          <pc:docMk/>
          <pc:sldMk cId="2660061430" sldId="532"/>
        </pc:sldMkLst>
      </pc:sldChg>
      <pc:sldChg chg="addSp modSp new mod modAnim">
        <pc:chgData name="Stewart Gale" userId="3647ddd2-6040-41ae-a96d-232c23482af8" providerId="ADAL" clId="{83B40A9F-E6FD-4C3F-925A-FFCF979B03E6}" dt="2023-07-26T17:49:34.957" v="1161" actId="14100"/>
        <pc:sldMkLst>
          <pc:docMk/>
          <pc:sldMk cId="1062631944" sldId="533"/>
        </pc:sldMkLst>
        <pc:spChg chg="add mod">
          <ac:chgData name="Stewart Gale" userId="3647ddd2-6040-41ae-a96d-232c23482af8" providerId="ADAL" clId="{83B40A9F-E6FD-4C3F-925A-FFCF979B03E6}" dt="2023-07-26T16:10:31.570" v="271" actId="113"/>
          <ac:spMkLst>
            <pc:docMk/>
            <pc:sldMk cId="1062631944" sldId="533"/>
            <ac:spMk id="2" creationId="{C3CF433D-07EE-16B3-3A85-874D891F19D6}"/>
          </ac:spMkLst>
        </pc:spChg>
        <pc:spChg chg="add mod">
          <ac:chgData name="Stewart Gale" userId="3647ddd2-6040-41ae-a96d-232c23482af8" providerId="ADAL" clId="{83B40A9F-E6FD-4C3F-925A-FFCF979B03E6}" dt="2023-07-26T17:49:20.550" v="1158" actId="403"/>
          <ac:spMkLst>
            <pc:docMk/>
            <pc:sldMk cId="1062631944" sldId="533"/>
            <ac:spMk id="4" creationId="{A9F20E36-2F6C-BA10-1014-8AC9802C4114}"/>
          </ac:spMkLst>
        </pc:spChg>
        <pc:spChg chg="add mod">
          <ac:chgData name="Stewart Gale" userId="3647ddd2-6040-41ae-a96d-232c23482af8" providerId="ADAL" clId="{83B40A9F-E6FD-4C3F-925A-FFCF979B03E6}" dt="2023-07-26T16:23:25.468" v="475" actId="113"/>
          <ac:spMkLst>
            <pc:docMk/>
            <pc:sldMk cId="1062631944" sldId="533"/>
            <ac:spMk id="6" creationId="{3AC241BF-9631-DD7F-AE8F-33FAAA639C25}"/>
          </ac:spMkLst>
        </pc:spChg>
        <pc:spChg chg="add mod">
          <ac:chgData name="Stewart Gale" userId="3647ddd2-6040-41ae-a96d-232c23482af8" providerId="ADAL" clId="{83B40A9F-E6FD-4C3F-925A-FFCF979B03E6}" dt="2023-07-26T16:20:56.470" v="418" actId="113"/>
          <ac:spMkLst>
            <pc:docMk/>
            <pc:sldMk cId="1062631944" sldId="533"/>
            <ac:spMk id="8" creationId="{C0CF70E5-EFB2-66F4-62B4-BDC508BB8E72}"/>
          </ac:spMkLst>
        </pc:spChg>
        <pc:spChg chg="add mod">
          <ac:chgData name="Stewart Gale" userId="3647ddd2-6040-41ae-a96d-232c23482af8" providerId="ADAL" clId="{83B40A9F-E6FD-4C3F-925A-FFCF979B03E6}" dt="2023-07-26T17:49:34.957" v="1161" actId="14100"/>
          <ac:spMkLst>
            <pc:docMk/>
            <pc:sldMk cId="1062631944" sldId="533"/>
            <ac:spMk id="10" creationId="{5763B978-AC19-7BFA-E58D-7DA1579BA049}"/>
          </ac:spMkLst>
        </pc:spChg>
        <pc:spChg chg="add mod">
          <ac:chgData name="Stewart Gale" userId="3647ddd2-6040-41ae-a96d-232c23482af8" providerId="ADAL" clId="{83B40A9F-E6FD-4C3F-925A-FFCF979B03E6}" dt="2023-07-26T16:20:47.411" v="417" actId="1076"/>
          <ac:spMkLst>
            <pc:docMk/>
            <pc:sldMk cId="1062631944" sldId="533"/>
            <ac:spMk id="11" creationId="{95BFA13F-21C8-404C-DBB5-3C5CDB415F2D}"/>
          </ac:spMkLst>
        </pc:spChg>
        <pc:cxnChg chg="add mod">
          <ac:chgData name="Stewart Gale" userId="3647ddd2-6040-41ae-a96d-232c23482af8" providerId="ADAL" clId="{83B40A9F-E6FD-4C3F-925A-FFCF979B03E6}" dt="2023-07-26T16:25:34.481" v="520" actId="1076"/>
          <ac:cxnSpMkLst>
            <pc:docMk/>
            <pc:sldMk cId="1062631944" sldId="533"/>
            <ac:cxnSpMk id="13" creationId="{46A6DF4D-51AF-2D57-1CC7-D6146DB05CCC}"/>
          </ac:cxnSpMkLst>
        </pc:cxnChg>
      </pc:sldChg>
      <pc:sldChg chg="addSp modSp new mod modAnim">
        <pc:chgData name="Stewart Gale" userId="3647ddd2-6040-41ae-a96d-232c23482af8" providerId="ADAL" clId="{83B40A9F-E6FD-4C3F-925A-FFCF979B03E6}" dt="2023-07-26T17:49:12.584" v="1156" actId="14100"/>
        <pc:sldMkLst>
          <pc:docMk/>
          <pc:sldMk cId="1663260460" sldId="534"/>
        </pc:sldMkLst>
        <pc:spChg chg="add mod">
          <ac:chgData name="Stewart Gale" userId="3647ddd2-6040-41ae-a96d-232c23482af8" providerId="ADAL" clId="{83B40A9F-E6FD-4C3F-925A-FFCF979B03E6}" dt="2023-07-26T16:22:07.519" v="443" actId="404"/>
          <ac:spMkLst>
            <pc:docMk/>
            <pc:sldMk cId="1663260460" sldId="534"/>
            <ac:spMk id="2" creationId="{88B02044-DD55-E7EA-46EE-CABDB0719C73}"/>
          </ac:spMkLst>
        </pc:spChg>
        <pc:spChg chg="add mod">
          <ac:chgData name="Stewart Gale" userId="3647ddd2-6040-41ae-a96d-232c23482af8" providerId="ADAL" clId="{83B40A9F-E6FD-4C3F-925A-FFCF979B03E6}" dt="2023-07-26T16:22:15.058" v="444"/>
          <ac:spMkLst>
            <pc:docMk/>
            <pc:sldMk cId="1663260460" sldId="534"/>
            <ac:spMk id="3" creationId="{69D67F2D-3DA4-5AA1-78B5-12BCE92BC065}"/>
          </ac:spMkLst>
        </pc:spChg>
        <pc:spChg chg="add mod">
          <ac:chgData name="Stewart Gale" userId="3647ddd2-6040-41ae-a96d-232c23482af8" providerId="ADAL" clId="{83B40A9F-E6FD-4C3F-925A-FFCF979B03E6}" dt="2023-07-26T17:49:03.435" v="1153" actId="403"/>
          <ac:spMkLst>
            <pc:docMk/>
            <pc:sldMk cId="1663260460" sldId="534"/>
            <ac:spMk id="5" creationId="{F0231073-49A3-A39D-0022-2DDD3EE86869}"/>
          </ac:spMkLst>
        </pc:spChg>
        <pc:spChg chg="add mod">
          <ac:chgData name="Stewart Gale" userId="3647ddd2-6040-41ae-a96d-232c23482af8" providerId="ADAL" clId="{83B40A9F-E6FD-4C3F-925A-FFCF979B03E6}" dt="2023-07-26T16:25:44.902" v="523" actId="113"/>
          <ac:spMkLst>
            <pc:docMk/>
            <pc:sldMk cId="1663260460" sldId="534"/>
            <ac:spMk id="7" creationId="{3E91EA66-DB81-16CE-DDC1-518A5141D8D9}"/>
          </ac:spMkLst>
        </pc:spChg>
        <pc:spChg chg="add mod">
          <ac:chgData name="Stewart Gale" userId="3647ddd2-6040-41ae-a96d-232c23482af8" providerId="ADAL" clId="{83B40A9F-E6FD-4C3F-925A-FFCF979B03E6}" dt="2023-07-26T16:25:47.836" v="524" actId="113"/>
          <ac:spMkLst>
            <pc:docMk/>
            <pc:sldMk cId="1663260460" sldId="534"/>
            <ac:spMk id="9" creationId="{D283E6F1-1D46-7268-85B0-E75FD56BD489}"/>
          </ac:spMkLst>
        </pc:spChg>
        <pc:spChg chg="add mod">
          <ac:chgData name="Stewart Gale" userId="3647ddd2-6040-41ae-a96d-232c23482af8" providerId="ADAL" clId="{83B40A9F-E6FD-4C3F-925A-FFCF979B03E6}" dt="2023-07-26T17:49:12.584" v="1156" actId="14100"/>
          <ac:spMkLst>
            <pc:docMk/>
            <pc:sldMk cId="1663260460" sldId="534"/>
            <ac:spMk id="11" creationId="{FA7EEFBB-C6B4-0DCE-1003-B4395B501FD9}"/>
          </ac:spMkLst>
        </pc:spChg>
        <pc:cxnChg chg="add mod">
          <ac:chgData name="Stewart Gale" userId="3647ddd2-6040-41ae-a96d-232c23482af8" providerId="ADAL" clId="{83B40A9F-E6FD-4C3F-925A-FFCF979B03E6}" dt="2023-07-26T16:25:41.252" v="522" actId="1076"/>
          <ac:cxnSpMkLst>
            <pc:docMk/>
            <pc:sldMk cId="1663260460" sldId="534"/>
            <ac:cxnSpMk id="12" creationId="{511260E6-08C2-37E6-D4D9-6C8F0597BFD5}"/>
          </ac:cxnSpMkLst>
        </pc:cxnChg>
      </pc:sldChg>
      <pc:sldChg chg="addSp modSp new mod modAnim">
        <pc:chgData name="Stewart Gale" userId="3647ddd2-6040-41ae-a96d-232c23482af8" providerId="ADAL" clId="{83B40A9F-E6FD-4C3F-925A-FFCF979B03E6}" dt="2024-01-09T06:36:24.615" v="1538" actId="113"/>
        <pc:sldMkLst>
          <pc:docMk/>
          <pc:sldMk cId="1715481261" sldId="535"/>
        </pc:sldMkLst>
        <pc:spChg chg="add mod">
          <ac:chgData name="Stewart Gale" userId="3647ddd2-6040-41ae-a96d-232c23482af8" providerId="ADAL" clId="{83B40A9F-E6FD-4C3F-925A-FFCF979B03E6}" dt="2023-07-26T16:27:32.776" v="555" actId="113"/>
          <ac:spMkLst>
            <pc:docMk/>
            <pc:sldMk cId="1715481261" sldId="535"/>
            <ac:spMk id="2" creationId="{75C1D71C-2A2C-5AE7-CA37-7884B050F80B}"/>
          </ac:spMkLst>
        </pc:spChg>
        <pc:spChg chg="add mod">
          <ac:chgData name="Stewart Gale" userId="3647ddd2-6040-41ae-a96d-232c23482af8" providerId="ADAL" clId="{83B40A9F-E6FD-4C3F-925A-FFCF979B03E6}" dt="2023-07-26T17:48:29.766" v="1144" actId="1076"/>
          <ac:spMkLst>
            <pc:docMk/>
            <pc:sldMk cId="1715481261" sldId="535"/>
            <ac:spMk id="4" creationId="{AD381B33-350E-7848-1550-19268FC764B9}"/>
          </ac:spMkLst>
        </pc:spChg>
        <pc:spChg chg="add mod">
          <ac:chgData name="Stewart Gale" userId="3647ddd2-6040-41ae-a96d-232c23482af8" providerId="ADAL" clId="{83B40A9F-E6FD-4C3F-925A-FFCF979B03E6}" dt="2023-07-26T16:31:52.270" v="617" actId="1076"/>
          <ac:spMkLst>
            <pc:docMk/>
            <pc:sldMk cId="1715481261" sldId="535"/>
            <ac:spMk id="5" creationId="{06A37E4D-4342-872F-E209-1E8CE15F3577}"/>
          </ac:spMkLst>
        </pc:spChg>
        <pc:spChg chg="add mod">
          <ac:chgData name="Stewart Gale" userId="3647ddd2-6040-41ae-a96d-232c23482af8" providerId="ADAL" clId="{83B40A9F-E6FD-4C3F-925A-FFCF979B03E6}" dt="2023-07-26T16:31:52.270" v="617" actId="1076"/>
          <ac:spMkLst>
            <pc:docMk/>
            <pc:sldMk cId="1715481261" sldId="535"/>
            <ac:spMk id="7" creationId="{006E688C-B5A2-31FC-C336-00AE78ECFDFE}"/>
          </ac:spMkLst>
        </pc:spChg>
        <pc:spChg chg="add mod">
          <ac:chgData name="Stewart Gale" userId="3647ddd2-6040-41ae-a96d-232c23482af8" providerId="ADAL" clId="{83B40A9F-E6FD-4C3F-925A-FFCF979B03E6}" dt="2023-07-26T16:31:52.270" v="617" actId="1076"/>
          <ac:spMkLst>
            <pc:docMk/>
            <pc:sldMk cId="1715481261" sldId="535"/>
            <ac:spMk id="9" creationId="{E65F83DB-D46C-072E-876F-A7D0140243DD}"/>
          </ac:spMkLst>
        </pc:spChg>
        <pc:spChg chg="add mod">
          <ac:chgData name="Stewart Gale" userId="3647ddd2-6040-41ae-a96d-232c23482af8" providerId="ADAL" clId="{83B40A9F-E6FD-4C3F-925A-FFCF979B03E6}" dt="2024-01-09T06:36:24.615" v="1538" actId="113"/>
          <ac:spMkLst>
            <pc:docMk/>
            <pc:sldMk cId="1715481261" sldId="535"/>
            <ac:spMk id="12" creationId="{78293339-AEF0-4397-5406-C9A13AB2AA2B}"/>
          </ac:spMkLst>
        </pc:spChg>
        <pc:cxnChg chg="add mod">
          <ac:chgData name="Stewart Gale" userId="3647ddd2-6040-41ae-a96d-232c23482af8" providerId="ADAL" clId="{83B40A9F-E6FD-4C3F-925A-FFCF979B03E6}" dt="2023-07-26T16:32:07.407" v="622" actId="1076"/>
          <ac:cxnSpMkLst>
            <pc:docMk/>
            <pc:sldMk cId="1715481261" sldId="535"/>
            <ac:cxnSpMk id="10" creationId="{71111926-3FB0-43BE-D57F-F3DDA8878DAE}"/>
          </ac:cxnSpMkLst>
        </pc:cxnChg>
      </pc:sldChg>
      <pc:sldChg chg="addSp delSp modSp new mod ord modAnim">
        <pc:chgData name="Stewart Gale" userId="3647ddd2-6040-41ae-a96d-232c23482af8" providerId="ADAL" clId="{83B40A9F-E6FD-4C3F-925A-FFCF979B03E6}" dt="2023-07-26T18:05:58.820" v="1412"/>
        <pc:sldMkLst>
          <pc:docMk/>
          <pc:sldMk cId="3260547133" sldId="536"/>
        </pc:sldMkLst>
        <pc:spChg chg="add mod">
          <ac:chgData name="Stewart Gale" userId="3647ddd2-6040-41ae-a96d-232c23482af8" providerId="ADAL" clId="{83B40A9F-E6FD-4C3F-925A-FFCF979B03E6}" dt="2023-07-26T16:33:34.324" v="658" actId="1076"/>
          <ac:spMkLst>
            <pc:docMk/>
            <pc:sldMk cId="3260547133" sldId="536"/>
            <ac:spMk id="2" creationId="{19E39249-7E0D-9BDB-15DA-C99D90E8E263}"/>
          </ac:spMkLst>
        </pc:spChg>
        <pc:spChg chg="add del mod">
          <ac:chgData name="Stewart Gale" userId="3647ddd2-6040-41ae-a96d-232c23482af8" providerId="ADAL" clId="{83B40A9F-E6FD-4C3F-925A-FFCF979B03E6}" dt="2023-07-26T16:36:06.674" v="717" actId="478"/>
          <ac:spMkLst>
            <pc:docMk/>
            <pc:sldMk cId="3260547133" sldId="536"/>
            <ac:spMk id="3" creationId="{2DE79A71-B950-54E2-DA29-A2475E0DE25E}"/>
          </ac:spMkLst>
        </pc:spChg>
        <pc:spChg chg="add mod">
          <ac:chgData name="Stewart Gale" userId="3647ddd2-6040-41ae-a96d-232c23482af8" providerId="ADAL" clId="{83B40A9F-E6FD-4C3F-925A-FFCF979B03E6}" dt="2023-07-26T16:37:48.806" v="746" actId="14100"/>
          <ac:spMkLst>
            <pc:docMk/>
            <pc:sldMk cId="3260547133" sldId="536"/>
            <ac:spMk id="5" creationId="{7E81C111-9E04-BB8C-0F65-059CA137B18E}"/>
          </ac:spMkLst>
        </pc:spChg>
        <pc:spChg chg="add mod">
          <ac:chgData name="Stewart Gale" userId="3647ddd2-6040-41ae-a96d-232c23482af8" providerId="ADAL" clId="{83B40A9F-E6FD-4C3F-925A-FFCF979B03E6}" dt="2023-07-26T16:37:57.549" v="748" actId="1076"/>
          <ac:spMkLst>
            <pc:docMk/>
            <pc:sldMk cId="3260547133" sldId="536"/>
            <ac:spMk id="7" creationId="{E51E3F37-1676-76B0-7D69-D55D6AF65B56}"/>
          </ac:spMkLst>
        </pc:spChg>
        <pc:spChg chg="add mod">
          <ac:chgData name="Stewart Gale" userId="3647ddd2-6040-41ae-a96d-232c23482af8" providerId="ADAL" clId="{83B40A9F-E6FD-4C3F-925A-FFCF979B03E6}" dt="2023-07-26T16:38:06.567" v="750" actId="1076"/>
          <ac:spMkLst>
            <pc:docMk/>
            <pc:sldMk cId="3260547133" sldId="536"/>
            <ac:spMk id="8" creationId="{44390E47-00EC-75B2-6A26-491DF4204FD1}"/>
          </ac:spMkLst>
        </pc:spChg>
        <pc:spChg chg="add mod">
          <ac:chgData name="Stewart Gale" userId="3647ddd2-6040-41ae-a96d-232c23482af8" providerId="ADAL" clId="{83B40A9F-E6FD-4C3F-925A-FFCF979B03E6}" dt="2023-07-26T17:48:51.206" v="1151" actId="403"/>
          <ac:spMkLst>
            <pc:docMk/>
            <pc:sldMk cId="3260547133" sldId="536"/>
            <ac:spMk id="10" creationId="{A23A6520-364F-65E2-FA78-49E06ED2A732}"/>
          </ac:spMkLst>
        </pc:spChg>
        <pc:spChg chg="add mod">
          <ac:chgData name="Stewart Gale" userId="3647ddd2-6040-41ae-a96d-232c23482af8" providerId="ADAL" clId="{83B40A9F-E6FD-4C3F-925A-FFCF979B03E6}" dt="2023-07-26T17:48:48.637" v="1150" actId="1076"/>
          <ac:spMkLst>
            <pc:docMk/>
            <pc:sldMk cId="3260547133" sldId="536"/>
            <ac:spMk id="12" creationId="{C6FD3559-9167-40B3-C461-BF8BCB4C4182}"/>
          </ac:spMkLst>
        </pc:spChg>
        <pc:cxnChg chg="add mod">
          <ac:chgData name="Stewart Gale" userId="3647ddd2-6040-41ae-a96d-232c23482af8" providerId="ADAL" clId="{83B40A9F-E6FD-4C3F-925A-FFCF979B03E6}" dt="2023-07-26T16:36:51.836" v="739" actId="1076"/>
          <ac:cxnSpMkLst>
            <pc:docMk/>
            <pc:sldMk cId="3260547133" sldId="536"/>
            <ac:cxnSpMk id="4" creationId="{C23ED38A-DCCD-287E-62A2-6F7BEA7544C7}"/>
          </ac:cxnSpMkLst>
        </pc:cxnChg>
      </pc:sldChg>
      <pc:sldChg chg="addSp modSp new del mod modAnim">
        <pc:chgData name="Stewart Gale" userId="3647ddd2-6040-41ae-a96d-232c23482af8" providerId="ADAL" clId="{83B40A9F-E6FD-4C3F-925A-FFCF979B03E6}" dt="2023-07-26T16:41:17.998" v="818" actId="47"/>
        <pc:sldMkLst>
          <pc:docMk/>
          <pc:sldMk cId="693932445" sldId="537"/>
        </pc:sldMkLst>
        <pc:spChg chg="add mod">
          <ac:chgData name="Stewart Gale" userId="3647ddd2-6040-41ae-a96d-232c23482af8" providerId="ADAL" clId="{83B40A9F-E6FD-4C3F-925A-FFCF979B03E6}" dt="2023-07-26T16:39:20.896" v="767" actId="1076"/>
          <ac:spMkLst>
            <pc:docMk/>
            <pc:sldMk cId="693932445" sldId="537"/>
            <ac:spMk id="2" creationId="{24A144F2-A242-5543-620E-E15101BB3222}"/>
          </ac:spMkLst>
        </pc:spChg>
        <pc:spChg chg="add mod">
          <ac:chgData name="Stewart Gale" userId="3647ddd2-6040-41ae-a96d-232c23482af8" providerId="ADAL" clId="{83B40A9F-E6FD-4C3F-925A-FFCF979B03E6}" dt="2023-07-26T16:39:59.205" v="773" actId="1076"/>
          <ac:spMkLst>
            <pc:docMk/>
            <pc:sldMk cId="693932445" sldId="537"/>
            <ac:spMk id="4" creationId="{953E8246-9A3A-59A9-0DDB-A9FC4E411137}"/>
          </ac:spMkLst>
        </pc:spChg>
        <pc:spChg chg="add mod">
          <ac:chgData name="Stewart Gale" userId="3647ddd2-6040-41ae-a96d-232c23482af8" providerId="ADAL" clId="{83B40A9F-E6FD-4C3F-925A-FFCF979B03E6}" dt="2023-07-26T16:40:48.562" v="817" actId="1076"/>
          <ac:spMkLst>
            <pc:docMk/>
            <pc:sldMk cId="693932445" sldId="537"/>
            <ac:spMk id="6" creationId="{0E75D9ED-DFBC-B745-B1BD-7C17945B9977}"/>
          </ac:spMkLst>
        </pc:spChg>
        <pc:spChg chg="add mod">
          <ac:chgData name="Stewart Gale" userId="3647ddd2-6040-41ae-a96d-232c23482af8" providerId="ADAL" clId="{83B40A9F-E6FD-4C3F-925A-FFCF979B03E6}" dt="2023-07-26T16:40:40.421" v="816" actId="14100"/>
          <ac:spMkLst>
            <pc:docMk/>
            <pc:sldMk cId="693932445" sldId="537"/>
            <ac:spMk id="7" creationId="{DF172DF5-62D6-EB92-7873-6637B303AA05}"/>
          </ac:spMkLst>
        </pc:spChg>
        <pc:cxnChg chg="add mod">
          <ac:chgData name="Stewart Gale" userId="3647ddd2-6040-41ae-a96d-232c23482af8" providerId="ADAL" clId="{83B40A9F-E6FD-4C3F-925A-FFCF979B03E6}" dt="2023-07-26T16:39:32.906" v="768"/>
          <ac:cxnSpMkLst>
            <pc:docMk/>
            <pc:sldMk cId="693932445" sldId="537"/>
            <ac:cxnSpMk id="3" creationId="{0A543F1B-429A-CEE7-B439-F1F0F84B9760}"/>
          </ac:cxnSpMkLst>
        </pc:cxnChg>
      </pc:sldChg>
      <pc:sldChg chg="addSp delSp modSp new mod ord modAnim">
        <pc:chgData name="Stewart Gale" userId="3647ddd2-6040-41ae-a96d-232c23482af8" providerId="ADAL" clId="{83B40A9F-E6FD-4C3F-925A-FFCF979B03E6}" dt="2023-07-26T17:54:13.147" v="1192" actId="1036"/>
        <pc:sldMkLst>
          <pc:docMk/>
          <pc:sldMk cId="4237235589" sldId="537"/>
        </pc:sldMkLst>
        <pc:spChg chg="add mod">
          <ac:chgData name="Stewart Gale" userId="3647ddd2-6040-41ae-a96d-232c23482af8" providerId="ADAL" clId="{83B40A9F-E6FD-4C3F-925A-FFCF979B03E6}" dt="2023-07-26T16:56:54.241" v="1084" actId="1076"/>
          <ac:spMkLst>
            <pc:docMk/>
            <pc:sldMk cId="4237235589" sldId="537"/>
            <ac:spMk id="2" creationId="{65FED868-3771-DF3D-5FC4-6977DE9B1443}"/>
          </ac:spMkLst>
        </pc:spChg>
        <pc:spChg chg="add del mod">
          <ac:chgData name="Stewart Gale" userId="3647ddd2-6040-41ae-a96d-232c23482af8" providerId="ADAL" clId="{83B40A9F-E6FD-4C3F-925A-FFCF979B03E6}" dt="2023-07-26T16:57:20.969" v="1097" actId="478"/>
          <ac:spMkLst>
            <pc:docMk/>
            <pc:sldMk cId="4237235589" sldId="537"/>
            <ac:spMk id="6" creationId="{5E150DB4-8469-EC52-B1A8-42965AA0F396}"/>
          </ac:spMkLst>
        </pc:spChg>
        <pc:spChg chg="add mod">
          <ac:chgData name="Stewart Gale" userId="3647ddd2-6040-41ae-a96d-232c23482af8" providerId="ADAL" clId="{83B40A9F-E6FD-4C3F-925A-FFCF979B03E6}" dt="2023-07-26T17:52:16.338" v="1183" actId="113"/>
          <ac:spMkLst>
            <pc:docMk/>
            <pc:sldMk cId="4237235589" sldId="537"/>
            <ac:spMk id="8" creationId="{64B5AB2C-2BFB-200F-F816-60A14474095C}"/>
          </ac:spMkLst>
        </pc:spChg>
        <pc:spChg chg="add mod">
          <ac:chgData name="Stewart Gale" userId="3647ddd2-6040-41ae-a96d-232c23482af8" providerId="ADAL" clId="{83B40A9F-E6FD-4C3F-925A-FFCF979B03E6}" dt="2023-07-26T17:54:13.147" v="1192" actId="1036"/>
          <ac:spMkLst>
            <pc:docMk/>
            <pc:sldMk cId="4237235589" sldId="537"/>
            <ac:spMk id="9" creationId="{42FD3EF0-A54A-A55B-2426-22208BD32353}"/>
          </ac:spMkLst>
        </pc:spChg>
        <pc:spChg chg="add mod">
          <ac:chgData name="Stewart Gale" userId="3647ddd2-6040-41ae-a96d-232c23482af8" providerId="ADAL" clId="{83B40A9F-E6FD-4C3F-925A-FFCF979B03E6}" dt="2023-07-26T16:57:18.362" v="1095" actId="1076"/>
          <ac:spMkLst>
            <pc:docMk/>
            <pc:sldMk cId="4237235589" sldId="537"/>
            <ac:spMk id="10" creationId="{773D1A13-8F2F-7102-7B25-CA45140A918B}"/>
          </ac:spMkLst>
        </pc:spChg>
        <pc:spChg chg="add mod">
          <ac:chgData name="Stewart Gale" userId="3647ddd2-6040-41ae-a96d-232c23482af8" providerId="ADAL" clId="{83B40A9F-E6FD-4C3F-925A-FFCF979B03E6}" dt="2023-07-26T16:56:51.891" v="1083" actId="1076"/>
          <ac:spMkLst>
            <pc:docMk/>
            <pc:sldMk cId="4237235589" sldId="537"/>
            <ac:spMk id="11" creationId="{F90B297D-B7B5-087A-6110-80221B491D22}"/>
          </ac:spMkLst>
        </pc:spChg>
        <pc:spChg chg="add mod">
          <ac:chgData name="Stewart Gale" userId="3647ddd2-6040-41ae-a96d-232c23482af8" providerId="ADAL" clId="{83B40A9F-E6FD-4C3F-925A-FFCF979B03E6}" dt="2023-07-26T16:57:07.962" v="1090" actId="14100"/>
          <ac:spMkLst>
            <pc:docMk/>
            <pc:sldMk cId="4237235589" sldId="537"/>
            <ac:spMk id="12" creationId="{44E11F71-BDB9-BAC5-1CB3-BD43F4A005B9}"/>
          </ac:spMkLst>
        </pc:spChg>
        <pc:spChg chg="add mod">
          <ac:chgData name="Stewart Gale" userId="3647ddd2-6040-41ae-a96d-232c23482af8" providerId="ADAL" clId="{83B40A9F-E6FD-4C3F-925A-FFCF979B03E6}" dt="2023-07-26T17:52:38.605" v="1185" actId="113"/>
          <ac:spMkLst>
            <pc:docMk/>
            <pc:sldMk cId="4237235589" sldId="537"/>
            <ac:spMk id="14" creationId="{7CFCCBB0-D401-464C-4657-7EB58A736B7B}"/>
          </ac:spMkLst>
        </pc:spChg>
        <pc:spChg chg="add mod">
          <ac:chgData name="Stewart Gale" userId="3647ddd2-6040-41ae-a96d-232c23482af8" providerId="ADAL" clId="{83B40A9F-E6FD-4C3F-925A-FFCF979B03E6}" dt="2023-07-26T17:51:26.966" v="1177" actId="1076"/>
          <ac:spMkLst>
            <pc:docMk/>
            <pc:sldMk cId="4237235589" sldId="537"/>
            <ac:spMk id="16" creationId="{80D2D019-074A-39F2-D082-1E1A45DE161F}"/>
          </ac:spMkLst>
        </pc:spChg>
        <pc:spChg chg="add mod">
          <ac:chgData name="Stewart Gale" userId="3647ddd2-6040-41ae-a96d-232c23482af8" providerId="ADAL" clId="{83B40A9F-E6FD-4C3F-925A-FFCF979B03E6}" dt="2023-07-26T17:51:26.966" v="1177" actId="1076"/>
          <ac:spMkLst>
            <pc:docMk/>
            <pc:sldMk cId="4237235589" sldId="537"/>
            <ac:spMk id="18" creationId="{FB331258-57C2-1DF4-7AD6-1E15F3484149}"/>
          </ac:spMkLst>
        </pc:spChg>
        <pc:cxnChg chg="add mod">
          <ac:chgData name="Stewart Gale" userId="3647ddd2-6040-41ae-a96d-232c23482af8" providerId="ADAL" clId="{83B40A9F-E6FD-4C3F-925A-FFCF979B03E6}" dt="2023-07-26T16:55:07.459" v="1074" actId="1076"/>
          <ac:cxnSpMkLst>
            <pc:docMk/>
            <pc:sldMk cId="4237235589" sldId="537"/>
            <ac:cxnSpMk id="3" creationId="{4BA82508-13A6-7BF5-B3E8-CB12F567576F}"/>
          </ac:cxnSpMkLst>
        </pc:cxnChg>
      </pc:sldChg>
      <pc:sldChg chg="addSp delSp modSp add mod">
        <pc:chgData name="Stewart Gale" userId="3647ddd2-6040-41ae-a96d-232c23482af8" providerId="ADAL" clId="{83B40A9F-E6FD-4C3F-925A-FFCF979B03E6}" dt="2023-07-26T18:05:24.466" v="1404" actId="1038"/>
        <pc:sldMkLst>
          <pc:docMk/>
          <pc:sldMk cId="1632210601" sldId="572"/>
        </pc:sldMkLst>
        <pc:spChg chg="mod">
          <ac:chgData name="Stewart Gale" userId="3647ddd2-6040-41ae-a96d-232c23482af8" providerId="ADAL" clId="{83B40A9F-E6FD-4C3F-925A-FFCF979B03E6}" dt="2023-07-26T18:00:49.159" v="1293" actId="1076"/>
          <ac:spMkLst>
            <pc:docMk/>
            <pc:sldMk cId="1632210601" sldId="572"/>
            <ac:spMk id="5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8:00:49.159" v="1293" actId="1076"/>
          <ac:spMkLst>
            <pc:docMk/>
            <pc:sldMk cId="1632210601" sldId="572"/>
            <ac:spMk id="6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8:00:49.159" v="1293" actId="1076"/>
          <ac:spMkLst>
            <pc:docMk/>
            <pc:sldMk cId="1632210601" sldId="572"/>
            <ac:spMk id="7" creationId="{71D65443-7F56-4433-9880-7D2C952F3803}"/>
          </ac:spMkLst>
        </pc:spChg>
        <pc:spChg chg="mod">
          <ac:chgData name="Stewart Gale" userId="3647ddd2-6040-41ae-a96d-232c23482af8" providerId="ADAL" clId="{83B40A9F-E6FD-4C3F-925A-FFCF979B03E6}" dt="2023-07-26T18:00:49.159" v="1293" actId="1076"/>
          <ac:spMkLst>
            <pc:docMk/>
            <pc:sldMk cId="1632210601" sldId="572"/>
            <ac:spMk id="8" creationId="{00000000-0000-0000-0000-000000000000}"/>
          </ac:spMkLst>
        </pc:spChg>
        <pc:spChg chg="add mod">
          <ac:chgData name="Stewart Gale" userId="3647ddd2-6040-41ae-a96d-232c23482af8" providerId="ADAL" clId="{83B40A9F-E6FD-4C3F-925A-FFCF979B03E6}" dt="2023-07-26T18:00:49.159" v="1293" actId="1076"/>
          <ac:spMkLst>
            <pc:docMk/>
            <pc:sldMk cId="1632210601" sldId="572"/>
            <ac:spMk id="9" creationId="{208CB847-5C8B-44D7-B75D-BD48E108EE73}"/>
          </ac:spMkLst>
        </pc:spChg>
        <pc:spChg chg="add mod">
          <ac:chgData name="Stewart Gale" userId="3647ddd2-6040-41ae-a96d-232c23482af8" providerId="ADAL" clId="{83B40A9F-E6FD-4C3F-925A-FFCF979B03E6}" dt="2023-07-26T18:02:14.008" v="1330" actId="1076"/>
          <ac:spMkLst>
            <pc:docMk/>
            <pc:sldMk cId="1632210601" sldId="572"/>
            <ac:spMk id="10" creationId="{2C95D8C1-F052-6A5F-AA5D-55EDF6724E4B}"/>
          </ac:spMkLst>
        </pc:spChg>
        <pc:spChg chg="add mod">
          <ac:chgData name="Stewart Gale" userId="3647ddd2-6040-41ae-a96d-232c23482af8" providerId="ADAL" clId="{83B40A9F-E6FD-4C3F-925A-FFCF979B03E6}" dt="2023-07-26T18:02:14.008" v="1330" actId="1076"/>
          <ac:spMkLst>
            <pc:docMk/>
            <pc:sldMk cId="1632210601" sldId="572"/>
            <ac:spMk id="11" creationId="{C26A00A0-17EB-ABF3-E259-3FDCABBCDEFB}"/>
          </ac:spMkLst>
        </pc:spChg>
        <pc:spChg chg="add mod">
          <ac:chgData name="Stewart Gale" userId="3647ddd2-6040-41ae-a96d-232c23482af8" providerId="ADAL" clId="{83B40A9F-E6FD-4C3F-925A-FFCF979B03E6}" dt="2023-07-26T18:02:14.008" v="1330" actId="1076"/>
          <ac:spMkLst>
            <pc:docMk/>
            <pc:sldMk cId="1632210601" sldId="572"/>
            <ac:spMk id="12" creationId="{AF79C487-5515-B8E0-85AC-9CE38090848B}"/>
          </ac:spMkLst>
        </pc:spChg>
        <pc:spChg chg="add mod">
          <ac:chgData name="Stewart Gale" userId="3647ddd2-6040-41ae-a96d-232c23482af8" providerId="ADAL" clId="{83B40A9F-E6FD-4C3F-925A-FFCF979B03E6}" dt="2023-07-26T18:04:53.648" v="1401" actId="1076"/>
          <ac:spMkLst>
            <pc:docMk/>
            <pc:sldMk cId="1632210601" sldId="572"/>
            <ac:spMk id="13" creationId="{33A25B7D-B9ED-C849-C700-F1F85CD291D5}"/>
          </ac:spMkLst>
        </pc:spChg>
        <pc:spChg chg="add mod">
          <ac:chgData name="Stewart Gale" userId="3647ddd2-6040-41ae-a96d-232c23482af8" providerId="ADAL" clId="{83B40A9F-E6FD-4C3F-925A-FFCF979B03E6}" dt="2023-07-26T18:04:49.719" v="1400" actId="1076"/>
          <ac:spMkLst>
            <pc:docMk/>
            <pc:sldMk cId="1632210601" sldId="572"/>
            <ac:spMk id="14" creationId="{9E955D2D-00E9-7734-3904-0A12FDED8FF9}"/>
          </ac:spMkLst>
        </pc:spChg>
        <pc:spChg chg="add mod">
          <ac:chgData name="Stewart Gale" userId="3647ddd2-6040-41ae-a96d-232c23482af8" providerId="ADAL" clId="{83B40A9F-E6FD-4C3F-925A-FFCF979B03E6}" dt="2023-07-26T18:04:47.491" v="1399" actId="1076"/>
          <ac:spMkLst>
            <pc:docMk/>
            <pc:sldMk cId="1632210601" sldId="572"/>
            <ac:spMk id="15" creationId="{975ECCD4-8AD7-6A8E-BE14-7A3F8188750B}"/>
          </ac:spMkLst>
        </pc:spChg>
        <pc:grpChg chg="del">
          <ac:chgData name="Stewart Gale" userId="3647ddd2-6040-41ae-a96d-232c23482af8" providerId="ADAL" clId="{83B40A9F-E6FD-4C3F-925A-FFCF979B03E6}" dt="2023-07-26T17:56:08.232" v="1194" actId="478"/>
          <ac:grpSpMkLst>
            <pc:docMk/>
            <pc:sldMk cId="1632210601" sldId="572"/>
            <ac:grpSpMk id="2" creationId="{00000000-0000-0000-0000-000000000000}"/>
          </ac:grpSpMkLst>
        </pc:grpChg>
        <pc:cxnChg chg="add mod">
          <ac:chgData name="Stewart Gale" userId="3647ddd2-6040-41ae-a96d-232c23482af8" providerId="ADAL" clId="{83B40A9F-E6FD-4C3F-925A-FFCF979B03E6}" dt="2023-07-26T18:05:24.466" v="1404" actId="1038"/>
          <ac:cxnSpMkLst>
            <pc:docMk/>
            <pc:sldMk cId="1632210601" sldId="572"/>
            <ac:cxnSpMk id="17" creationId="{1565B744-2F3F-2080-44D8-EE64B10C9BDE}"/>
          </ac:cxnSpMkLst>
        </pc:cxnChg>
      </pc:sldChg>
      <pc:sldChg chg="delSp modSp add del mod">
        <pc:chgData name="Stewart Gale" userId="3647ddd2-6040-41ae-a96d-232c23482af8" providerId="ADAL" clId="{83B40A9F-E6FD-4C3F-925A-FFCF979B03E6}" dt="2023-07-26T18:00:39.987" v="1292" actId="47"/>
        <pc:sldMkLst>
          <pc:docMk/>
          <pc:sldMk cId="1944811966" sldId="700"/>
        </pc:sldMkLst>
        <pc:spChg chg="del mod topLvl">
          <ac:chgData name="Stewart Gale" userId="3647ddd2-6040-41ae-a96d-232c23482af8" providerId="ADAL" clId="{83B40A9F-E6FD-4C3F-925A-FFCF979B03E6}" dt="2023-07-26T17:59:44.276" v="1270" actId="21"/>
          <ac:spMkLst>
            <pc:docMk/>
            <pc:sldMk cId="1944811966" sldId="700"/>
            <ac:spMk id="3" creationId="{00000000-0000-0000-0000-000000000000}"/>
          </ac:spMkLst>
        </pc:spChg>
        <pc:spChg chg="del mod">
          <ac:chgData name="Stewart Gale" userId="3647ddd2-6040-41ae-a96d-232c23482af8" providerId="ADAL" clId="{83B40A9F-E6FD-4C3F-925A-FFCF979B03E6}" dt="2023-07-26T17:59:59.932" v="1274" actId="21"/>
          <ac:spMkLst>
            <pc:docMk/>
            <pc:sldMk cId="1944811966" sldId="700"/>
            <ac:spMk id="9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7:57:53.442" v="1234" actId="1076"/>
          <ac:spMkLst>
            <pc:docMk/>
            <pc:sldMk cId="1944811966" sldId="700"/>
            <ac:spMk id="15" creationId="{00000000-0000-0000-0000-000000000000}"/>
          </ac:spMkLst>
        </pc:spChg>
        <pc:grpChg chg="del">
          <ac:chgData name="Stewart Gale" userId="3647ddd2-6040-41ae-a96d-232c23482af8" providerId="ADAL" clId="{83B40A9F-E6FD-4C3F-925A-FFCF979B03E6}" dt="2023-07-26T17:57:17.744" v="1220" actId="478"/>
          <ac:grpSpMkLst>
            <pc:docMk/>
            <pc:sldMk cId="1944811966" sldId="700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83B40A9F-E6FD-4C3F-925A-FFCF979B03E6}" dt="2023-07-26T17:57:17.744" v="1220" actId="478"/>
          <ac:cxnSpMkLst>
            <pc:docMk/>
            <pc:sldMk cId="1944811966" sldId="700"/>
            <ac:cxnSpMk id="4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83B40A9F-E6FD-4C3F-925A-FFCF979B03E6}" dt="2023-07-26T16:01:15.887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3B40A9F-E6FD-4C3F-925A-FFCF979B03E6}" dt="2023-07-26T16:01:15.887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3B40A9F-E6FD-4C3F-925A-FFCF979B03E6}" dt="2023-07-26T16:01:15.887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3B40A9F-E6FD-4C3F-925A-FFCF979B03E6}" dt="2023-07-26T16:01:15.887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3B40A9F-E6FD-4C3F-925A-FFCF979B03E6}" dt="2023-07-26T16:01:15.887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3B40A9F-E6FD-4C3F-925A-FFCF979B03E6}" dt="2023-07-26T16:01:15.887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3B40A9F-E6FD-4C3F-925A-FFCF979B03E6}" dt="2023-07-26T16:01:15.887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3B40A9F-E6FD-4C3F-925A-FFCF979B03E6}" dt="2023-07-26T16:01:15.887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3B40A9F-E6FD-4C3F-925A-FFCF979B03E6}" dt="2023-07-26T16:01:15.887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3B40A9F-E6FD-4C3F-925A-FFCF979B03E6}" dt="2023-07-26T16:01:15.887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A81CD6D5-0206-44A1-99A9-A64C1E835C3D}"/>
    <pc:docChg chg="undo custSel addSld delSld modSld sldOrd">
      <pc:chgData name="Stewart Gale" userId="3647ddd2-6040-41ae-a96d-232c23482af8" providerId="ADAL" clId="{A81CD6D5-0206-44A1-99A9-A64C1E835C3D}" dt="2023-01-11T04:02:22.472" v="577" actId="14100"/>
      <pc:docMkLst>
        <pc:docMk/>
      </pc:docMkLst>
      <pc:sldChg chg="del">
        <pc:chgData name="Stewart Gale" userId="3647ddd2-6040-41ae-a96d-232c23482af8" providerId="ADAL" clId="{A81CD6D5-0206-44A1-99A9-A64C1E835C3D}" dt="2023-01-10T07:43:10.536" v="1" actId="47"/>
        <pc:sldMkLst>
          <pc:docMk/>
          <pc:sldMk cId="3611740485" sldId="491"/>
        </pc:sldMkLst>
      </pc:sldChg>
      <pc:sldChg chg="del">
        <pc:chgData name="Stewart Gale" userId="3647ddd2-6040-41ae-a96d-232c23482af8" providerId="ADAL" clId="{A81CD6D5-0206-44A1-99A9-A64C1E835C3D}" dt="2023-01-10T07:43:11.238" v="2" actId="47"/>
        <pc:sldMkLst>
          <pc:docMk/>
          <pc:sldMk cId="2140423885" sldId="496"/>
        </pc:sldMkLst>
      </pc:sldChg>
      <pc:sldChg chg="del">
        <pc:chgData name="Stewart Gale" userId="3647ddd2-6040-41ae-a96d-232c23482af8" providerId="ADAL" clId="{A81CD6D5-0206-44A1-99A9-A64C1E835C3D}" dt="2023-01-10T07:43:11.929" v="3" actId="47"/>
        <pc:sldMkLst>
          <pc:docMk/>
          <pc:sldMk cId="3139706623" sldId="497"/>
        </pc:sldMkLst>
      </pc:sldChg>
      <pc:sldChg chg="del">
        <pc:chgData name="Stewart Gale" userId="3647ddd2-6040-41ae-a96d-232c23482af8" providerId="ADAL" clId="{A81CD6D5-0206-44A1-99A9-A64C1E835C3D}" dt="2023-01-10T07:43:15.017" v="4" actId="47"/>
        <pc:sldMkLst>
          <pc:docMk/>
          <pc:sldMk cId="1019257590" sldId="498"/>
        </pc:sldMkLst>
      </pc:sldChg>
      <pc:sldChg chg="del">
        <pc:chgData name="Stewart Gale" userId="3647ddd2-6040-41ae-a96d-232c23482af8" providerId="ADAL" clId="{A81CD6D5-0206-44A1-99A9-A64C1E835C3D}" dt="2023-01-10T07:43:18.241" v="6" actId="47"/>
        <pc:sldMkLst>
          <pc:docMk/>
          <pc:sldMk cId="326773789" sldId="499"/>
        </pc:sldMkLst>
      </pc:sldChg>
      <pc:sldChg chg="del">
        <pc:chgData name="Stewart Gale" userId="3647ddd2-6040-41ae-a96d-232c23482af8" providerId="ADAL" clId="{A81CD6D5-0206-44A1-99A9-A64C1E835C3D}" dt="2023-01-10T07:43:09.845" v="0" actId="47"/>
        <pc:sldMkLst>
          <pc:docMk/>
          <pc:sldMk cId="1174906630" sldId="500"/>
        </pc:sldMkLst>
      </pc:sldChg>
      <pc:sldChg chg="modSp mod">
        <pc:chgData name="Stewart Gale" userId="3647ddd2-6040-41ae-a96d-232c23482af8" providerId="ADAL" clId="{A81CD6D5-0206-44A1-99A9-A64C1E835C3D}" dt="2023-01-10T07:45:36.028" v="13" actId="20577"/>
        <pc:sldMkLst>
          <pc:docMk/>
          <pc:sldMk cId="288728946" sldId="501"/>
        </pc:sldMkLst>
        <pc:spChg chg="mod">
          <ac:chgData name="Stewart Gale" userId="3647ddd2-6040-41ae-a96d-232c23482af8" providerId="ADAL" clId="{A81CD6D5-0206-44A1-99A9-A64C1E835C3D}" dt="2023-01-10T07:45:36.028" v="13" actId="20577"/>
          <ac:spMkLst>
            <pc:docMk/>
            <pc:sldMk cId="288728946" sldId="501"/>
            <ac:spMk id="5" creationId="{00000000-0000-0000-0000-000000000000}"/>
          </ac:spMkLst>
        </pc:spChg>
      </pc:sldChg>
      <pc:sldChg chg="addSp delSp modSp add del mod delAnim modAnim">
        <pc:chgData name="Stewart Gale" userId="3647ddd2-6040-41ae-a96d-232c23482af8" providerId="ADAL" clId="{A81CD6D5-0206-44A1-99A9-A64C1E835C3D}" dt="2023-01-10T08:31:22.023" v="359"/>
        <pc:sldMkLst>
          <pc:docMk/>
          <pc:sldMk cId="2403445277" sldId="502"/>
        </pc:sldMkLst>
        <pc:spChg chg="del">
          <ac:chgData name="Stewart Gale" userId="3647ddd2-6040-41ae-a96d-232c23482af8" providerId="ADAL" clId="{A81CD6D5-0206-44A1-99A9-A64C1E835C3D}" dt="2023-01-10T08:14:33.659" v="256" actId="478"/>
          <ac:spMkLst>
            <pc:docMk/>
            <pc:sldMk cId="2403445277" sldId="502"/>
            <ac:spMk id="5" creationId="{00000000-0000-0000-0000-000000000000}"/>
          </ac:spMkLst>
        </pc:spChg>
        <pc:spChg chg="del mod">
          <ac:chgData name="Stewart Gale" userId="3647ddd2-6040-41ae-a96d-232c23482af8" providerId="ADAL" clId="{A81CD6D5-0206-44A1-99A9-A64C1E835C3D}" dt="2023-01-10T08:17:51.400" v="282" actId="478"/>
          <ac:spMkLst>
            <pc:docMk/>
            <pc:sldMk cId="2403445277" sldId="502"/>
            <ac:spMk id="6" creationId="{00000000-0000-0000-0000-000000000000}"/>
          </ac:spMkLst>
        </pc:spChg>
        <pc:spChg chg="del">
          <ac:chgData name="Stewart Gale" userId="3647ddd2-6040-41ae-a96d-232c23482af8" providerId="ADAL" clId="{A81CD6D5-0206-44A1-99A9-A64C1E835C3D}" dt="2023-01-10T08:14:31.157" v="255" actId="478"/>
          <ac:spMkLst>
            <pc:docMk/>
            <pc:sldMk cId="2403445277" sldId="502"/>
            <ac:spMk id="7" creationId="{00000000-0000-0000-0000-000000000000}"/>
          </ac:spMkLst>
        </pc:spChg>
        <pc:spChg chg="mod">
          <ac:chgData name="Stewart Gale" userId="3647ddd2-6040-41ae-a96d-232c23482af8" providerId="ADAL" clId="{A81CD6D5-0206-44A1-99A9-A64C1E835C3D}" dt="2023-01-10T08:18:34.265" v="298" actId="20577"/>
          <ac:spMkLst>
            <pc:docMk/>
            <pc:sldMk cId="2403445277" sldId="502"/>
            <ac:spMk id="8" creationId="{00000000-0000-0000-0000-000000000000}"/>
          </ac:spMkLst>
        </pc:spChg>
        <pc:spChg chg="mod">
          <ac:chgData name="Stewart Gale" userId="3647ddd2-6040-41ae-a96d-232c23482af8" providerId="ADAL" clId="{A81CD6D5-0206-44A1-99A9-A64C1E835C3D}" dt="2023-01-10T08:31:06.657" v="356" actId="1076"/>
          <ac:spMkLst>
            <pc:docMk/>
            <pc:sldMk cId="2403445277" sldId="502"/>
            <ac:spMk id="9" creationId="{00000000-0000-0000-0000-000000000000}"/>
          </ac:spMkLst>
        </pc:spChg>
        <pc:spChg chg="del">
          <ac:chgData name="Stewart Gale" userId="3647ddd2-6040-41ae-a96d-232c23482af8" providerId="ADAL" clId="{A81CD6D5-0206-44A1-99A9-A64C1E835C3D}" dt="2023-01-10T08:19:18.103" v="318" actId="478"/>
          <ac:spMkLst>
            <pc:docMk/>
            <pc:sldMk cId="2403445277" sldId="502"/>
            <ac:spMk id="10" creationId="{00000000-0000-0000-0000-000000000000}"/>
          </ac:spMkLst>
        </pc:spChg>
        <pc:spChg chg="del">
          <ac:chgData name="Stewart Gale" userId="3647ddd2-6040-41ae-a96d-232c23482af8" providerId="ADAL" clId="{A81CD6D5-0206-44A1-99A9-A64C1E835C3D}" dt="2023-01-10T08:14:31.157" v="255" actId="478"/>
          <ac:spMkLst>
            <pc:docMk/>
            <pc:sldMk cId="2403445277" sldId="502"/>
            <ac:spMk id="11" creationId="{00000000-0000-0000-0000-000000000000}"/>
          </ac:spMkLst>
        </pc:spChg>
        <pc:spChg chg="add mod">
          <ac:chgData name="Stewart Gale" userId="3647ddd2-6040-41ae-a96d-232c23482af8" providerId="ADAL" clId="{A81CD6D5-0206-44A1-99A9-A64C1E835C3D}" dt="2023-01-10T08:30:20.558" v="333" actId="20577"/>
          <ac:spMkLst>
            <pc:docMk/>
            <pc:sldMk cId="2403445277" sldId="502"/>
            <ac:spMk id="13" creationId="{9E23309D-ECEE-4FBF-90DE-68CE81FD3AA9}"/>
          </ac:spMkLst>
        </pc:spChg>
        <pc:spChg chg="add mod">
          <ac:chgData name="Stewart Gale" userId="3647ddd2-6040-41ae-a96d-232c23482af8" providerId="ADAL" clId="{A81CD6D5-0206-44A1-99A9-A64C1E835C3D}" dt="2023-01-10T08:30:48.677" v="348" actId="1076"/>
          <ac:spMkLst>
            <pc:docMk/>
            <pc:sldMk cId="2403445277" sldId="502"/>
            <ac:spMk id="14" creationId="{C75410D7-CDB4-7676-6D32-45A7C16ABCB6}"/>
          </ac:spMkLst>
        </pc:spChg>
      </pc:sldChg>
      <pc:sldChg chg="modSp mod">
        <pc:chgData name="Stewart Gale" userId="3647ddd2-6040-41ae-a96d-232c23482af8" providerId="ADAL" clId="{A81CD6D5-0206-44A1-99A9-A64C1E835C3D}" dt="2023-01-10T08:11:19.491" v="245" actId="403"/>
        <pc:sldMkLst>
          <pc:docMk/>
          <pc:sldMk cId="1585561849" sldId="505"/>
        </pc:sldMkLst>
        <pc:spChg chg="mod">
          <ac:chgData name="Stewart Gale" userId="3647ddd2-6040-41ae-a96d-232c23482af8" providerId="ADAL" clId="{A81CD6D5-0206-44A1-99A9-A64C1E835C3D}" dt="2023-01-10T08:11:19.491" v="245" actId="403"/>
          <ac:spMkLst>
            <pc:docMk/>
            <pc:sldMk cId="1585561849" sldId="505"/>
            <ac:spMk id="6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A81CD6D5-0206-44A1-99A9-A64C1E835C3D}" dt="2023-01-10T08:32:10.326" v="362"/>
        <pc:sldMkLst>
          <pc:docMk/>
          <pc:sldMk cId="4113298793" sldId="507"/>
        </pc:sldMkLst>
        <pc:spChg chg="del mod">
          <ac:chgData name="Stewart Gale" userId="3647ddd2-6040-41ae-a96d-232c23482af8" providerId="ADAL" clId="{A81CD6D5-0206-44A1-99A9-A64C1E835C3D}" dt="2023-01-10T08:08:03.840" v="76" actId="478"/>
          <ac:spMkLst>
            <pc:docMk/>
            <pc:sldMk cId="4113298793" sldId="507"/>
            <ac:spMk id="5" creationId="{18D9AB0C-FFC8-4471-BB85-654F2B0E539E}"/>
          </ac:spMkLst>
        </pc:spChg>
        <pc:spChg chg="add mod">
          <ac:chgData name="Stewart Gale" userId="3647ddd2-6040-41ae-a96d-232c23482af8" providerId="ADAL" clId="{A81CD6D5-0206-44A1-99A9-A64C1E835C3D}" dt="2023-01-10T08:09:02.812" v="138" actId="1076"/>
          <ac:spMkLst>
            <pc:docMk/>
            <pc:sldMk cId="4113298793" sldId="507"/>
            <ac:spMk id="6" creationId="{79B78EA2-3A0A-87B4-6720-0ADD7C08F540}"/>
          </ac:spMkLst>
        </pc:spChg>
        <pc:spChg chg="add mod">
          <ac:chgData name="Stewart Gale" userId="3647ddd2-6040-41ae-a96d-232c23482af8" providerId="ADAL" clId="{A81CD6D5-0206-44A1-99A9-A64C1E835C3D}" dt="2023-01-10T08:09:18.120" v="149" actId="1038"/>
          <ac:spMkLst>
            <pc:docMk/>
            <pc:sldMk cId="4113298793" sldId="507"/>
            <ac:spMk id="7" creationId="{23D89730-96ED-3672-62A2-8364B553F58B}"/>
          </ac:spMkLst>
        </pc:spChg>
        <pc:spChg chg="add mod">
          <ac:chgData name="Stewart Gale" userId="3647ddd2-6040-41ae-a96d-232c23482af8" providerId="ADAL" clId="{A81CD6D5-0206-44A1-99A9-A64C1E835C3D}" dt="2023-01-10T08:11:27.744" v="248" actId="1035"/>
          <ac:spMkLst>
            <pc:docMk/>
            <pc:sldMk cId="4113298793" sldId="507"/>
            <ac:spMk id="8" creationId="{5CEAD044-E56D-D54A-752D-710104062BE7}"/>
          </ac:spMkLst>
        </pc:spChg>
        <pc:spChg chg="del mod">
          <ac:chgData name="Stewart Gale" userId="3647ddd2-6040-41ae-a96d-232c23482af8" providerId="ADAL" clId="{A81CD6D5-0206-44A1-99A9-A64C1E835C3D}" dt="2023-01-10T07:46:07.477" v="29" actId="478"/>
          <ac:spMkLst>
            <pc:docMk/>
            <pc:sldMk cId="4113298793" sldId="507"/>
            <ac:spMk id="8" creationId="{CB3F0535-9914-494F-BC82-3365B44BC870}"/>
          </ac:spMkLst>
        </pc:spChg>
        <pc:spChg chg="add mod">
          <ac:chgData name="Stewart Gale" userId="3647ddd2-6040-41ae-a96d-232c23482af8" providerId="ADAL" clId="{A81CD6D5-0206-44A1-99A9-A64C1E835C3D}" dt="2023-01-10T08:11:04.348" v="241" actId="1076"/>
          <ac:spMkLst>
            <pc:docMk/>
            <pc:sldMk cId="4113298793" sldId="507"/>
            <ac:spMk id="9" creationId="{7EBDD7CC-0FE7-018C-A417-9BF07D0232D9}"/>
          </ac:spMkLst>
        </pc:spChg>
        <pc:spChg chg="del">
          <ac:chgData name="Stewart Gale" userId="3647ddd2-6040-41ae-a96d-232c23482af8" providerId="ADAL" clId="{A81CD6D5-0206-44A1-99A9-A64C1E835C3D}" dt="2023-01-10T07:45:40.655" v="14" actId="478"/>
          <ac:spMkLst>
            <pc:docMk/>
            <pc:sldMk cId="4113298793" sldId="507"/>
            <ac:spMk id="12" creationId="{00000000-0000-0000-0000-000000000000}"/>
          </ac:spMkLst>
        </pc:spChg>
        <pc:spChg chg="del">
          <ac:chgData name="Stewart Gale" userId="3647ddd2-6040-41ae-a96d-232c23482af8" providerId="ADAL" clId="{A81CD6D5-0206-44A1-99A9-A64C1E835C3D}" dt="2023-01-10T07:45:28.925" v="10" actId="478"/>
          <ac:spMkLst>
            <pc:docMk/>
            <pc:sldMk cId="4113298793" sldId="507"/>
            <ac:spMk id="13" creationId="{00000000-0000-0000-0000-000000000000}"/>
          </ac:spMkLst>
        </pc:spChg>
        <pc:spChg chg="del">
          <ac:chgData name="Stewart Gale" userId="3647ddd2-6040-41ae-a96d-232c23482af8" providerId="ADAL" clId="{A81CD6D5-0206-44A1-99A9-A64C1E835C3D}" dt="2023-01-10T07:45:40.655" v="14" actId="478"/>
          <ac:spMkLst>
            <pc:docMk/>
            <pc:sldMk cId="4113298793" sldId="507"/>
            <ac:spMk id="14" creationId="{00000000-0000-0000-0000-000000000000}"/>
          </ac:spMkLst>
        </pc:spChg>
      </pc:sldChg>
      <pc:sldChg chg="add del">
        <pc:chgData name="Stewart Gale" userId="3647ddd2-6040-41ae-a96d-232c23482af8" providerId="ADAL" clId="{A81CD6D5-0206-44A1-99A9-A64C1E835C3D}" dt="2023-01-10T08:11:31.782" v="249" actId="47"/>
        <pc:sldMkLst>
          <pc:docMk/>
          <pc:sldMk cId="98064184" sldId="508"/>
        </pc:sldMkLst>
      </pc:sldChg>
      <pc:sldChg chg="del">
        <pc:chgData name="Stewart Gale" userId="3647ddd2-6040-41ae-a96d-232c23482af8" providerId="ADAL" clId="{A81CD6D5-0206-44A1-99A9-A64C1E835C3D}" dt="2023-01-10T07:43:16.446" v="5" actId="47"/>
        <pc:sldMkLst>
          <pc:docMk/>
          <pc:sldMk cId="2340454739" sldId="508"/>
        </pc:sldMkLst>
      </pc:sldChg>
      <pc:sldChg chg="add del">
        <pc:chgData name="Stewart Gale" userId="3647ddd2-6040-41ae-a96d-232c23482af8" providerId="ADAL" clId="{A81CD6D5-0206-44A1-99A9-A64C1E835C3D}" dt="2023-01-10T07:45:02.039" v="9" actId="47"/>
        <pc:sldMkLst>
          <pc:docMk/>
          <pc:sldMk cId="3424463620" sldId="508"/>
        </pc:sldMkLst>
      </pc:sldChg>
      <pc:sldChg chg="modSp add mod ord">
        <pc:chgData name="Stewart Gale" userId="3647ddd2-6040-41ae-a96d-232c23482af8" providerId="ADAL" clId="{A81CD6D5-0206-44A1-99A9-A64C1E835C3D}" dt="2023-01-10T08:31:40.706" v="360" actId="1076"/>
        <pc:sldMkLst>
          <pc:docMk/>
          <pc:sldMk cId="26791991" sldId="517"/>
        </pc:sldMkLst>
        <pc:spChg chg="mod">
          <ac:chgData name="Stewart Gale" userId="3647ddd2-6040-41ae-a96d-232c23482af8" providerId="ADAL" clId="{A81CD6D5-0206-44A1-99A9-A64C1E835C3D}" dt="2023-01-10T08:31:40.706" v="360" actId="1076"/>
          <ac:spMkLst>
            <pc:docMk/>
            <pc:sldMk cId="26791991" sldId="517"/>
            <ac:spMk id="7" creationId="{0C1CC018-2999-D6D7-0DD6-C748DCA71744}"/>
          </ac:spMkLst>
        </pc:spChg>
        <pc:spChg chg="mod">
          <ac:chgData name="Stewart Gale" userId="3647ddd2-6040-41ae-a96d-232c23482af8" providerId="ADAL" clId="{A81CD6D5-0206-44A1-99A9-A64C1E835C3D}" dt="2023-01-10T08:31:40.706" v="360" actId="1076"/>
          <ac:spMkLst>
            <pc:docMk/>
            <pc:sldMk cId="26791991" sldId="517"/>
            <ac:spMk id="8" creationId="{885EDF4B-109A-C7E0-7370-AED27363FA7D}"/>
          </ac:spMkLst>
        </pc:spChg>
        <pc:spChg chg="mod">
          <ac:chgData name="Stewart Gale" userId="3647ddd2-6040-41ae-a96d-232c23482af8" providerId="ADAL" clId="{A81CD6D5-0206-44A1-99A9-A64C1E835C3D}" dt="2023-01-10T08:31:40.706" v="360" actId="1076"/>
          <ac:spMkLst>
            <pc:docMk/>
            <pc:sldMk cId="26791991" sldId="517"/>
            <ac:spMk id="9" creationId="{1E9B0270-00E4-EA07-C6CF-9E9CCCC21C42}"/>
          </ac:spMkLst>
        </pc:spChg>
        <pc:spChg chg="mod">
          <ac:chgData name="Stewart Gale" userId="3647ddd2-6040-41ae-a96d-232c23482af8" providerId="ADAL" clId="{A81CD6D5-0206-44A1-99A9-A64C1E835C3D}" dt="2023-01-10T08:31:40.706" v="360" actId="1076"/>
          <ac:spMkLst>
            <pc:docMk/>
            <pc:sldMk cId="26791991" sldId="517"/>
            <ac:spMk id="11" creationId="{4C353448-DFD8-0A23-0C82-B373019CF924}"/>
          </ac:spMkLst>
        </pc:spChg>
        <pc:spChg chg="mod">
          <ac:chgData name="Stewart Gale" userId="3647ddd2-6040-41ae-a96d-232c23482af8" providerId="ADAL" clId="{A81CD6D5-0206-44A1-99A9-A64C1E835C3D}" dt="2023-01-10T08:31:40.706" v="360" actId="1076"/>
          <ac:spMkLst>
            <pc:docMk/>
            <pc:sldMk cId="26791991" sldId="517"/>
            <ac:spMk id="12" creationId="{E1F12CC5-3F13-19E1-4375-8617FF3C545A}"/>
          </ac:spMkLst>
        </pc:spChg>
        <pc:spChg chg="mod">
          <ac:chgData name="Stewart Gale" userId="3647ddd2-6040-41ae-a96d-232c23482af8" providerId="ADAL" clId="{A81CD6D5-0206-44A1-99A9-A64C1E835C3D}" dt="2023-01-10T08:31:40.706" v="360" actId="1076"/>
          <ac:spMkLst>
            <pc:docMk/>
            <pc:sldMk cId="26791991" sldId="517"/>
            <ac:spMk id="13" creationId="{D1A75D55-1899-5BD0-CA00-73718AB97406}"/>
          </ac:spMkLst>
        </pc:spChg>
        <pc:spChg chg="mod">
          <ac:chgData name="Stewart Gale" userId="3647ddd2-6040-41ae-a96d-232c23482af8" providerId="ADAL" clId="{A81CD6D5-0206-44A1-99A9-A64C1E835C3D}" dt="2023-01-10T08:31:40.706" v="360" actId="1076"/>
          <ac:spMkLst>
            <pc:docMk/>
            <pc:sldMk cId="26791991" sldId="517"/>
            <ac:spMk id="14" creationId="{6199E1C1-41AC-BB6A-0FFF-3FF84A2CFBAB}"/>
          </ac:spMkLst>
        </pc:spChg>
        <pc:spChg chg="mod">
          <ac:chgData name="Stewart Gale" userId="3647ddd2-6040-41ae-a96d-232c23482af8" providerId="ADAL" clId="{A81CD6D5-0206-44A1-99A9-A64C1E835C3D}" dt="2023-01-10T08:31:40.706" v="360" actId="1076"/>
          <ac:spMkLst>
            <pc:docMk/>
            <pc:sldMk cId="26791991" sldId="517"/>
            <ac:spMk id="15" creationId="{8C04B97C-4A93-B7A6-9D24-4D719820BF28}"/>
          </ac:spMkLst>
        </pc:spChg>
        <pc:spChg chg="mod">
          <ac:chgData name="Stewart Gale" userId="3647ddd2-6040-41ae-a96d-232c23482af8" providerId="ADAL" clId="{A81CD6D5-0206-44A1-99A9-A64C1E835C3D}" dt="2023-01-10T08:31:40.706" v="360" actId="1076"/>
          <ac:spMkLst>
            <pc:docMk/>
            <pc:sldMk cId="26791991" sldId="517"/>
            <ac:spMk id="16" creationId="{BAD25529-6E0C-55AC-788D-56B40E3F152B}"/>
          </ac:spMkLst>
        </pc:spChg>
        <pc:picChg chg="mod">
          <ac:chgData name="Stewart Gale" userId="3647ddd2-6040-41ae-a96d-232c23482af8" providerId="ADAL" clId="{A81CD6D5-0206-44A1-99A9-A64C1E835C3D}" dt="2023-01-10T08:31:40.706" v="360" actId="1076"/>
          <ac:picMkLst>
            <pc:docMk/>
            <pc:sldMk cId="26791991" sldId="517"/>
            <ac:picMk id="6" creationId="{23E7F015-EFC0-463A-8B30-5B0F040D7032}"/>
          </ac:picMkLst>
        </pc:picChg>
        <pc:cxnChg chg="mod">
          <ac:chgData name="Stewart Gale" userId="3647ddd2-6040-41ae-a96d-232c23482af8" providerId="ADAL" clId="{A81CD6D5-0206-44A1-99A9-A64C1E835C3D}" dt="2023-01-10T08:31:40.706" v="360" actId="1076"/>
          <ac:cxnSpMkLst>
            <pc:docMk/>
            <pc:sldMk cId="26791991" sldId="517"/>
            <ac:cxnSpMk id="5" creationId="{9CA2D955-8259-6396-11D6-7F8D15BDDFFA}"/>
          </ac:cxnSpMkLst>
        </pc:cxnChg>
      </pc:sldChg>
      <pc:sldChg chg="add ord">
        <pc:chgData name="Stewart Gale" userId="3647ddd2-6040-41ae-a96d-232c23482af8" providerId="ADAL" clId="{A81CD6D5-0206-44A1-99A9-A64C1E835C3D}" dt="2023-01-10T08:11:45.191" v="251"/>
        <pc:sldMkLst>
          <pc:docMk/>
          <pc:sldMk cId="3293695272" sldId="528"/>
        </pc:sldMkLst>
      </pc:sldChg>
      <pc:sldChg chg="addSp delSp modSp add mod delAnim modAnim">
        <pc:chgData name="Stewart Gale" userId="3647ddd2-6040-41ae-a96d-232c23482af8" providerId="ADAL" clId="{A81CD6D5-0206-44A1-99A9-A64C1E835C3D}" dt="2023-01-10T09:55:04.490" v="533"/>
        <pc:sldMkLst>
          <pc:docMk/>
          <pc:sldMk cId="1177651567" sldId="529"/>
        </pc:sldMkLst>
        <pc:spChg chg="add mod">
          <ac:chgData name="Stewart Gale" userId="3647ddd2-6040-41ae-a96d-232c23482af8" providerId="ADAL" clId="{A81CD6D5-0206-44A1-99A9-A64C1E835C3D}" dt="2023-01-10T09:54:25.251" v="526" actId="1076"/>
          <ac:spMkLst>
            <pc:docMk/>
            <pc:sldMk cId="1177651567" sldId="529"/>
            <ac:spMk id="5" creationId="{39416540-E606-A9E3-4774-13A169A9090E}"/>
          </ac:spMkLst>
        </pc:spChg>
        <pc:spChg chg="add mod">
          <ac:chgData name="Stewart Gale" userId="3647ddd2-6040-41ae-a96d-232c23482af8" providerId="ADAL" clId="{A81CD6D5-0206-44A1-99A9-A64C1E835C3D}" dt="2023-01-10T09:54:33.100" v="529" actId="1076"/>
          <ac:spMkLst>
            <pc:docMk/>
            <pc:sldMk cId="1177651567" sldId="529"/>
            <ac:spMk id="6" creationId="{FD32577C-50F4-7DAB-8130-CD92E3209512}"/>
          </ac:spMkLst>
        </pc:spChg>
        <pc:spChg chg="mod">
          <ac:chgData name="Stewart Gale" userId="3647ddd2-6040-41ae-a96d-232c23482af8" providerId="ADAL" clId="{A81CD6D5-0206-44A1-99A9-A64C1E835C3D}" dt="2023-01-10T09:54:13.991" v="521" actId="1076"/>
          <ac:spMkLst>
            <pc:docMk/>
            <pc:sldMk cId="1177651567" sldId="529"/>
            <ac:spMk id="8" creationId="{00000000-0000-0000-0000-000000000000}"/>
          </ac:spMkLst>
        </pc:spChg>
        <pc:spChg chg="mod">
          <ac:chgData name="Stewart Gale" userId="3647ddd2-6040-41ae-a96d-232c23482af8" providerId="ADAL" clId="{A81CD6D5-0206-44A1-99A9-A64C1E835C3D}" dt="2023-01-10T09:54:38.853" v="530" actId="1076"/>
          <ac:spMkLst>
            <pc:docMk/>
            <pc:sldMk cId="1177651567" sldId="529"/>
            <ac:spMk id="9" creationId="{00000000-0000-0000-0000-000000000000}"/>
          </ac:spMkLst>
        </pc:spChg>
        <pc:spChg chg="mod">
          <ac:chgData name="Stewart Gale" userId="3647ddd2-6040-41ae-a96d-232c23482af8" providerId="ADAL" clId="{A81CD6D5-0206-44A1-99A9-A64C1E835C3D}" dt="2023-01-10T09:54:17.929" v="522" actId="1076"/>
          <ac:spMkLst>
            <pc:docMk/>
            <pc:sldMk cId="1177651567" sldId="529"/>
            <ac:spMk id="13" creationId="{9E23309D-ECEE-4FBF-90DE-68CE81FD3AA9}"/>
          </ac:spMkLst>
        </pc:spChg>
        <pc:spChg chg="del mod">
          <ac:chgData name="Stewart Gale" userId="3647ddd2-6040-41ae-a96d-232c23482af8" providerId="ADAL" clId="{A81CD6D5-0206-44A1-99A9-A64C1E835C3D}" dt="2023-01-10T09:51:37.736" v="477" actId="478"/>
          <ac:spMkLst>
            <pc:docMk/>
            <pc:sldMk cId="1177651567" sldId="529"/>
            <ac:spMk id="14" creationId="{C75410D7-CDB4-7676-6D32-45A7C16ABCB6}"/>
          </ac:spMkLst>
        </pc:spChg>
      </pc:sldChg>
      <pc:sldChg chg="delSp modSp add mod delAnim">
        <pc:chgData name="Stewart Gale" userId="3647ddd2-6040-41ae-a96d-232c23482af8" providerId="ADAL" clId="{A81CD6D5-0206-44A1-99A9-A64C1E835C3D}" dt="2023-01-11T04:02:22.472" v="577" actId="14100"/>
        <pc:sldMkLst>
          <pc:docMk/>
          <pc:sldMk cId="310739708" sldId="530"/>
        </pc:sldMkLst>
        <pc:spChg chg="mod">
          <ac:chgData name="Stewart Gale" userId="3647ddd2-6040-41ae-a96d-232c23482af8" providerId="ADAL" clId="{A81CD6D5-0206-44A1-99A9-A64C1E835C3D}" dt="2023-01-10T09:57:37.296" v="563" actId="114"/>
          <ac:spMkLst>
            <pc:docMk/>
            <pc:sldMk cId="310739708" sldId="530"/>
            <ac:spMk id="8" creationId="{00000000-0000-0000-0000-000000000000}"/>
          </ac:spMkLst>
        </pc:spChg>
        <pc:spChg chg="mod">
          <ac:chgData name="Stewart Gale" userId="3647ddd2-6040-41ae-a96d-232c23482af8" providerId="ADAL" clId="{A81CD6D5-0206-44A1-99A9-A64C1E835C3D}" dt="2023-01-11T04:02:22.472" v="577" actId="14100"/>
          <ac:spMkLst>
            <pc:docMk/>
            <pc:sldMk cId="310739708" sldId="530"/>
            <ac:spMk id="9" creationId="{00000000-0000-0000-0000-000000000000}"/>
          </ac:spMkLst>
        </pc:spChg>
        <pc:spChg chg="mod">
          <ac:chgData name="Stewart Gale" userId="3647ddd2-6040-41ae-a96d-232c23482af8" providerId="ADAL" clId="{A81CD6D5-0206-44A1-99A9-A64C1E835C3D}" dt="2023-01-10T09:58:01.494" v="570" actId="1076"/>
          <ac:spMkLst>
            <pc:docMk/>
            <pc:sldMk cId="310739708" sldId="530"/>
            <ac:spMk id="13" creationId="{9E23309D-ECEE-4FBF-90DE-68CE81FD3AA9}"/>
          </ac:spMkLst>
        </pc:spChg>
        <pc:spChg chg="del">
          <ac:chgData name="Stewart Gale" userId="3647ddd2-6040-41ae-a96d-232c23482af8" providerId="ADAL" clId="{A81CD6D5-0206-44A1-99A9-A64C1E835C3D}" dt="2023-01-10T09:57:09.010" v="554" actId="478"/>
          <ac:spMkLst>
            <pc:docMk/>
            <pc:sldMk cId="310739708" sldId="530"/>
            <ac:spMk id="14" creationId="{C75410D7-CDB4-7676-6D32-45A7C16ABC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70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748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17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480" y="0"/>
            <a:ext cx="914285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Integration</a:t>
            </a:r>
          </a:p>
          <a:p>
            <a:pPr algn="ctr"/>
            <a:r>
              <a:rPr lang="en-GB" sz="11500" dirty="0"/>
              <a:t>Trig Identities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2 of 12)</a:t>
            </a:r>
          </a:p>
        </p:txBody>
      </p:sp>
    </p:spTree>
    <p:extLst>
      <p:ext uri="{BB962C8B-B14F-4D97-AF65-F5344CB8AC3E}">
        <p14:creationId xmlns:p14="http://schemas.microsoft.com/office/powerpoint/2010/main" val="288728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07668" y="260648"/>
                <a:ext cx="5976664" cy="14010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6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6000">
                                    <a:latin typeface="Cambria Math" panose="02040503050406030204" pitchFamily="18" charset="0"/>
                                  </a:rPr>
                                  <m:t>1 + </m:t>
                                </m:r>
                                <m:r>
                                  <a:rPr lang="en-US" sz="6000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fName>
                              <m:e>
                                <m:r>
                                  <a:rPr lang="en-US" sz="6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6000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7668" y="260648"/>
                <a:ext cx="5976664" cy="1401025"/>
              </a:xfrm>
              <a:prstGeom prst="rect">
                <a:avLst/>
              </a:prstGeom>
              <a:blipFill>
                <a:blip r:embed="rId3"/>
                <a:stretch>
                  <a:fillRect l="-783" b="-85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375921" y="4209572"/>
                <a:ext cx="655271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𝑐𝑜𝑡</m:t>
                      </m:r>
                      <m:r>
                        <a:rPr lang="en-US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𝑐𝑜𝑠𝑒𝑐</m:t>
                      </m:r>
                      <m:r>
                        <a:rPr lang="en-US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800" b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4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1" y="4209572"/>
                <a:ext cx="6552717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23309D-ECEE-4FBF-90DE-68CE81FD3AA9}"/>
                  </a:ext>
                </a:extLst>
              </p:cNvPr>
              <p:cNvSpPr txBox="1"/>
              <p:nvPr/>
            </p:nvSpPr>
            <p:spPr>
              <a:xfrm>
                <a:off x="285149" y="2385969"/>
                <a:ext cx="3885055" cy="11281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 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23309D-ECEE-4FBF-90DE-68CE81FD3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49" y="2385969"/>
                <a:ext cx="3885055" cy="11281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416540-E606-A9E3-4774-13A169A9090E}"/>
                  </a:ext>
                </a:extLst>
              </p:cNvPr>
              <p:cNvSpPr txBox="1"/>
              <p:nvPr/>
            </p:nvSpPr>
            <p:spPr>
              <a:xfrm>
                <a:off x="281775" y="3669429"/>
                <a:ext cx="4608512" cy="11281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 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</m:fName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416540-E606-A9E3-4774-13A169A90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75" y="3669429"/>
                <a:ext cx="4608512" cy="11281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32577C-50F4-7DAB-8130-CD92E3209512}"/>
                  </a:ext>
                </a:extLst>
              </p:cNvPr>
              <p:cNvSpPr txBox="1"/>
              <p:nvPr/>
            </p:nvSpPr>
            <p:spPr>
              <a:xfrm>
                <a:off x="272564" y="5706809"/>
                <a:ext cx="4752528" cy="9734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𝑐𝑜𝑠𝑒𝑐</m:t>
                              </m:r>
                            </m:e>
                            <m:sup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𝑐𝑜𝑠𝑒𝑐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fNam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32577C-50F4-7DAB-8130-CD92E32095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64" y="5706809"/>
                <a:ext cx="4752528" cy="9734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4ACAA8-ED32-AFC6-7166-21B41D028089}"/>
              </a:ext>
            </a:extLst>
          </p:cNvPr>
          <p:cNvCxnSpPr/>
          <p:nvPr/>
        </p:nvCxnSpPr>
        <p:spPr>
          <a:xfrm>
            <a:off x="5159896" y="2060848"/>
            <a:ext cx="0" cy="4320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637350F-59E6-861C-E17E-CCF38D8CE303}"/>
              </a:ext>
            </a:extLst>
          </p:cNvPr>
          <p:cNvSpPr txBox="1"/>
          <p:nvPr/>
        </p:nvSpPr>
        <p:spPr>
          <a:xfrm>
            <a:off x="335360" y="1673073"/>
            <a:ext cx="194421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Split it up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EDDEDF-8529-771C-31BA-623F6D993D6E}"/>
              </a:ext>
            </a:extLst>
          </p:cNvPr>
          <p:cNvSpPr txBox="1"/>
          <p:nvPr/>
        </p:nvSpPr>
        <p:spPr>
          <a:xfrm>
            <a:off x="335360" y="4973466"/>
            <a:ext cx="4152207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Rewrite – Trig Identities</a:t>
            </a:r>
            <a:endParaRPr lang="en-GB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0368929-8025-A726-0C72-66E524C16F1C}"/>
                  </a:ext>
                </a:extLst>
              </p:cNvPr>
              <p:cNvSpPr txBox="1"/>
              <p:nvPr/>
            </p:nvSpPr>
            <p:spPr>
              <a:xfrm>
                <a:off x="5447929" y="2204864"/>
                <a:ext cx="6480716" cy="1351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𝒄𝒐𝒔𝒆𝒄</m:t>
                              </m:r>
                            </m:e>
                            <m:sup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𝒄𝒐𝒔𝒆𝒄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func>
                            <m:func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𝒄𝒐𝒕</m:t>
                              </m:r>
                            </m:fName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0368929-8025-A726-0C72-66E524C16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9" y="2204864"/>
                <a:ext cx="6480716" cy="1351139"/>
              </a:xfrm>
              <a:prstGeom prst="rect">
                <a:avLst/>
              </a:prstGeom>
              <a:blipFill>
                <a:blip r:embed="rId8"/>
                <a:stretch>
                  <a:fillRect r="-35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765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5" grpId="0"/>
      <p:bldP spid="6" grpId="0"/>
      <p:bldP spid="10" grpId="0" animBg="1"/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39516" y="260648"/>
                <a:ext cx="8784976" cy="11827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unc>
                                  <m:funcPr>
                                    <m:ctrlPr>
                                      <a:rPr lang="en-GB" sz="6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6000" b="1" i="1">
                                        <a:latin typeface="Cambria Math" panose="02040503050406030204" pitchFamily="18" charset="0"/>
                                      </a:rPr>
                                      <m:t>𝒔𝒆𝒄</m:t>
                                    </m:r>
                                  </m:fName>
                                  <m:e>
                                    <m:r>
                                      <a:rPr lang="en-GB" sz="6000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func>
                                <m: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unc>
                                  <m:funcPr>
                                    <m:ctrlPr>
                                      <a:rPr lang="en-GB" sz="6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GB" sz="6000" b="1" i="1">
                                        <a:latin typeface="Cambria Math" panose="02040503050406030204" pitchFamily="18" charset="0"/>
                                      </a:rPr>
                                      <m:t>𝒕𝒂𝒏</m:t>
                                    </m:r>
                                  </m:fName>
                                  <m:e>
                                    <m:r>
                                      <a:rPr lang="en-GB" sz="6000" b="1" i="1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func>
                              </m:e>
                            </m:d>
                          </m:e>
                          <m:sup>
                            <m:r>
                              <a:rPr lang="en-GB" sz="6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6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516" y="260648"/>
                <a:ext cx="8784976" cy="1182760"/>
              </a:xfrm>
              <a:prstGeom prst="rect">
                <a:avLst/>
              </a:prstGeom>
              <a:blipFill>
                <a:blip r:embed="rId2"/>
                <a:stretch>
                  <a:fillRect l="-1811" t="-4091" b="-1590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9336" y="2740623"/>
                <a:ext cx="5688632" cy="973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br>
                  <a:rPr lang="en-GB" sz="28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2740623"/>
                <a:ext cx="5688632" cy="9735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571560" y="4869160"/>
                <a:ext cx="453650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unc>
                        <m:funcPr>
                          <m:ctrlP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unc>
                        <m:funcPr>
                          <m:ctrlP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𝒔𝒆𝒄</m:t>
                          </m:r>
                        </m:fName>
                        <m:e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560" y="4869160"/>
                <a:ext cx="453650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571560" y="3689916"/>
                <a:ext cx="5313576" cy="523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br>
                  <a:rPr lang="en-GB" sz="28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560" y="3689916"/>
                <a:ext cx="5313576" cy="5232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7327" y="5037495"/>
                <a:ext cx="6336704" cy="973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−1</m:t>
                              </m:r>
                            </m:e>
                          </m:func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br>
                  <a:rPr lang="en-GB" sz="28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7" y="5037495"/>
                <a:ext cx="6336704" cy="9735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9D10D12-EE90-6B2C-C34A-E8DCD458CE15}"/>
              </a:ext>
            </a:extLst>
          </p:cNvPr>
          <p:cNvSpPr txBox="1"/>
          <p:nvPr/>
        </p:nvSpPr>
        <p:spPr>
          <a:xfrm>
            <a:off x="350376" y="1912672"/>
            <a:ext cx="18002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Expand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D04332-C296-E2E0-3B12-CF6B4C6F69AD}"/>
              </a:ext>
            </a:extLst>
          </p:cNvPr>
          <p:cNvSpPr txBox="1"/>
          <p:nvPr/>
        </p:nvSpPr>
        <p:spPr>
          <a:xfrm>
            <a:off x="263351" y="4146405"/>
            <a:ext cx="403244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Rewrite – Trig Identity</a:t>
            </a:r>
            <a:endParaRPr lang="en-GB" sz="3200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28C4153-AE32-04AE-9C5E-0B86D9E91EE2}"/>
              </a:ext>
            </a:extLst>
          </p:cNvPr>
          <p:cNvCxnSpPr>
            <a:cxnSpLocks/>
          </p:cNvCxnSpPr>
          <p:nvPr/>
        </p:nvCxnSpPr>
        <p:spPr>
          <a:xfrm>
            <a:off x="6355536" y="1844824"/>
            <a:ext cx="0" cy="46085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6D99194-9B7A-5B4A-54EA-39F00792C4F1}"/>
                  </a:ext>
                </a:extLst>
              </p:cNvPr>
              <p:cNvSpPr/>
              <p:nvPr/>
            </p:nvSpPr>
            <p:spPr>
              <a:xfrm>
                <a:off x="6456040" y="2379723"/>
                <a:ext cx="5544616" cy="8476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𝒔𝒆𝒄</m:t>
                                  </m:r>
                                </m:e>
                                <m:sup>
                                  <m:r>
                                    <a:rPr lang="en-GB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GB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func>
                            <m:funcPr>
                              <m:ctrlP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𝒔𝒆𝒄</m:t>
                              </m:r>
                            </m:fName>
                            <m:e>
                              <m: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func>
                            <m:funcPr>
                              <m:ctrlP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𝒕𝒂𝒏</m:t>
                              </m:r>
                            </m:fName>
                            <m:e>
                              <m: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GB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𝒔𝒆𝒄</m:t>
                                  </m:r>
                                </m:e>
                                <m:sup>
                                  <m:r>
                                    <a:rPr lang="en-GB" sz="2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  <m:r>
                                <a:rPr lang="en-GB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func>
                          <m:r>
                            <a:rPr lang="en-GB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br>
                  <a:rPr lang="en-GB" sz="24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6D99194-9B7A-5B4A-54EA-39F00792C4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2379723"/>
                <a:ext cx="5544616" cy="8476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42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6" grpId="0"/>
      <p:bldP spid="11" grpId="0"/>
      <p:bldP spid="10" grpId="0" animBg="1"/>
      <p:bldP spid="1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3CF433D-07EE-16B3-3A85-874D891F19D6}"/>
                  </a:ext>
                </a:extLst>
              </p:cNvPr>
              <p:cNvSpPr txBox="1"/>
              <p:nvPr/>
            </p:nvSpPr>
            <p:spPr>
              <a:xfrm>
                <a:off x="2639616" y="404664"/>
                <a:ext cx="5976664" cy="12918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6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66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6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6600" b="1" i="0" smtClean="0">
                                    <a:latin typeface="Cambria Math" panose="02040503050406030204" pitchFamily="18" charset="0"/>
                                  </a:rPr>
                                  <m:t>𝐬𝐢𝐧</m:t>
                                </m:r>
                              </m:e>
                              <m:sup>
                                <m:r>
                                  <a:rPr lang="en-GB" sz="66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6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  <m:r>
                          <a:rPr lang="en-GB" sz="6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3CF433D-07EE-16B3-3A85-874D891F1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404664"/>
                <a:ext cx="5976664" cy="1291892"/>
              </a:xfrm>
              <a:prstGeom prst="rect">
                <a:avLst/>
              </a:prstGeom>
              <a:blipFill>
                <a:blip r:embed="rId2"/>
                <a:stretch>
                  <a:fillRect l="-4599" t="-5042" b="-1722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9F20E36-2F6C-BA10-1014-8AC9802C4114}"/>
                  </a:ext>
                </a:extLst>
              </p:cNvPr>
              <p:cNvSpPr txBox="1"/>
              <p:nvPr/>
            </p:nvSpPr>
            <p:spPr>
              <a:xfrm>
                <a:off x="6045167" y="2366981"/>
                <a:ext cx="5523438" cy="1645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func>
                            <m:funcPr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9F20E36-2F6C-BA10-1014-8AC9802C4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167" y="2366981"/>
                <a:ext cx="5523438" cy="16459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C241BF-9631-DD7F-AE8F-33FAAA639C25}"/>
                  </a:ext>
                </a:extLst>
              </p:cNvPr>
              <p:cNvSpPr txBox="1"/>
              <p:nvPr/>
            </p:nvSpPr>
            <p:spPr>
              <a:xfrm>
                <a:off x="335361" y="3180511"/>
                <a:ext cx="488453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=1−2</m:t>
                      </m:r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e>
                            <m:sup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C241BF-9631-DD7F-AE8F-33FAAA639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1" y="3180511"/>
                <a:ext cx="488453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CF70E5-EFB2-66F4-62B4-BDC508BB8E72}"/>
                  </a:ext>
                </a:extLst>
              </p:cNvPr>
              <p:cNvSpPr txBox="1"/>
              <p:nvPr/>
            </p:nvSpPr>
            <p:spPr>
              <a:xfrm>
                <a:off x="348063" y="4390762"/>
                <a:ext cx="4934675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𝐬𝐢𝐧</m:t>
                              </m:r>
                            </m:e>
                            <m:sup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CF70E5-EFB2-66F4-62B4-BDC508BB8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063" y="4390762"/>
                <a:ext cx="4934675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63B978-AC19-7BFA-E58D-7DA1579BA049}"/>
                  </a:ext>
                </a:extLst>
              </p:cNvPr>
              <p:cNvSpPr txBox="1"/>
              <p:nvPr/>
            </p:nvSpPr>
            <p:spPr>
              <a:xfrm>
                <a:off x="6240015" y="4582660"/>
                <a:ext cx="5400597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func>
                        <m:func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US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63B978-AC19-7BFA-E58D-7DA1579BA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5" y="4582660"/>
                <a:ext cx="5400597" cy="1359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5BFA13F-21C8-404C-DBB5-3C5CDB415F2D}"/>
              </a:ext>
            </a:extLst>
          </p:cNvPr>
          <p:cNvSpPr txBox="1"/>
          <p:nvPr/>
        </p:nvSpPr>
        <p:spPr>
          <a:xfrm>
            <a:off x="407368" y="2276872"/>
            <a:ext cx="41764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Rewrite – Double Angle </a:t>
            </a:r>
            <a:endParaRPr lang="en-GB" sz="3200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6A6DF4D-51AF-2D57-1CC7-D6146DB05CCC}"/>
              </a:ext>
            </a:extLst>
          </p:cNvPr>
          <p:cNvCxnSpPr/>
          <p:nvPr/>
        </p:nvCxnSpPr>
        <p:spPr>
          <a:xfrm>
            <a:off x="5807968" y="2132856"/>
            <a:ext cx="0" cy="4320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263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B02044-DD55-E7EA-46EE-CABDB0719C73}"/>
                  </a:ext>
                </a:extLst>
              </p:cNvPr>
              <p:cNvSpPr txBox="1"/>
              <p:nvPr/>
            </p:nvSpPr>
            <p:spPr>
              <a:xfrm>
                <a:off x="2495600" y="332656"/>
                <a:ext cx="6984776" cy="12659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6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6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6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6600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GB" sz="6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6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B02044-DD55-E7EA-46EE-CABDB0719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32656"/>
                <a:ext cx="6984776" cy="1265924"/>
              </a:xfrm>
              <a:prstGeom prst="rect">
                <a:avLst/>
              </a:prstGeom>
              <a:blipFill>
                <a:blip r:embed="rId2"/>
                <a:stretch>
                  <a:fillRect t="-7296" b="-1802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9D67F2D-3DA4-5AA1-78B5-12BCE92BC065}"/>
              </a:ext>
            </a:extLst>
          </p:cNvPr>
          <p:cNvSpPr txBox="1"/>
          <p:nvPr/>
        </p:nvSpPr>
        <p:spPr>
          <a:xfrm>
            <a:off x="407368" y="2276872"/>
            <a:ext cx="41764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Rewrite – Double Angle </a:t>
            </a:r>
            <a:endParaRPr lang="en-GB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231073-49A3-A39D-0022-2DDD3EE86869}"/>
                  </a:ext>
                </a:extLst>
              </p:cNvPr>
              <p:cNvSpPr txBox="1"/>
              <p:nvPr/>
            </p:nvSpPr>
            <p:spPr>
              <a:xfrm>
                <a:off x="6384034" y="2443759"/>
                <a:ext cx="5544614" cy="1645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func>
                            <m:func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231073-49A3-A39D-0022-2DDD3EE868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4" y="2443759"/>
                <a:ext cx="5544614" cy="16459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91EA66-DB81-16CE-DDC1-518A5141D8D9}"/>
                  </a:ext>
                </a:extLst>
              </p:cNvPr>
              <p:cNvSpPr txBox="1"/>
              <p:nvPr/>
            </p:nvSpPr>
            <p:spPr>
              <a:xfrm>
                <a:off x="263352" y="3260863"/>
                <a:ext cx="5112568" cy="7218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e>
                            <m:sup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br>
                  <a:rPr kumimoji="0" lang="en-GB" sz="4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91EA66-DB81-16CE-DDC1-518A5141D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260863"/>
                <a:ext cx="5112568" cy="7218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83E6F1-1D46-7268-85B0-E75FD56BD489}"/>
                  </a:ext>
                </a:extLst>
              </p:cNvPr>
              <p:cNvSpPr txBox="1"/>
              <p:nvPr/>
            </p:nvSpPr>
            <p:spPr>
              <a:xfrm>
                <a:off x="359308" y="4581128"/>
                <a:ext cx="4920656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e>
                            <m:sup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83E6F1-1D46-7268-85B0-E75FD56BD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08" y="4581128"/>
                <a:ext cx="4920656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A7EEFBB-C6B4-0DCE-1003-B4395B501FD9}"/>
                  </a:ext>
                </a:extLst>
              </p:cNvPr>
              <p:cNvSpPr txBox="1"/>
              <p:nvPr/>
            </p:nvSpPr>
            <p:spPr>
              <a:xfrm>
                <a:off x="6528049" y="4439764"/>
                <a:ext cx="5184563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func>
                        <m:func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US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A7EEFBB-C6B4-0DCE-1003-B4395B501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9" y="4439764"/>
                <a:ext cx="5184563" cy="1359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1260E6-08C2-37E6-D4D9-6C8F0597BFD5}"/>
              </a:ext>
            </a:extLst>
          </p:cNvPr>
          <p:cNvCxnSpPr/>
          <p:nvPr/>
        </p:nvCxnSpPr>
        <p:spPr>
          <a:xfrm>
            <a:off x="6096000" y="1988840"/>
            <a:ext cx="0" cy="4320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6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7" grpId="0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C1D71C-2A2C-5AE7-CA37-7884B050F80B}"/>
                  </a:ext>
                </a:extLst>
              </p:cNvPr>
              <p:cNvSpPr txBox="1"/>
              <p:nvPr/>
            </p:nvSpPr>
            <p:spPr>
              <a:xfrm>
                <a:off x="1775520" y="332656"/>
                <a:ext cx="8712968" cy="126515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6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66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6600" b="1" i="0" smtClean="0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n-GB" sz="6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GB" sz="6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  <m:func>
                          <m:funcPr>
                            <m:ctrlPr>
                              <a:rPr lang="en-GB" sz="66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6600" b="1" i="0" smtClean="0">
                                <a:latin typeface="Cambria Math" panose="02040503050406030204" pitchFamily="18" charset="0"/>
                              </a:rPr>
                              <m:t>𝐜𝐨𝐬</m:t>
                            </m:r>
                          </m:fName>
                          <m:e>
                            <m:r>
                              <a:rPr lang="en-GB" sz="6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GB" sz="66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func>
                        <m:r>
                          <a:rPr lang="en-GB" sz="6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5C1D71C-2A2C-5AE7-CA37-7884B050F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32656"/>
                <a:ext cx="8712968" cy="1265155"/>
              </a:xfrm>
              <a:prstGeom prst="rect">
                <a:avLst/>
              </a:prstGeom>
              <a:blipFill>
                <a:blip r:embed="rId2"/>
                <a:stretch>
                  <a:fillRect l="-2365" t="-7296" b="-1802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381B33-350E-7848-1550-19268FC764B9}"/>
                  </a:ext>
                </a:extLst>
              </p:cNvPr>
              <p:cNvSpPr txBox="1"/>
              <p:nvPr/>
            </p:nvSpPr>
            <p:spPr>
              <a:xfrm>
                <a:off x="6888088" y="4006644"/>
                <a:ext cx="4536503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func>
                        <m:func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D381B33-350E-7848-1550-19268FC76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4006644"/>
                <a:ext cx="4536503" cy="13599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6A37E4D-4342-872F-E209-1E8CE15F3577}"/>
              </a:ext>
            </a:extLst>
          </p:cNvPr>
          <p:cNvSpPr txBox="1"/>
          <p:nvPr/>
        </p:nvSpPr>
        <p:spPr>
          <a:xfrm>
            <a:off x="263352" y="2204864"/>
            <a:ext cx="41764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Rewrite – Double Angle </a:t>
            </a:r>
            <a:endParaRPr lang="en-GB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6E688C-B5A2-31FC-C336-00AE78ECFDFE}"/>
                  </a:ext>
                </a:extLst>
              </p:cNvPr>
              <p:cNvSpPr txBox="1"/>
              <p:nvPr/>
            </p:nvSpPr>
            <p:spPr>
              <a:xfrm>
                <a:off x="263352" y="3212976"/>
                <a:ext cx="547260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func>
                            <m:func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6E688C-B5A2-31FC-C336-00AE78ECF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212976"/>
                <a:ext cx="547260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5F83DB-D46C-072E-876F-A7D0140243DD}"/>
                  </a:ext>
                </a:extLst>
              </p:cNvPr>
              <p:cNvSpPr txBox="1"/>
              <p:nvPr/>
            </p:nvSpPr>
            <p:spPr>
              <a:xfrm>
                <a:off x="180366" y="4441666"/>
                <a:ext cx="5544614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65F83DB-D46C-072E-876F-A7D014024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366" y="4441666"/>
                <a:ext cx="5544614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111926-3FB0-43BE-D57F-F3DDA8878DAE}"/>
              </a:ext>
            </a:extLst>
          </p:cNvPr>
          <p:cNvCxnSpPr/>
          <p:nvPr/>
        </p:nvCxnSpPr>
        <p:spPr>
          <a:xfrm>
            <a:off x="6096000" y="2063724"/>
            <a:ext cx="0" cy="4320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293339-AEF0-4397-5406-C9A13AB2AA2B}"/>
                  </a:ext>
                </a:extLst>
              </p:cNvPr>
              <p:cNvSpPr txBox="1"/>
              <p:nvPr/>
            </p:nvSpPr>
            <p:spPr>
              <a:xfrm>
                <a:off x="6240017" y="2063724"/>
                <a:ext cx="5688624" cy="15165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func>
                            <m:funcPr>
                              <m:ctrlP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293339-AEF0-4397-5406-C9A13AB2A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7" y="2063724"/>
                <a:ext cx="5688624" cy="15165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548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9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5FED868-3771-DF3D-5FC4-6977DE9B1443}"/>
                  </a:ext>
                </a:extLst>
              </p:cNvPr>
              <p:cNvSpPr txBox="1"/>
              <p:nvPr/>
            </p:nvSpPr>
            <p:spPr>
              <a:xfrm>
                <a:off x="2711624" y="156588"/>
                <a:ext cx="6552728" cy="20354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f>
                          <m:f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sub>
                      <m:sup>
                        <m:f>
                          <m:f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  <m:e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6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60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GB" sz="6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nary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5FED868-3771-DF3D-5FC4-6977DE9B1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156588"/>
                <a:ext cx="6552728" cy="20354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BA82508-13A6-7BF5-B3E8-CB12F567576F}"/>
              </a:ext>
            </a:extLst>
          </p:cNvPr>
          <p:cNvCxnSpPr>
            <a:cxnSpLocks/>
          </p:cNvCxnSpPr>
          <p:nvPr/>
        </p:nvCxnSpPr>
        <p:spPr>
          <a:xfrm>
            <a:off x="6023992" y="2564904"/>
            <a:ext cx="0" cy="38164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B5AB2C-2BFB-200F-F816-60A14474095C}"/>
                  </a:ext>
                </a:extLst>
              </p:cNvPr>
              <p:cNvSpPr txBox="1"/>
              <p:nvPr/>
            </p:nvSpPr>
            <p:spPr>
              <a:xfrm>
                <a:off x="6622326" y="5924042"/>
                <a:ext cx="1105758" cy="719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B5AB2C-2BFB-200F-F816-60A144740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326" y="5924042"/>
                <a:ext cx="1105758" cy="7199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FD3EF0-A54A-A55B-2426-22208BD32353}"/>
                  </a:ext>
                </a:extLst>
              </p:cNvPr>
              <p:cNvSpPr txBox="1"/>
              <p:nvPr/>
            </p:nvSpPr>
            <p:spPr>
              <a:xfrm>
                <a:off x="276055" y="3283263"/>
                <a:ext cx="488453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=1−2</m:t>
                      </m:r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e>
                            <m:sup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FD3EF0-A54A-A55B-2426-22208BD323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55" y="3283263"/>
                <a:ext cx="488453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3D1A13-8F2F-7102-7B25-CA45140A918B}"/>
                  </a:ext>
                </a:extLst>
              </p:cNvPr>
              <p:cNvSpPr txBox="1"/>
              <p:nvPr/>
            </p:nvSpPr>
            <p:spPr>
              <a:xfrm>
                <a:off x="218129" y="5039185"/>
                <a:ext cx="5178573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𝐬𝐢𝐧</m:t>
                              </m:r>
                            </m:e>
                            <m:sup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3D1A13-8F2F-7102-7B25-CA45140A91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29" y="5039185"/>
                <a:ext cx="5178573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F90B297D-B7B5-087A-6110-80221B491D22}"/>
              </a:ext>
            </a:extLst>
          </p:cNvPr>
          <p:cNvSpPr txBox="1"/>
          <p:nvPr/>
        </p:nvSpPr>
        <p:spPr>
          <a:xfrm>
            <a:off x="348062" y="2465524"/>
            <a:ext cx="417646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Rewrite – Double Angle </a:t>
            </a:r>
            <a:endParaRPr lang="en-GB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E11F71-BDB9-BAC5-1CB3-BD43F4A005B9}"/>
                  </a:ext>
                </a:extLst>
              </p:cNvPr>
              <p:cNvSpPr txBox="1"/>
              <p:nvPr/>
            </p:nvSpPr>
            <p:spPr>
              <a:xfrm>
                <a:off x="269355" y="4180903"/>
                <a:ext cx="5178573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=1−2</m:t>
                      </m:r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e>
                            <m:sup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E11F71-BDB9-BAC5-1CB3-BD43F4A00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55" y="4180903"/>
                <a:ext cx="5178573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FCCBB0-D401-464C-4657-7EB58A736B7B}"/>
                  </a:ext>
                </a:extLst>
              </p:cNvPr>
              <p:cNvSpPr txBox="1"/>
              <p:nvPr/>
            </p:nvSpPr>
            <p:spPr>
              <a:xfrm>
                <a:off x="6660058" y="2276872"/>
                <a:ext cx="4556486" cy="13082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sub>
                        <m:sup>
                          <m:f>
                            <m:f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  <m:e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kumimoji="0" lang="en-GB" sz="2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0" lang="en-GB" sz="2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2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0" lang="en-GB" sz="28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nary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FCCBB0-D401-464C-4657-7EB58A736B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058" y="2276872"/>
                <a:ext cx="4556486" cy="13082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0D2D019-074A-39F2-D082-1E1A45DE161F}"/>
                  </a:ext>
                </a:extLst>
              </p:cNvPr>
              <p:cNvSpPr txBox="1"/>
              <p:nvPr/>
            </p:nvSpPr>
            <p:spPr>
              <a:xfrm>
                <a:off x="6525136" y="3503126"/>
                <a:ext cx="3240358" cy="12495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GB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GB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2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b>
                          <m:f>
                            <m:f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sub>
                        <m:sup>
                          <m:f>
                            <m:f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b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0D2D019-074A-39F2-D082-1E1A45DE1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5136" y="3503126"/>
                <a:ext cx="3240358" cy="12495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B331258-57C2-1DF4-7AD6-1E15F3484149}"/>
                  </a:ext>
                </a:extLst>
              </p:cNvPr>
              <p:cNvSpPr txBox="1"/>
              <p:nvPr/>
            </p:nvSpPr>
            <p:spPr>
              <a:xfrm>
                <a:off x="6576361" y="4824524"/>
                <a:ext cx="4917317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func>
                            <m:func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func>
                        </m:e>
                      </m:d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24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B331258-57C2-1DF4-7AD6-1E15F34841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361" y="4824524"/>
                <a:ext cx="4917317" cy="9221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23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  <p:bldP spid="12" grpId="0"/>
      <p:bldP spid="14" grpId="0"/>
      <p:bldP spid="16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E3865B9-DDBF-426E-A985-1557F41FCE85}"/>
              </a:ext>
            </a:extLst>
          </p:cNvPr>
          <p:cNvSpPr txBox="1"/>
          <p:nvPr/>
        </p:nvSpPr>
        <p:spPr>
          <a:xfrm>
            <a:off x="551384" y="305068"/>
            <a:ext cx="113052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When integrating </a:t>
            </a:r>
          </a:p>
          <a:p>
            <a:pPr algn="ctr"/>
            <a:r>
              <a:rPr lang="en-GB" sz="8000" b="1" dirty="0">
                <a:cs typeface="Times New Roman" panose="02020603050405020304" pitchFamily="18" charset="0"/>
              </a:rPr>
              <a:t>trigonometric functions </a:t>
            </a:r>
          </a:p>
          <a:p>
            <a:pPr algn="ctr"/>
            <a:r>
              <a:rPr lang="en-GB" sz="8000" dirty="0">
                <a:cs typeface="Times New Roman" panose="02020603050405020304" pitchFamily="18" charset="0"/>
              </a:rPr>
              <a:t>that look </a:t>
            </a:r>
            <a:r>
              <a:rPr lang="en-GB" sz="8000" b="1" dirty="0">
                <a:cs typeface="Times New Roman" panose="02020603050405020304" pitchFamily="18" charset="0"/>
              </a:rPr>
              <a:t>complicated</a:t>
            </a:r>
            <a:r>
              <a:rPr lang="en-GB" sz="8000" dirty="0"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GB" sz="8000" dirty="0">
                <a:cs typeface="Times New Roman" panose="02020603050405020304" pitchFamily="18" charset="0"/>
              </a:rPr>
              <a:t>first see if they are in the </a:t>
            </a:r>
            <a:r>
              <a:rPr lang="en-GB" sz="8000" b="1" dirty="0">
                <a:cs typeface="Times New Roman" panose="02020603050405020304" pitchFamily="18" charset="0"/>
              </a:rPr>
              <a:t>formula booklet</a:t>
            </a:r>
            <a:r>
              <a:rPr lang="en-GB" sz="8000" dirty="0">
                <a:cs typeface="Times New Roman" panose="02020603050405020304" pitchFamily="18" charset="0"/>
              </a:rPr>
              <a:t>. </a:t>
            </a:r>
            <a:endParaRPr lang="en-GB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53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2C25538-4135-4355-823F-7D890BDEAC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54" t="18474" r="49391" b="38188"/>
          <a:stretch/>
        </p:blipFill>
        <p:spPr>
          <a:xfrm>
            <a:off x="1775520" y="260648"/>
            <a:ext cx="8492653" cy="62646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0060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BD9F73B-5A98-7B11-EBBA-E7B0892DCC4A}"/>
              </a:ext>
            </a:extLst>
          </p:cNvPr>
          <p:cNvGrpSpPr/>
          <p:nvPr/>
        </p:nvGrpSpPr>
        <p:grpSpPr>
          <a:xfrm>
            <a:off x="3071664" y="260648"/>
            <a:ext cx="5491353" cy="6186426"/>
            <a:chOff x="3268943" y="908720"/>
            <a:chExt cx="4915289" cy="561036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3E7F015-EFC0-463A-8B30-5B0F040D7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149" t="22670" r="65032" b="41190"/>
            <a:stretch/>
          </p:blipFill>
          <p:spPr>
            <a:xfrm>
              <a:off x="3575720" y="908720"/>
              <a:ext cx="4608512" cy="561036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9CA2D955-8259-6396-11D6-7F8D15BDDF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66144" y="3717032"/>
              <a:ext cx="1037769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C1CC018-2999-D6D7-0DD6-C748DCA71744}"/>
                </a:ext>
              </a:extLst>
            </p:cNvPr>
            <p:cNvSpPr txBox="1"/>
            <p:nvPr/>
          </p:nvSpPr>
          <p:spPr>
            <a:xfrm>
              <a:off x="4014116" y="3164360"/>
              <a:ext cx="1499473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rgbClr val="FF0000"/>
                  </a:solidFill>
                </a:rPr>
                <a:t>Integration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5EDF4B-109A-C7E0-7370-AED27363FA7D}"/>
                </a:ext>
              </a:extLst>
            </p:cNvPr>
            <p:cNvSpPr txBox="1"/>
            <p:nvPr/>
          </p:nvSpPr>
          <p:spPr>
            <a:xfrm>
              <a:off x="4367808" y="4112001"/>
              <a:ext cx="792088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FF0000"/>
                  </a:solidFill>
                </a:rPr>
                <a:t>+ 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9B0270-00E4-EA07-C6CF-9E9CCCC21C42}"/>
                </a:ext>
              </a:extLst>
            </p:cNvPr>
            <p:cNvSpPr txBox="1"/>
            <p:nvPr/>
          </p:nvSpPr>
          <p:spPr>
            <a:xfrm>
              <a:off x="4747650" y="5955533"/>
              <a:ext cx="556262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FF0000"/>
                  </a:solidFill>
                </a:rPr>
                <a:t>+ C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353448-DFD8-0A23-0C82-B373019CF924}"/>
                </a:ext>
              </a:extLst>
            </p:cNvPr>
            <p:cNvSpPr txBox="1"/>
            <p:nvPr/>
          </p:nvSpPr>
          <p:spPr>
            <a:xfrm>
              <a:off x="4398042" y="4716306"/>
              <a:ext cx="792088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FF0000"/>
                  </a:solidFill>
                </a:rPr>
                <a:t>+ 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1F12CC5-3F13-19E1-4375-8617FF3C545A}"/>
                </a:ext>
              </a:extLst>
            </p:cNvPr>
            <p:cNvSpPr txBox="1"/>
            <p:nvPr/>
          </p:nvSpPr>
          <p:spPr>
            <a:xfrm>
              <a:off x="4397386" y="5344323"/>
              <a:ext cx="792088" cy="41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>
                  <a:solidFill>
                    <a:srgbClr val="FF0000"/>
                  </a:solidFill>
                </a:rPr>
                <a:t>+ C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1A75D55-1899-5BD0-CA00-73718AB97406}"/>
                    </a:ext>
                  </a:extLst>
                </p:cNvPr>
                <p:cNvSpPr txBox="1"/>
                <p:nvPr/>
              </p:nvSpPr>
              <p:spPr>
                <a:xfrm>
                  <a:off x="3268943" y="4001049"/>
                  <a:ext cx="184635" cy="5243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1A75D55-1899-5BD0-CA00-73718AB974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8943" y="4001049"/>
                  <a:ext cx="184635" cy="52433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199E1C1-41AC-BB6A-0FFF-3FF84A2CFBAB}"/>
                    </a:ext>
                  </a:extLst>
                </p:cNvPr>
                <p:cNvSpPr txBox="1"/>
                <p:nvPr/>
              </p:nvSpPr>
              <p:spPr>
                <a:xfrm>
                  <a:off x="3268943" y="4654629"/>
                  <a:ext cx="184635" cy="5243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6199E1C1-41AC-BB6A-0FFF-3FF84A2CFB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8943" y="4654629"/>
                  <a:ext cx="184635" cy="52433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C04B97C-4A93-B7A6-9D24-4D719820BF28}"/>
                    </a:ext>
                  </a:extLst>
                </p:cNvPr>
                <p:cNvSpPr txBox="1"/>
                <p:nvPr/>
              </p:nvSpPr>
              <p:spPr>
                <a:xfrm>
                  <a:off x="3280657" y="5293783"/>
                  <a:ext cx="184635" cy="5243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C04B97C-4A93-B7A6-9D24-4D719820BF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0657" y="5293783"/>
                  <a:ext cx="184635" cy="52433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AD25529-6E0C-55AC-788D-56B40E3F152B}"/>
                    </a:ext>
                  </a:extLst>
                </p:cNvPr>
                <p:cNvSpPr txBox="1"/>
                <p:nvPr/>
              </p:nvSpPr>
              <p:spPr>
                <a:xfrm>
                  <a:off x="3317444" y="5932938"/>
                  <a:ext cx="184635" cy="5243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oMath>
                    </m:oMathPara>
                  </a14:m>
                  <a:endParaRPr lang="en-GB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AD25529-6E0C-55AC-788D-56B40E3F15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7444" y="5932938"/>
                  <a:ext cx="184635" cy="52433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60061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4492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If it is not in the formula booklet, then you may need to </a:t>
            </a:r>
          </a:p>
          <a:p>
            <a:pPr algn="ctr"/>
            <a:r>
              <a:rPr lang="en-GB" sz="6600" dirty="0"/>
              <a:t>rewrite the question using </a:t>
            </a:r>
          </a:p>
          <a:p>
            <a:pPr algn="ctr"/>
            <a:r>
              <a:rPr lang="en-GB" sz="6600" b="1" dirty="0"/>
              <a:t>trig identities</a:t>
            </a:r>
            <a:r>
              <a:rPr lang="en-GB" sz="6600" dirty="0"/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1585561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4306" y="5296235"/>
                <a:ext cx="5328592" cy="1133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𝐭𝐚𝐧</m:t>
                          </m:r>
                        </m:fName>
                        <m:e>
                          <m:d>
                            <m:dPr>
                              <m:ctrlPr>
                                <a:rPr lang="en-GB" sz="3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1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GB" sz="3600" b="1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3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/>
                            </a:rPr>
                            <m:t>2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/>
                                </a:rPr>
                                <m:t>𝐴</m:t>
                              </m:r>
                            </m:e>
                          </m:func>
                        </m:num>
                        <m:den>
                          <m:r>
                            <a:rPr lang="en-GB" sz="3600" i="1">
                              <a:latin typeface="Cambria Math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/>
                                    </a:rPr>
                                    <m:t>tan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600" i="1">
                                  <a:latin typeface="Cambria Math"/>
                                </a:rPr>
                                <m:t>𝐴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306" y="5296235"/>
                <a:ext cx="5328592" cy="11331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1D65443-7F56-4433-9880-7D2C952F3803}"/>
              </a:ext>
            </a:extLst>
          </p:cNvPr>
          <p:cNvSpPr txBox="1"/>
          <p:nvPr/>
        </p:nvSpPr>
        <p:spPr>
          <a:xfrm>
            <a:off x="695400" y="332656"/>
            <a:ext cx="5148064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Double Angle</a:t>
            </a:r>
            <a:endParaRPr lang="en-GB" sz="66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39127" y="1767843"/>
                <a:ext cx="489852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GB" sz="3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GB" sz="36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127" y="1767843"/>
                <a:ext cx="489852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70856" y="2935874"/>
                <a:ext cx="5472608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GB" sz="36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GB" sz="3600" b="1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</m:d>
                        </m:e>
                      </m:fun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/>
                  </a:rPr>
                </a:br>
                <a:r>
                  <a:rPr lang="en-GB" sz="3600" i="1" dirty="0">
                    <a:solidFill>
                      <a:prstClr val="black"/>
                    </a:solidFill>
                    <a:latin typeface="Cambria Math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GB" sz="36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func>
                      <m:func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cos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  <m:r>
                      <a:rPr lang="en-GB" sz="3600" i="1">
                        <a:solidFill>
                          <a:prstClr val="black"/>
                        </a:solidFill>
                        <a:latin typeface="Cambria Math"/>
                      </a:rPr>
                      <m:t>−1</m:t>
                    </m:r>
                  </m:oMath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/>
                  </a:rPr>
                </a:br>
                <a:r>
                  <a:rPr lang="en-GB" sz="3600" i="1" dirty="0">
                    <a:solidFill>
                      <a:prstClr val="black"/>
                    </a:solidFill>
                    <a:latin typeface="Cambria Math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GB" sz="36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/>
                      </a:rPr>
                      <m:t>1−2</m:t>
                    </m:r>
                    <m:func>
                      <m:func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𝐴</m:t>
                        </m:r>
                      </m:e>
                    </m:func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56" y="2935874"/>
                <a:ext cx="5472608" cy="17543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32">
            <a:extLst>
              <a:ext uri="{FF2B5EF4-FFF2-40B4-BE49-F238E27FC236}">
                <a16:creationId xmlns:a16="http://schemas.microsoft.com/office/drawing/2014/main" id="{208CB847-5C8B-44D7-B75D-BD48E108EE73}"/>
              </a:ext>
            </a:extLst>
          </p:cNvPr>
          <p:cNvSpPr txBox="1"/>
          <p:nvPr/>
        </p:nvSpPr>
        <p:spPr>
          <a:xfrm>
            <a:off x="6275511" y="343925"/>
            <a:ext cx="5328592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Trig Identities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C95D8C1-F052-6A5F-AA5D-55EDF6724E4B}"/>
                  </a:ext>
                </a:extLst>
              </p:cNvPr>
              <p:cNvSpPr txBox="1"/>
              <p:nvPr/>
            </p:nvSpPr>
            <p:spPr>
              <a:xfrm>
                <a:off x="6672064" y="2780928"/>
                <a:ext cx="4680520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b="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C95D8C1-F052-6A5F-AA5D-55EDF6724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780928"/>
                <a:ext cx="4680520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6A00A0-17EB-ABF3-E259-3FDCABBCDEFB}"/>
                  </a:ext>
                </a:extLst>
              </p:cNvPr>
              <p:cNvSpPr txBox="1"/>
              <p:nvPr/>
            </p:nvSpPr>
            <p:spPr>
              <a:xfrm>
                <a:off x="6456040" y="3613515"/>
                <a:ext cx="5203338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b="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cosec</m:t>
                              </m:r>
                            </m:e>
                            <m:sup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6A00A0-17EB-ABF3-E259-3FDCABBCD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3613515"/>
                <a:ext cx="5203338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79C487-5515-B8E0-85AC-9CE38090848B}"/>
                  </a:ext>
                </a:extLst>
              </p:cNvPr>
              <p:cNvSpPr txBox="1"/>
              <p:nvPr/>
            </p:nvSpPr>
            <p:spPr>
              <a:xfrm>
                <a:off x="6564692" y="1782172"/>
                <a:ext cx="4680520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F79C487-5515-B8E0-85AC-9CE380908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692" y="1782172"/>
                <a:ext cx="4680520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A25B7D-B9ED-C849-C700-F1F85CD291D5}"/>
                  </a:ext>
                </a:extLst>
              </p:cNvPr>
              <p:cNvSpPr txBox="1"/>
              <p:nvPr/>
            </p:nvSpPr>
            <p:spPr>
              <a:xfrm>
                <a:off x="8256240" y="5567222"/>
                <a:ext cx="2184353" cy="11331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𝑐𝑜𝑡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A25B7D-B9ED-C849-C700-F1F85CD291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40" y="5567222"/>
                <a:ext cx="2184353" cy="11331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955D2D-00E9-7734-3904-0A12FDED8FF9}"/>
                  </a:ext>
                </a:extLst>
              </p:cNvPr>
              <p:cNvSpPr txBox="1"/>
              <p:nvPr/>
            </p:nvSpPr>
            <p:spPr>
              <a:xfrm>
                <a:off x="9388734" y="4433898"/>
                <a:ext cx="2184353" cy="1133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𝑠𝑒𝑐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955D2D-00E9-7734-3904-0A12FDED8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8734" y="4433898"/>
                <a:ext cx="2184353" cy="113332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5ECCD4-8AD7-6A8E-BE14-7A3F8188750B}"/>
                  </a:ext>
                </a:extLst>
              </p:cNvPr>
              <p:cNvSpPr txBox="1"/>
              <p:nvPr/>
            </p:nvSpPr>
            <p:spPr>
              <a:xfrm>
                <a:off x="6546570" y="4436424"/>
                <a:ext cx="2583207" cy="1133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𝑐𝑜𝑠𝑒𝑐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den>
                      </m:f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5ECCD4-8AD7-6A8E-BE14-7A3F81887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570" y="4436424"/>
                <a:ext cx="2583207" cy="11333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65B744-2F3F-2080-44D8-EE64B10C9BDE}"/>
              </a:ext>
            </a:extLst>
          </p:cNvPr>
          <p:cNvCxnSpPr/>
          <p:nvPr/>
        </p:nvCxnSpPr>
        <p:spPr>
          <a:xfrm>
            <a:off x="6096000" y="1628800"/>
            <a:ext cx="0" cy="4968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210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55640" y="260648"/>
                <a:ext cx="6048672" cy="14010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GB" sz="6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6000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60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6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60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p>
                            </m:s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260648"/>
                <a:ext cx="6048672" cy="1401025"/>
              </a:xfrm>
              <a:prstGeom prst="rect">
                <a:avLst/>
              </a:prstGeom>
              <a:blipFill>
                <a:blip r:embed="rId2"/>
                <a:stretch>
                  <a:fillRect b="-85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528935" y="4385865"/>
                <a:ext cx="4895656" cy="1653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US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54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5400" b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935" y="4385865"/>
                <a:ext cx="4895656" cy="16535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23309D-ECEE-4FBF-90DE-68CE81FD3AA9}"/>
                  </a:ext>
                </a:extLst>
              </p:cNvPr>
              <p:cNvSpPr txBox="1"/>
              <p:nvPr/>
            </p:nvSpPr>
            <p:spPr>
              <a:xfrm>
                <a:off x="6744071" y="2203196"/>
                <a:ext cx="4320473" cy="17917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lang="en-GB" sz="5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𝒔𝒆𝒄</m:t>
                              </m:r>
                            </m:e>
                            <m:sup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5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23309D-ECEE-4FBF-90DE-68CE81FD3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1" y="2203196"/>
                <a:ext cx="4320473" cy="17917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ED4C05-FA39-F7FE-2CB0-667A4FA49DEB}"/>
              </a:ext>
            </a:extLst>
          </p:cNvPr>
          <p:cNvCxnSpPr/>
          <p:nvPr/>
        </p:nvCxnSpPr>
        <p:spPr>
          <a:xfrm>
            <a:off x="6023992" y="2060848"/>
            <a:ext cx="0" cy="4320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970895D-F8B6-CD24-2FB2-2825F96D8D5F}"/>
              </a:ext>
            </a:extLst>
          </p:cNvPr>
          <p:cNvSpPr txBox="1"/>
          <p:nvPr/>
        </p:nvSpPr>
        <p:spPr>
          <a:xfrm>
            <a:off x="695400" y="2222741"/>
            <a:ext cx="396044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Rewrite – Trig Identity</a:t>
            </a:r>
            <a:endParaRPr lang="en-GB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9244C7-00E8-1D2B-1D94-2017C6F10B31}"/>
                  </a:ext>
                </a:extLst>
              </p:cNvPr>
              <p:cNvSpPr txBox="1"/>
              <p:nvPr/>
            </p:nvSpPr>
            <p:spPr>
              <a:xfrm>
                <a:off x="587391" y="4869160"/>
                <a:ext cx="4536497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𝑠𝑒𝑐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9244C7-00E8-1D2B-1D94-2017C6F10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91" y="4869160"/>
                <a:ext cx="4536497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FDF4B1-A1CF-3B53-53EC-5449BCF50975}"/>
                  </a:ext>
                </a:extLst>
              </p:cNvPr>
              <p:cNvSpPr txBox="1"/>
              <p:nvPr/>
            </p:nvSpPr>
            <p:spPr>
              <a:xfrm>
                <a:off x="479376" y="3140968"/>
                <a:ext cx="4536497" cy="12490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𝑠𝑒𝑐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FDF4B1-A1CF-3B53-53EC-5449BCF50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140968"/>
                <a:ext cx="4536497" cy="124906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7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6" grpId="0" animBg="1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9E39249-7E0D-9BDB-15DA-C99D90E8E263}"/>
                  </a:ext>
                </a:extLst>
              </p:cNvPr>
              <p:cNvSpPr txBox="1"/>
              <p:nvPr/>
            </p:nvSpPr>
            <p:spPr>
              <a:xfrm>
                <a:off x="2711624" y="332656"/>
                <a:ext cx="6336704" cy="12659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6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en-GB" sz="66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6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6600" b="0" i="0" smtClean="0">
                                    <a:latin typeface="Cambria Math" panose="02040503050406030204" pitchFamily="18" charset="0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GB" sz="66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6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9E39249-7E0D-9BDB-15DA-C99D90E8E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332656"/>
                <a:ext cx="6336704" cy="1265924"/>
              </a:xfrm>
              <a:prstGeom prst="rect">
                <a:avLst/>
              </a:prstGeom>
              <a:blipFill>
                <a:blip r:embed="rId2"/>
                <a:stretch>
                  <a:fillRect l="-1203" t="-7296" b="-1802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23ED38A-DCCD-287E-62A2-6F7BEA7544C7}"/>
              </a:ext>
            </a:extLst>
          </p:cNvPr>
          <p:cNvCxnSpPr/>
          <p:nvPr/>
        </p:nvCxnSpPr>
        <p:spPr>
          <a:xfrm>
            <a:off x="6023992" y="2060848"/>
            <a:ext cx="0" cy="4320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E81C111-9E04-BB8C-0F65-059CA137B18E}"/>
              </a:ext>
            </a:extLst>
          </p:cNvPr>
          <p:cNvSpPr txBox="1"/>
          <p:nvPr/>
        </p:nvSpPr>
        <p:spPr>
          <a:xfrm>
            <a:off x="623392" y="2250419"/>
            <a:ext cx="3672405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Rewrite – Tri Identity</a:t>
            </a:r>
            <a:endParaRPr lang="en-GB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1E3F37-1676-76B0-7D69-D55D6AF65B56}"/>
                  </a:ext>
                </a:extLst>
              </p:cNvPr>
              <p:cNvSpPr txBox="1"/>
              <p:nvPr/>
            </p:nvSpPr>
            <p:spPr>
              <a:xfrm>
                <a:off x="479376" y="3301006"/>
                <a:ext cx="4464496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1+</m:t>
                      </m:r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𝐭𝐚𝐧</m:t>
                              </m:r>
                            </m:e>
                            <m:sup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4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1E3F37-1676-76B0-7D69-D55D6AF65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01006"/>
                <a:ext cx="4464496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390E47-00EC-75B2-6A26-491DF4204FD1}"/>
                  </a:ext>
                </a:extLst>
              </p:cNvPr>
              <p:cNvSpPr txBox="1"/>
              <p:nvPr/>
            </p:nvSpPr>
            <p:spPr>
              <a:xfrm>
                <a:off x="476589" y="4653136"/>
                <a:ext cx="489654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0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𝐭𝐚𝐧</m:t>
                              </m:r>
                            </m:e>
                            <m:sup>
                              <m:r>
                                <a:rPr kumimoji="0" lang="en-GB" sz="4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0" lang="en-GB" sz="4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390E47-00EC-75B2-6A26-491DF4204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89" y="4653136"/>
                <a:ext cx="4896544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23A6520-364F-65E2-FA78-49E06ED2A732}"/>
                  </a:ext>
                </a:extLst>
              </p:cNvPr>
              <p:cNvSpPr txBox="1"/>
              <p:nvPr/>
            </p:nvSpPr>
            <p:spPr>
              <a:xfrm>
                <a:off x="6492045" y="2242708"/>
                <a:ext cx="5112567" cy="1791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kumimoji="0" lang="en-GB" sz="5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en-GB" sz="54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kumimoji="0" lang="en-GB" sz="54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kumimoji="0" lang="en-GB" sz="5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nary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br>
                  <a:rPr kumimoji="0" lang="en-GB" sz="5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sz="5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23A6520-364F-65E2-FA78-49E06ED2A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045" y="2242708"/>
                <a:ext cx="5112567" cy="17917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FD3559-9167-40B3-C461-BF8BCB4C4182}"/>
                  </a:ext>
                </a:extLst>
              </p:cNvPr>
              <p:cNvSpPr txBox="1"/>
              <p:nvPr/>
            </p:nvSpPr>
            <p:spPr>
              <a:xfrm>
                <a:off x="6564053" y="4365104"/>
                <a:ext cx="49685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US" sz="5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FD3559-9167-40B3-C461-BF8BCB4C4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053" y="4365104"/>
                <a:ext cx="4968549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054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15680" y="238572"/>
                <a:ext cx="5184576" cy="143558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Find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GB" sz="6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6000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6000" b="1" i="1">
                                    <a:latin typeface="Cambria Math" panose="02040503050406030204" pitchFamily="18" charset="0"/>
                                  </a:rPr>
                                  <m:t>𝒔𝒊𝒏</m:t>
                                </m:r>
                              </m:fName>
                              <m:e>
                                <m:r>
                                  <a:rPr lang="en-US" sz="60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6000" b="1" i="1">
                                    <a:latin typeface="Cambria Math" panose="02040503050406030204" pitchFamily="18" charset="0"/>
                                  </a:rPr>
                                  <m:t>𝒄𝒐𝒔</m:t>
                                </m:r>
                              </m:e>
                              <m:sup>
                                <m:r>
                                  <a:rPr lang="en-GB" sz="6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6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den>
                        </m:f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38572"/>
                <a:ext cx="5184576" cy="1435586"/>
              </a:xfrm>
              <a:prstGeom prst="rect">
                <a:avLst/>
              </a:prstGeom>
              <a:blipFill>
                <a:blip r:embed="rId2"/>
                <a:stretch>
                  <a:fillRect l="-788" b="-801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824082" y="4132747"/>
                <a:ext cx="4680520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𝑒𝑐</m:t>
                          </m:r>
                        </m:fName>
                        <m:e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6600" b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66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4082" y="4132747"/>
                <a:ext cx="4680520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23309D-ECEE-4FBF-90DE-68CE81FD3AA9}"/>
                  </a:ext>
                </a:extLst>
              </p:cNvPr>
              <p:cNvSpPr txBox="1"/>
              <p:nvPr/>
            </p:nvSpPr>
            <p:spPr>
              <a:xfrm>
                <a:off x="447229" y="2781082"/>
                <a:ext cx="3888432" cy="14402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23309D-ECEE-4FBF-90DE-68CE81FD3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29" y="2781082"/>
                <a:ext cx="3888432" cy="14402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75410D7-CDB4-7676-6D32-45A7C16ABCB6}"/>
                  </a:ext>
                </a:extLst>
              </p:cNvPr>
              <p:cNvSpPr txBox="1"/>
              <p:nvPr/>
            </p:nvSpPr>
            <p:spPr>
              <a:xfrm>
                <a:off x="609496" y="5240743"/>
                <a:ext cx="3484395" cy="1351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4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US" sz="4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4000">
                                  <a:latin typeface="Cambria Math" panose="02040503050406030204" pitchFamily="18" charset="0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75410D7-CDB4-7676-6D32-45A7C16AB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96" y="5240743"/>
                <a:ext cx="3484395" cy="13511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B9F71E-1F08-FC14-BC7D-03C56B2B0A41}"/>
              </a:ext>
            </a:extLst>
          </p:cNvPr>
          <p:cNvCxnSpPr/>
          <p:nvPr/>
        </p:nvCxnSpPr>
        <p:spPr>
          <a:xfrm>
            <a:off x="6023992" y="2060848"/>
            <a:ext cx="0" cy="4320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757696B-106F-86B1-A9A5-1544508AC1B8}"/>
              </a:ext>
            </a:extLst>
          </p:cNvPr>
          <p:cNvSpPr txBox="1"/>
          <p:nvPr/>
        </p:nvSpPr>
        <p:spPr>
          <a:xfrm>
            <a:off x="687398" y="1954448"/>
            <a:ext cx="2024224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Split it up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CAF90C-29B2-EE45-5759-6BCED3481E67}"/>
              </a:ext>
            </a:extLst>
          </p:cNvPr>
          <p:cNvSpPr txBox="1"/>
          <p:nvPr/>
        </p:nvSpPr>
        <p:spPr>
          <a:xfrm>
            <a:off x="687398" y="4466615"/>
            <a:ext cx="4152207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Rewrite – Trig Identities</a:t>
            </a:r>
            <a:endParaRPr lang="en-GB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652159-05CE-D658-9A46-3FFA65DEA7C8}"/>
                  </a:ext>
                </a:extLst>
              </p:cNvPr>
              <p:cNvSpPr txBox="1"/>
              <p:nvPr/>
            </p:nvSpPr>
            <p:spPr>
              <a:xfrm>
                <a:off x="6456040" y="2093386"/>
                <a:ext cx="5256473" cy="17917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sz="54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𝒕𝒂𝒏</m:t>
                              </m:r>
                            </m:fName>
                            <m:e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func>
                            <m:funcPr>
                              <m:ctrlPr>
                                <a:rPr lang="en-US" sz="54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𝒔𝒆𝒄</m:t>
                              </m:r>
                            </m:fName>
                            <m:e>
                              <m:r>
                                <a:rPr lang="en-US" sz="5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652159-05CE-D658-9A46-3FFA65DEA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2093386"/>
                <a:ext cx="5256473" cy="17917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344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6" grpId="0" animBg="1"/>
      <p:bldP spid="7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59000</TotalTime>
  <Words>345</Words>
  <Application>Microsoft Office PowerPoint</Application>
  <PresentationFormat>Widescreen</PresentationFormat>
  <Paragraphs>96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1306</cp:revision>
  <dcterms:created xsi:type="dcterms:W3CDTF">2013-02-28T07:36:55Z</dcterms:created>
  <dcterms:modified xsi:type="dcterms:W3CDTF">2024-04-24T05:05:07Z</dcterms:modified>
</cp:coreProperties>
</file>