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FE54C1-D8B3-4C76-98BE-DBD3D870E380}" v="14" dt="2025-09-08T04:21:31.2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2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undo custSel modSld">
      <pc:chgData name="Stewart Gale" userId="3647ddd2-6040-41ae-a96d-232c23482af8" providerId="ADAL" clId="{06789ACE-9C8B-434B-894E-5A86F9D6F4CB}" dt="2025-09-08T04:21:35.493" v="55" actId="1076"/>
      <pc:docMkLst>
        <pc:docMk/>
      </pc:docMkLst>
      <pc:sldChg chg="addSp modSp mod">
        <pc:chgData name="Stewart Gale" userId="3647ddd2-6040-41ae-a96d-232c23482af8" providerId="ADAL" clId="{06789ACE-9C8B-434B-894E-5A86F9D6F4CB}" dt="2025-09-08T04:21:35.493" v="55" actId="1076"/>
        <pc:sldMkLst>
          <pc:docMk/>
          <pc:sldMk cId="851666483" sldId="258"/>
        </pc:sldMkLst>
        <pc:spChg chg="add mod">
          <ac:chgData name="Stewart Gale" userId="3647ddd2-6040-41ae-a96d-232c23482af8" providerId="ADAL" clId="{06789ACE-9C8B-434B-894E-5A86F9D6F4CB}" dt="2025-09-08T04:19:27.726" v="4" actId="14100"/>
          <ac:spMkLst>
            <pc:docMk/>
            <pc:sldMk cId="851666483" sldId="258"/>
            <ac:spMk id="2" creationId="{E13FB4A1-2C74-9E01-32BD-D6AABFB04536}"/>
          </ac:spMkLst>
        </pc:spChg>
        <pc:spChg chg="add mod">
          <ac:chgData name="Stewart Gale" userId="3647ddd2-6040-41ae-a96d-232c23482af8" providerId="ADAL" clId="{06789ACE-9C8B-434B-894E-5A86F9D6F4CB}" dt="2025-09-08T04:19:39.900" v="7" actId="20577"/>
          <ac:spMkLst>
            <pc:docMk/>
            <pc:sldMk cId="851666483" sldId="258"/>
            <ac:spMk id="7" creationId="{367F36F1-DC25-F245-1FD1-46E5CC6B454E}"/>
          </ac:spMkLst>
        </pc:spChg>
        <pc:spChg chg="add mod">
          <ac:chgData name="Stewart Gale" userId="3647ddd2-6040-41ae-a96d-232c23482af8" providerId="ADAL" clId="{06789ACE-9C8B-434B-894E-5A86F9D6F4CB}" dt="2025-09-08T04:19:48.382" v="10" actId="20577"/>
          <ac:spMkLst>
            <pc:docMk/>
            <pc:sldMk cId="851666483" sldId="258"/>
            <ac:spMk id="9" creationId="{3CEDE12E-B968-998B-3B27-2302F099877C}"/>
          </ac:spMkLst>
        </pc:spChg>
        <pc:spChg chg="add mod">
          <ac:chgData name="Stewart Gale" userId="3647ddd2-6040-41ae-a96d-232c23482af8" providerId="ADAL" clId="{06789ACE-9C8B-434B-894E-5A86F9D6F4CB}" dt="2025-09-08T04:20:00.477" v="16" actId="20577"/>
          <ac:spMkLst>
            <pc:docMk/>
            <pc:sldMk cId="851666483" sldId="258"/>
            <ac:spMk id="12" creationId="{E6FE0BD1-5D97-18B5-A9C1-BF746020C0D9}"/>
          </ac:spMkLst>
        </pc:spChg>
        <pc:spChg chg="add mod">
          <ac:chgData name="Stewart Gale" userId="3647ddd2-6040-41ae-a96d-232c23482af8" providerId="ADAL" clId="{06789ACE-9C8B-434B-894E-5A86F9D6F4CB}" dt="2025-09-08T04:20:09.284" v="20" actId="20577"/>
          <ac:spMkLst>
            <pc:docMk/>
            <pc:sldMk cId="851666483" sldId="258"/>
            <ac:spMk id="14" creationId="{6209DBD6-CEE3-2352-C447-8016F71C2669}"/>
          </ac:spMkLst>
        </pc:spChg>
        <pc:spChg chg="add mod">
          <ac:chgData name="Stewart Gale" userId="3647ddd2-6040-41ae-a96d-232c23482af8" providerId="ADAL" clId="{06789ACE-9C8B-434B-894E-5A86F9D6F4CB}" dt="2025-09-08T04:20:18.049" v="24" actId="20577"/>
          <ac:spMkLst>
            <pc:docMk/>
            <pc:sldMk cId="851666483" sldId="258"/>
            <ac:spMk id="16" creationId="{A8AC116D-C2A6-5B77-1AA0-7336393436C7}"/>
          </ac:spMkLst>
        </pc:spChg>
        <pc:spChg chg="add mod">
          <ac:chgData name="Stewart Gale" userId="3647ddd2-6040-41ae-a96d-232c23482af8" providerId="ADAL" clId="{06789ACE-9C8B-434B-894E-5A86F9D6F4CB}" dt="2025-09-08T04:20:29.113" v="28" actId="20577"/>
          <ac:spMkLst>
            <pc:docMk/>
            <pc:sldMk cId="851666483" sldId="258"/>
            <ac:spMk id="18" creationId="{BCEAB885-9DC5-7D90-C320-B377D50F62A6}"/>
          </ac:spMkLst>
        </pc:spChg>
        <pc:spChg chg="add mod">
          <ac:chgData name="Stewart Gale" userId="3647ddd2-6040-41ae-a96d-232c23482af8" providerId="ADAL" clId="{06789ACE-9C8B-434B-894E-5A86F9D6F4CB}" dt="2025-09-08T04:20:39.416" v="31" actId="20577"/>
          <ac:spMkLst>
            <pc:docMk/>
            <pc:sldMk cId="851666483" sldId="258"/>
            <ac:spMk id="20" creationId="{5CD31A07-9BF8-8A99-DFC5-BB3EC8820257}"/>
          </ac:spMkLst>
        </pc:spChg>
        <pc:spChg chg="add mod">
          <ac:chgData name="Stewart Gale" userId="3647ddd2-6040-41ae-a96d-232c23482af8" providerId="ADAL" clId="{06789ACE-9C8B-434B-894E-5A86F9D6F4CB}" dt="2025-09-08T04:20:49.728" v="35" actId="20577"/>
          <ac:spMkLst>
            <pc:docMk/>
            <pc:sldMk cId="851666483" sldId="258"/>
            <ac:spMk id="22" creationId="{24C8BB5C-A39B-0FCE-4D9E-8BE16178C900}"/>
          </ac:spMkLst>
        </pc:spChg>
        <pc:spChg chg="add mod">
          <ac:chgData name="Stewart Gale" userId="3647ddd2-6040-41ae-a96d-232c23482af8" providerId="ADAL" clId="{06789ACE-9C8B-434B-894E-5A86F9D6F4CB}" dt="2025-09-08T04:20:56.168" v="39" actId="20577"/>
          <ac:spMkLst>
            <pc:docMk/>
            <pc:sldMk cId="851666483" sldId="258"/>
            <ac:spMk id="23" creationId="{94B285D6-26CA-5B0C-18AD-F749BE722FAB}"/>
          </ac:spMkLst>
        </pc:spChg>
        <pc:spChg chg="add mod">
          <ac:chgData name="Stewart Gale" userId="3647ddd2-6040-41ae-a96d-232c23482af8" providerId="ADAL" clId="{06789ACE-9C8B-434B-894E-5A86F9D6F4CB}" dt="2025-09-08T04:21:04.839" v="43" actId="20577"/>
          <ac:spMkLst>
            <pc:docMk/>
            <pc:sldMk cId="851666483" sldId="258"/>
            <ac:spMk id="24" creationId="{3EEFF393-538F-9452-7FE4-16931CFEE7FB}"/>
          </ac:spMkLst>
        </pc:spChg>
        <pc:spChg chg="add mod">
          <ac:chgData name="Stewart Gale" userId="3647ddd2-6040-41ae-a96d-232c23482af8" providerId="ADAL" clId="{06789ACE-9C8B-434B-894E-5A86F9D6F4CB}" dt="2025-09-08T04:21:19.839" v="49" actId="20577"/>
          <ac:spMkLst>
            <pc:docMk/>
            <pc:sldMk cId="851666483" sldId="258"/>
            <ac:spMk id="25" creationId="{EBC12107-A09E-9175-8DA2-E5C57F9582A2}"/>
          </ac:spMkLst>
        </pc:spChg>
        <pc:spChg chg="add mod">
          <ac:chgData name="Stewart Gale" userId="3647ddd2-6040-41ae-a96d-232c23482af8" providerId="ADAL" clId="{06789ACE-9C8B-434B-894E-5A86F9D6F4CB}" dt="2025-09-08T04:21:29.251" v="53" actId="20577"/>
          <ac:spMkLst>
            <pc:docMk/>
            <pc:sldMk cId="851666483" sldId="258"/>
            <ac:spMk id="26" creationId="{7FB618B0-F09F-931B-DF4F-DF307BB4EE20}"/>
          </ac:spMkLst>
        </pc:spChg>
        <pc:spChg chg="add mod">
          <ac:chgData name="Stewart Gale" userId="3647ddd2-6040-41ae-a96d-232c23482af8" providerId="ADAL" clId="{06789ACE-9C8B-434B-894E-5A86F9D6F4CB}" dt="2025-09-08T04:21:35.493" v="55" actId="1076"/>
          <ac:spMkLst>
            <pc:docMk/>
            <pc:sldMk cId="851666483" sldId="258"/>
            <ac:spMk id="27" creationId="{F38990E5-1745-A678-1B14-5F01191F6AF2}"/>
          </ac:spMkLst>
        </pc:spChg>
        <pc:picChg chg="mod">
          <ac:chgData name="Stewart Gale" userId="3647ddd2-6040-41ae-a96d-232c23482af8" providerId="ADAL" clId="{06789ACE-9C8B-434B-894E-5A86F9D6F4CB}" dt="2025-09-08T04:21:09.618" v="46" actId="1076"/>
          <ac:picMkLst>
            <pc:docMk/>
            <pc:sldMk cId="851666483" sldId="258"/>
            <ac:picMk id="10" creationId="{00000000-0000-0000-0000-000000000000}"/>
          </ac:picMkLst>
        </pc:picChg>
      </pc:sldChg>
    </pc:docChg>
  </pc:docChgLst>
  <pc:docChgLst>
    <pc:chgData name="Stewart Gale" userId="3647ddd2-6040-41ae-a96d-232c23482af8" providerId="ADAL" clId="{41B79F54-4559-434D-8FDE-30FA8C48A02E}"/>
    <pc:docChg chg="undo custSel modSld">
      <pc:chgData name="Stewart Gale" userId="3647ddd2-6040-41ae-a96d-232c23482af8" providerId="ADAL" clId="{41B79F54-4559-434D-8FDE-30FA8C48A02E}" dt="2022-09-05T05:03:15.285" v="170" actId="20577"/>
      <pc:docMkLst>
        <pc:docMk/>
      </pc:docMkLst>
      <pc:sldChg chg="addSp modSp mod">
        <pc:chgData name="Stewart Gale" userId="3647ddd2-6040-41ae-a96d-232c23482af8" providerId="ADAL" clId="{41B79F54-4559-434D-8FDE-30FA8C48A02E}" dt="2022-09-05T05:03:15.285" v="170" actId="20577"/>
        <pc:sldMkLst>
          <pc:docMk/>
          <pc:sldMk cId="470580309" sldId="256"/>
        </pc:sldMkLst>
      </pc:sldChg>
      <pc:sldChg chg="addSp delSp modSp mod">
        <pc:chgData name="Stewart Gale" userId="3647ddd2-6040-41ae-a96d-232c23482af8" providerId="ADAL" clId="{41B79F54-4559-434D-8FDE-30FA8C48A02E}" dt="2022-09-02T09:05:28.141" v="128" actId="1076"/>
        <pc:sldMkLst>
          <pc:docMk/>
          <pc:sldMk cId="851666483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863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731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199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760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72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30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87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6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69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62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360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EE31D-AEAC-4C55-88DC-E2F4674E1377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09360-385D-4200-8DE9-284262D3D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51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480" t="19079" r="11257" b="53434"/>
          <a:stretch/>
        </p:blipFill>
        <p:spPr>
          <a:xfrm>
            <a:off x="80513" y="83834"/>
            <a:ext cx="11925300" cy="27226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E6991C-6C3F-ADB5-2825-FE18721447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65" t="73750" r="20327" b="14637"/>
          <a:stretch/>
        </p:blipFill>
        <p:spPr>
          <a:xfrm>
            <a:off x="474255" y="4939441"/>
            <a:ext cx="11377894" cy="16049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AD6A23-4C5E-9F40-31B9-DB3D8F9554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16" t="59136" r="12501" b="27991"/>
          <a:stretch/>
        </p:blipFill>
        <p:spPr>
          <a:xfrm>
            <a:off x="2481361" y="2983324"/>
            <a:ext cx="6905068" cy="16641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3BBD18-04F7-9851-56FC-260A357AA824}"/>
              </a:ext>
            </a:extLst>
          </p:cNvPr>
          <p:cNvSpPr txBox="1"/>
          <p:nvPr/>
        </p:nvSpPr>
        <p:spPr>
          <a:xfrm>
            <a:off x="5181600" y="2514058"/>
            <a:ext cx="244990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crab had no friends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E4F178-5E66-FB22-715E-CE92A00D2999}"/>
              </a:ext>
            </a:extLst>
          </p:cNvPr>
          <p:cNvSpPr txBox="1"/>
          <p:nvPr/>
        </p:nvSpPr>
        <p:spPr>
          <a:xfrm>
            <a:off x="3312544" y="3411747"/>
            <a:ext cx="5348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108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3EDF59-E840-BF96-E0E7-6BB32568E9C5}"/>
              </a:ext>
            </a:extLst>
          </p:cNvPr>
          <p:cNvSpPr txBox="1"/>
          <p:nvPr/>
        </p:nvSpPr>
        <p:spPr>
          <a:xfrm>
            <a:off x="2636808" y="5266427"/>
            <a:ext cx="4284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36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0580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03894" y="1989827"/>
            <a:ext cx="75337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751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49466" t="69958" b="5516"/>
          <a:stretch/>
        </p:blipFill>
        <p:spPr>
          <a:xfrm>
            <a:off x="478508" y="2895246"/>
            <a:ext cx="5806856" cy="18693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D1DF18-5BDE-BFA5-0273-316763ED2F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7" t="79771" r="10773"/>
          <a:stretch/>
        </p:blipFill>
        <p:spPr>
          <a:xfrm>
            <a:off x="309716" y="4852218"/>
            <a:ext cx="11805398" cy="15559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5446AB-7D38-75F3-38D1-DE2837FF73D9}"/>
              </a:ext>
            </a:extLst>
          </p:cNvPr>
          <p:cNvSpPr txBox="1"/>
          <p:nvPr/>
        </p:nvSpPr>
        <p:spPr>
          <a:xfrm>
            <a:off x="916301" y="5768749"/>
            <a:ext cx="50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185C20-A4DA-AF9A-45CB-CDB1488E4F88}"/>
              </a:ext>
            </a:extLst>
          </p:cNvPr>
          <p:cNvSpPr txBox="1"/>
          <p:nvPr/>
        </p:nvSpPr>
        <p:spPr>
          <a:xfrm>
            <a:off x="2195886" y="5768748"/>
            <a:ext cx="50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85E383-401C-906A-1BDA-AF8A2A107E4D}"/>
              </a:ext>
            </a:extLst>
          </p:cNvPr>
          <p:cNvSpPr txBox="1"/>
          <p:nvPr/>
        </p:nvSpPr>
        <p:spPr>
          <a:xfrm>
            <a:off x="3475471" y="5784213"/>
            <a:ext cx="50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e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6E296-0288-90E4-334B-F502EFDADCF0}"/>
              </a:ext>
            </a:extLst>
          </p:cNvPr>
          <p:cNvSpPr txBox="1"/>
          <p:nvPr/>
        </p:nvSpPr>
        <p:spPr>
          <a:xfrm>
            <a:off x="4755056" y="5748879"/>
            <a:ext cx="50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607B54-16F0-A505-64B4-EFD2F668B6F8}"/>
              </a:ext>
            </a:extLst>
          </p:cNvPr>
          <p:cNvSpPr txBox="1"/>
          <p:nvPr/>
        </p:nvSpPr>
        <p:spPr>
          <a:xfrm>
            <a:off x="6034641" y="5748878"/>
            <a:ext cx="50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C999C7-B009-CE72-BBDD-40D5110C158E}"/>
              </a:ext>
            </a:extLst>
          </p:cNvPr>
          <p:cNvSpPr txBox="1"/>
          <p:nvPr/>
        </p:nvSpPr>
        <p:spPr>
          <a:xfrm>
            <a:off x="7314226" y="5764343"/>
            <a:ext cx="50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6C9B5B-93D5-3992-801D-3186DD6BC263}"/>
              </a:ext>
            </a:extLst>
          </p:cNvPr>
          <p:cNvSpPr txBox="1"/>
          <p:nvPr/>
        </p:nvSpPr>
        <p:spPr>
          <a:xfrm>
            <a:off x="8568396" y="5748879"/>
            <a:ext cx="50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319DED-1D3F-C3AC-8C42-4E0F0F3BB60B}"/>
              </a:ext>
            </a:extLst>
          </p:cNvPr>
          <p:cNvSpPr txBox="1"/>
          <p:nvPr/>
        </p:nvSpPr>
        <p:spPr>
          <a:xfrm>
            <a:off x="9847981" y="5748878"/>
            <a:ext cx="50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935649-AFCC-194E-B3FD-8C88A7314D60}"/>
              </a:ext>
            </a:extLst>
          </p:cNvPr>
          <p:cNvSpPr txBox="1"/>
          <p:nvPr/>
        </p:nvSpPr>
        <p:spPr>
          <a:xfrm>
            <a:off x="11127566" y="5764343"/>
            <a:ext cx="50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</a:t>
            </a:r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6701B2-DACC-7BA9-FC7D-203AAFD487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80" t="19079" r="11257" b="53434"/>
          <a:stretch/>
        </p:blipFill>
        <p:spPr>
          <a:xfrm>
            <a:off x="80513" y="83834"/>
            <a:ext cx="11925300" cy="27226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3FB4A1-2C74-9E01-32BD-D6AABFB04536}"/>
              </a:ext>
            </a:extLst>
          </p:cNvPr>
          <p:cNvSpPr txBox="1"/>
          <p:nvPr/>
        </p:nvSpPr>
        <p:spPr>
          <a:xfrm>
            <a:off x="868392" y="3887638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F36F1-DC25-F245-1FD1-46E5CC6B454E}"/>
              </a:ext>
            </a:extLst>
          </p:cNvPr>
          <p:cNvSpPr txBox="1"/>
          <p:nvPr/>
        </p:nvSpPr>
        <p:spPr>
          <a:xfrm>
            <a:off x="2038709" y="3887638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DE12E-B968-998B-3B27-2302F099877C}"/>
              </a:ext>
            </a:extLst>
          </p:cNvPr>
          <p:cNvSpPr txBox="1"/>
          <p:nvPr/>
        </p:nvSpPr>
        <p:spPr>
          <a:xfrm>
            <a:off x="3176839" y="3887638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FE0BD1-5D97-18B5-A9C1-BF746020C0D9}"/>
              </a:ext>
            </a:extLst>
          </p:cNvPr>
          <p:cNvSpPr txBox="1"/>
          <p:nvPr/>
        </p:nvSpPr>
        <p:spPr>
          <a:xfrm>
            <a:off x="4314969" y="3887638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09DBD6-CEE3-2352-C447-8016F71C2669}"/>
              </a:ext>
            </a:extLst>
          </p:cNvPr>
          <p:cNvSpPr txBox="1"/>
          <p:nvPr/>
        </p:nvSpPr>
        <p:spPr>
          <a:xfrm>
            <a:off x="5453099" y="3887638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AC116D-C2A6-5B77-1AA0-7336393436C7}"/>
              </a:ext>
            </a:extLst>
          </p:cNvPr>
          <p:cNvSpPr txBox="1"/>
          <p:nvPr/>
        </p:nvSpPr>
        <p:spPr>
          <a:xfrm>
            <a:off x="868392" y="5491377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EAB885-9DC5-7D90-C320-B377D50F62A6}"/>
              </a:ext>
            </a:extLst>
          </p:cNvPr>
          <p:cNvSpPr txBox="1"/>
          <p:nvPr/>
        </p:nvSpPr>
        <p:spPr>
          <a:xfrm>
            <a:off x="2184639" y="5491377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D31A07-9BF8-8A99-DFC5-BB3EC8820257}"/>
              </a:ext>
            </a:extLst>
          </p:cNvPr>
          <p:cNvSpPr txBox="1"/>
          <p:nvPr/>
        </p:nvSpPr>
        <p:spPr>
          <a:xfrm>
            <a:off x="3427562" y="5506841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C8BB5C-A39B-0FCE-4D9E-8BE16178C900}"/>
              </a:ext>
            </a:extLst>
          </p:cNvPr>
          <p:cNvSpPr txBox="1"/>
          <p:nvPr/>
        </p:nvSpPr>
        <p:spPr>
          <a:xfrm>
            <a:off x="4707147" y="5491377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B285D6-26CA-5B0C-18AD-F749BE722FAB}"/>
              </a:ext>
            </a:extLst>
          </p:cNvPr>
          <p:cNvSpPr txBox="1"/>
          <p:nvPr/>
        </p:nvSpPr>
        <p:spPr>
          <a:xfrm>
            <a:off x="5955106" y="5491377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EFF393-538F-9452-7FE4-16931CFEE7FB}"/>
              </a:ext>
            </a:extLst>
          </p:cNvPr>
          <p:cNvSpPr txBox="1"/>
          <p:nvPr/>
        </p:nvSpPr>
        <p:spPr>
          <a:xfrm>
            <a:off x="7221983" y="5491377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C12107-A09E-9175-8DA2-E5C57F9582A2}"/>
              </a:ext>
            </a:extLst>
          </p:cNvPr>
          <p:cNvSpPr txBox="1"/>
          <p:nvPr/>
        </p:nvSpPr>
        <p:spPr>
          <a:xfrm>
            <a:off x="8544441" y="5506841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B618B0-F09F-931B-DF4F-DF307BB4EE20}"/>
              </a:ext>
            </a:extLst>
          </p:cNvPr>
          <p:cNvSpPr txBox="1"/>
          <p:nvPr/>
        </p:nvSpPr>
        <p:spPr>
          <a:xfrm>
            <a:off x="9780422" y="5491377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8990E5-1745-A678-1B14-5F01191F6AF2}"/>
              </a:ext>
            </a:extLst>
          </p:cNvPr>
          <p:cNvSpPr txBox="1"/>
          <p:nvPr/>
        </p:nvSpPr>
        <p:spPr>
          <a:xfrm>
            <a:off x="11102880" y="5506841"/>
            <a:ext cx="549355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851666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31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2020-05-16T07:54:09Z</dcterms:created>
  <dcterms:modified xsi:type="dcterms:W3CDTF">2025-09-08T04:21:35Z</dcterms:modified>
</cp:coreProperties>
</file>