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579" r:id="rId2"/>
    <p:sldId id="580" r:id="rId3"/>
    <p:sldId id="577" r:id="rId4"/>
    <p:sldId id="581" r:id="rId5"/>
    <p:sldId id="582" r:id="rId6"/>
    <p:sldId id="590" r:id="rId7"/>
    <p:sldId id="585" r:id="rId8"/>
    <p:sldId id="583" r:id="rId9"/>
    <p:sldId id="586" r:id="rId10"/>
    <p:sldId id="587" r:id="rId11"/>
    <p:sldId id="588" r:id="rId12"/>
    <p:sldId id="5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9D63E0-3A2C-4C23-B538-6E4D0DC515B2}" v="319" dt="2024-10-29T07:13:27.5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3FBD2AA-85CB-4E9E-BA08-7AE28BAB94B9}"/>
    <pc:docChg chg="modSld">
      <pc:chgData name="Stewart Gale" userId="3647ddd2-6040-41ae-a96d-232c23482af8" providerId="ADAL" clId="{B3FBD2AA-85CB-4E9E-BA08-7AE28BAB94B9}" dt="2022-01-13T05:46:23.653" v="5" actId="14100"/>
      <pc:docMkLst>
        <pc:docMk/>
      </pc:docMkLst>
      <pc:sldChg chg="modSp mod">
        <pc:chgData name="Stewart Gale" userId="3647ddd2-6040-41ae-a96d-232c23482af8" providerId="ADAL" clId="{B3FBD2AA-85CB-4E9E-BA08-7AE28BAB94B9}" dt="2022-01-13T05:46:23.653" v="5" actId="14100"/>
        <pc:sldMkLst>
          <pc:docMk/>
          <pc:sldMk cId="1081061346" sldId="579"/>
        </pc:sldMkLst>
        <pc:spChg chg="mod">
          <ac:chgData name="Stewart Gale" userId="3647ddd2-6040-41ae-a96d-232c23482af8" providerId="ADAL" clId="{B3FBD2AA-85CB-4E9E-BA08-7AE28BAB94B9}" dt="2022-01-13T05:46:23.653" v="5" actId="14100"/>
          <ac:spMkLst>
            <pc:docMk/>
            <pc:sldMk cId="1081061346" sldId="579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389D63E0-3A2C-4C23-B538-6E4D0DC515B2}"/>
    <pc:docChg chg="undo custSel addSld delSld modSld sldOrd modMainMaster modNotesMaster">
      <pc:chgData name="Stewart Gale" userId="3647ddd2-6040-41ae-a96d-232c23482af8" providerId="ADAL" clId="{389D63E0-3A2C-4C23-B538-6E4D0DC515B2}" dt="2024-10-29T07:13:27.560" v="1143"/>
      <pc:docMkLst>
        <pc:docMk/>
      </pc:docMkLst>
      <pc:sldChg chg="addSp delSp modSp mod">
        <pc:chgData name="Stewart Gale" userId="3647ddd2-6040-41ae-a96d-232c23482af8" providerId="ADAL" clId="{389D63E0-3A2C-4C23-B538-6E4D0DC515B2}" dt="2023-08-20T17:36:02.520" v="114" actId="1076"/>
        <pc:sldMkLst>
          <pc:docMk/>
          <pc:sldMk cId="989493675" sldId="577"/>
        </pc:sldMkLst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989493675" sldId="577"/>
            <ac:spMk id="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4:41.684" v="86" actId="403"/>
          <ac:spMkLst>
            <pc:docMk/>
            <pc:sldMk cId="989493675" sldId="577"/>
            <ac:spMk id="5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4:41.684" v="86" actId="403"/>
          <ac:spMkLst>
            <pc:docMk/>
            <pc:sldMk cId="989493675" sldId="577"/>
            <ac:spMk id="6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4:56.478" v="89" actId="1076"/>
          <ac:spMkLst>
            <pc:docMk/>
            <pc:sldMk cId="989493675" sldId="577"/>
            <ac:spMk id="7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4:59.073" v="90" actId="1076"/>
          <ac:spMkLst>
            <pc:docMk/>
            <pc:sldMk cId="989493675" sldId="577"/>
            <ac:spMk id="8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6:02.520" v="114" actId="1076"/>
          <ac:spMkLst>
            <pc:docMk/>
            <pc:sldMk cId="989493675" sldId="577"/>
            <ac:spMk id="12" creationId="{00000000-0000-0000-0000-000000000000}"/>
          </ac:spMkLst>
        </pc:spChg>
        <pc:spChg chg="del mod">
          <ac:chgData name="Stewart Gale" userId="3647ddd2-6040-41ae-a96d-232c23482af8" providerId="ADAL" clId="{389D63E0-3A2C-4C23-B538-6E4D0DC515B2}" dt="2023-08-20T17:34:24.055" v="81" actId="478"/>
          <ac:spMkLst>
            <pc:docMk/>
            <pc:sldMk cId="989493675" sldId="577"/>
            <ac:spMk id="13" creationId="{00000000-0000-0000-0000-000000000000}"/>
          </ac:spMkLst>
        </pc:spChg>
        <pc:spChg chg="add del">
          <ac:chgData name="Stewart Gale" userId="3647ddd2-6040-41ae-a96d-232c23482af8" providerId="ADAL" clId="{389D63E0-3A2C-4C23-B538-6E4D0DC515B2}" dt="2023-08-20T17:35:26.577" v="101" actId="22"/>
          <ac:spMkLst>
            <pc:docMk/>
            <pc:sldMk cId="989493675" sldId="577"/>
            <ac:spMk id="15" creationId="{93E7B74E-5B58-C598-149E-612372A3ABD8}"/>
          </ac:spMkLst>
        </pc:spChg>
        <pc:spChg chg="add mod">
          <ac:chgData name="Stewart Gale" userId="3647ddd2-6040-41ae-a96d-232c23482af8" providerId="ADAL" clId="{389D63E0-3A2C-4C23-B538-6E4D0DC515B2}" dt="2023-08-20T17:35:35.571" v="106" actId="1076"/>
          <ac:spMkLst>
            <pc:docMk/>
            <pc:sldMk cId="989493675" sldId="577"/>
            <ac:spMk id="18" creationId="{FD73D54F-69D1-5135-5CCE-F2BF2CB6D739}"/>
          </ac:spMkLst>
        </pc:spChg>
        <pc:grpChg chg="del mod">
          <ac:chgData name="Stewart Gale" userId="3647ddd2-6040-41ae-a96d-232c23482af8" providerId="ADAL" clId="{389D63E0-3A2C-4C23-B538-6E4D0DC515B2}" dt="2023-08-20T17:32:19.484" v="45" actId="478"/>
          <ac:grpSpMkLst>
            <pc:docMk/>
            <pc:sldMk cId="989493675" sldId="577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389D63E0-3A2C-4C23-B538-6E4D0DC515B2}" dt="2023-08-20T17:34:41.684" v="86" actId="403"/>
          <ac:grpSpMkLst>
            <pc:docMk/>
            <pc:sldMk cId="989493675" sldId="577"/>
            <ac:grpSpMk id="9" creationId="{00000000-0000-0000-0000-000000000000}"/>
          </ac:grpSpMkLst>
        </pc:grpChg>
        <pc:grpChg chg="add mod">
          <ac:chgData name="Stewart Gale" userId="3647ddd2-6040-41ae-a96d-232c23482af8" providerId="ADAL" clId="{389D63E0-3A2C-4C23-B538-6E4D0DC515B2}" dt="2023-08-20T17:35:59.216" v="113" actId="1076"/>
          <ac:grpSpMkLst>
            <pc:docMk/>
            <pc:sldMk cId="989493675" sldId="577"/>
            <ac:grpSpMk id="11" creationId="{24E76656-A7DA-B956-D993-8A1B1DABD09A}"/>
          </ac:grpSpMkLst>
        </pc:grpChg>
        <pc:cxnChg chg="mod">
          <ac:chgData name="Stewart Gale" userId="3647ddd2-6040-41ae-a96d-232c23482af8" providerId="ADAL" clId="{389D63E0-3A2C-4C23-B538-6E4D0DC515B2}" dt="2023-08-20T17:30:18.681" v="0"/>
          <ac:cxnSpMkLst>
            <pc:docMk/>
            <pc:sldMk cId="989493675" sldId="57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34:41.684" v="86" actId="403"/>
          <ac:cxnSpMkLst>
            <pc:docMk/>
            <pc:sldMk cId="989493675" sldId="577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34:41.684" v="86" actId="403"/>
          <ac:cxnSpMkLst>
            <pc:docMk/>
            <pc:sldMk cId="989493675" sldId="577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34:41.684" v="86" actId="403"/>
          <ac:cxnSpMkLst>
            <pc:docMk/>
            <pc:sldMk cId="989493675" sldId="577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34:41.684" v="86" actId="403"/>
          <ac:cxnSpMkLst>
            <pc:docMk/>
            <pc:sldMk cId="989493675" sldId="577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34:41.684" v="86" actId="403"/>
          <ac:cxnSpMkLst>
            <pc:docMk/>
            <pc:sldMk cId="989493675" sldId="577"/>
            <ac:cxnSpMk id="26" creationId="{00000000-0000-0000-0000-000000000000}"/>
          </ac:cxnSpMkLst>
        </pc:cxnChg>
      </pc:sldChg>
      <pc:sldChg chg="delSp modSp del mod">
        <pc:chgData name="Stewart Gale" userId="3647ddd2-6040-41ae-a96d-232c23482af8" providerId="ADAL" clId="{389D63E0-3A2C-4C23-B538-6E4D0DC515B2}" dt="2023-08-20T17:38:45.713" v="200" actId="47"/>
        <pc:sldMkLst>
          <pc:docMk/>
          <pc:sldMk cId="2937257228" sldId="578"/>
        </pc:sldMkLst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5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7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17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18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19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2937257228" sldId="578"/>
            <ac:spMk id="20" creationId="{00000000-0000-0000-0000-000000000000}"/>
          </ac:spMkLst>
        </pc:spChg>
        <pc:grpChg chg="del mod">
          <ac:chgData name="Stewart Gale" userId="3647ddd2-6040-41ae-a96d-232c23482af8" providerId="ADAL" clId="{389D63E0-3A2C-4C23-B538-6E4D0DC515B2}" dt="2023-08-20T17:36:06.211" v="115" actId="478"/>
          <ac:grpSpMkLst>
            <pc:docMk/>
            <pc:sldMk cId="2937257228" sldId="57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89D63E0-3A2C-4C23-B538-6E4D0DC515B2}" dt="2023-08-20T17:30:18.681" v="0"/>
          <ac:cxnSpMkLst>
            <pc:docMk/>
            <pc:sldMk cId="2937257228" sldId="57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389D63E0-3A2C-4C23-B538-6E4D0DC515B2}" dt="2023-08-20T18:45:57.860" v="1141" actId="20577"/>
        <pc:sldMkLst>
          <pc:docMk/>
          <pc:sldMk cId="1081061346" sldId="579"/>
        </pc:sldMkLst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k cId="1081061346" sldId="579"/>
            <ac:spMk id="3" creationId="{1DCD659B-9B0F-4736-B272-47379BEFFD3A}"/>
          </ac:spMkLst>
        </pc:spChg>
        <pc:spChg chg="mod">
          <ac:chgData name="Stewart Gale" userId="3647ddd2-6040-41ae-a96d-232c23482af8" providerId="ADAL" clId="{389D63E0-3A2C-4C23-B538-6E4D0DC515B2}" dt="2023-08-20T18:45:57.860" v="1141" actId="20577"/>
          <ac:spMkLst>
            <pc:docMk/>
            <pc:sldMk cId="1081061346" sldId="579"/>
            <ac:spMk id="5" creationId="{00000000-0000-0000-0000-000000000000}"/>
          </ac:spMkLst>
        </pc:spChg>
        <pc:grpChg chg="del mod">
          <ac:chgData name="Stewart Gale" userId="3647ddd2-6040-41ae-a96d-232c23482af8" providerId="ADAL" clId="{389D63E0-3A2C-4C23-B538-6E4D0DC515B2}" dt="2023-08-20T17:30:21.075" v="1" actId="478"/>
          <ac:grpSpMkLst>
            <pc:docMk/>
            <pc:sldMk cId="1081061346" sldId="57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389D63E0-3A2C-4C23-B538-6E4D0DC515B2}" dt="2023-08-20T17:30:18.681" v="0"/>
          <ac:cxnSpMkLst>
            <pc:docMk/>
            <pc:sldMk cId="1081061346" sldId="579"/>
            <ac:cxnSpMk id="4" creationId="{694170A7-F542-433D-AE47-C7A950C348C9}"/>
          </ac:cxnSpMkLst>
        </pc:cxnChg>
      </pc:sldChg>
      <pc:sldChg chg="addSp delSp modSp new mod">
        <pc:chgData name="Stewart Gale" userId="3647ddd2-6040-41ae-a96d-232c23482af8" providerId="ADAL" clId="{389D63E0-3A2C-4C23-B538-6E4D0DC515B2}" dt="2023-08-20T17:34:05.544" v="80" actId="1076"/>
        <pc:sldMkLst>
          <pc:docMk/>
          <pc:sldMk cId="3049652180" sldId="580"/>
        </pc:sldMkLst>
        <pc:spChg chg="add del mod">
          <ac:chgData name="Stewart Gale" userId="3647ddd2-6040-41ae-a96d-232c23482af8" providerId="ADAL" clId="{389D63E0-3A2C-4C23-B538-6E4D0DC515B2}" dt="2023-08-20T17:31:21.740" v="21" actId="478"/>
          <ac:spMkLst>
            <pc:docMk/>
            <pc:sldMk cId="3049652180" sldId="580"/>
            <ac:spMk id="2" creationId="{F908D40E-94E7-419E-2ADD-4BC55A9A6782}"/>
          </ac:spMkLst>
        </pc:spChg>
        <pc:spChg chg="add mod">
          <ac:chgData name="Stewart Gale" userId="3647ddd2-6040-41ae-a96d-232c23482af8" providerId="ADAL" clId="{389D63E0-3A2C-4C23-B538-6E4D0DC515B2}" dt="2023-08-20T17:33:05.787" v="65" actId="1076"/>
          <ac:spMkLst>
            <pc:docMk/>
            <pc:sldMk cId="3049652180" sldId="580"/>
            <ac:spMk id="4" creationId="{4074E450-DF64-12E2-9E35-40F115B4BBB6}"/>
          </ac:spMkLst>
        </pc:spChg>
        <pc:spChg chg="add mod">
          <ac:chgData name="Stewart Gale" userId="3647ddd2-6040-41ae-a96d-232c23482af8" providerId="ADAL" clId="{389D63E0-3A2C-4C23-B538-6E4D0DC515B2}" dt="2023-08-20T17:34:05.544" v="80" actId="1076"/>
          <ac:spMkLst>
            <pc:docMk/>
            <pc:sldMk cId="3049652180" sldId="580"/>
            <ac:spMk id="5" creationId="{AB4D18B7-3668-7E98-22E6-281823F500B7}"/>
          </ac:spMkLst>
        </pc:spChg>
        <pc:spChg chg="add mod">
          <ac:chgData name="Stewart Gale" userId="3647ddd2-6040-41ae-a96d-232c23482af8" providerId="ADAL" clId="{389D63E0-3A2C-4C23-B538-6E4D0DC515B2}" dt="2023-08-20T17:34:02.376" v="79" actId="1076"/>
          <ac:spMkLst>
            <pc:docMk/>
            <pc:sldMk cId="3049652180" sldId="580"/>
            <ac:spMk id="6" creationId="{F1030608-AB26-0143-E94A-D0DE614D1606}"/>
          </ac:spMkLst>
        </pc:spChg>
        <pc:spChg chg="add mod">
          <ac:chgData name="Stewart Gale" userId="3647ddd2-6040-41ae-a96d-232c23482af8" providerId="ADAL" clId="{389D63E0-3A2C-4C23-B538-6E4D0DC515B2}" dt="2023-08-20T17:34:02.376" v="79" actId="1076"/>
          <ac:spMkLst>
            <pc:docMk/>
            <pc:sldMk cId="3049652180" sldId="580"/>
            <ac:spMk id="7" creationId="{9743AED6-1FFA-0389-2B9B-9215F67847FC}"/>
          </ac:spMkLst>
        </pc:spChg>
        <pc:spChg chg="add mod">
          <ac:chgData name="Stewart Gale" userId="3647ddd2-6040-41ae-a96d-232c23482af8" providerId="ADAL" clId="{389D63E0-3A2C-4C23-B538-6E4D0DC515B2}" dt="2023-08-20T17:34:02.376" v="79" actId="1076"/>
          <ac:spMkLst>
            <pc:docMk/>
            <pc:sldMk cId="3049652180" sldId="580"/>
            <ac:spMk id="8" creationId="{6C83A87F-7DB5-12C8-BF85-08A9CF77ADD5}"/>
          </ac:spMkLst>
        </pc:spChg>
        <pc:spChg chg="add mod">
          <ac:chgData name="Stewart Gale" userId="3647ddd2-6040-41ae-a96d-232c23482af8" providerId="ADAL" clId="{389D63E0-3A2C-4C23-B538-6E4D0DC515B2}" dt="2023-08-20T17:34:02.376" v="79" actId="1076"/>
          <ac:spMkLst>
            <pc:docMk/>
            <pc:sldMk cId="3049652180" sldId="580"/>
            <ac:spMk id="9" creationId="{D39EC116-854B-D892-E692-B8D1F9E66824}"/>
          </ac:spMkLst>
        </pc:spChg>
        <pc:grpChg chg="add del mod">
          <ac:chgData name="Stewart Gale" userId="3647ddd2-6040-41ae-a96d-232c23482af8" providerId="ADAL" clId="{389D63E0-3A2C-4C23-B538-6E4D0DC515B2}" dt="2023-08-20T17:33:11.987" v="67" actId="478"/>
          <ac:grpSpMkLst>
            <pc:docMk/>
            <pc:sldMk cId="3049652180" sldId="580"/>
            <ac:grpSpMk id="11" creationId="{D992D2F5-6B63-2609-8C22-E42773B064A3}"/>
          </ac:grpSpMkLst>
        </pc:grpChg>
        <pc:cxnChg chg="add mod">
          <ac:chgData name="Stewart Gale" userId="3647ddd2-6040-41ae-a96d-232c23482af8" providerId="ADAL" clId="{389D63E0-3A2C-4C23-B538-6E4D0DC515B2}" dt="2023-08-20T17:34:02.376" v="79" actId="1076"/>
          <ac:cxnSpMkLst>
            <pc:docMk/>
            <pc:sldMk cId="3049652180" sldId="580"/>
            <ac:cxnSpMk id="10" creationId="{D3F87E77-4457-BB47-F223-BF07628538D5}"/>
          </ac:cxnSpMkLst>
        </pc:cxnChg>
        <pc:cxnChg chg="mod">
          <ac:chgData name="Stewart Gale" userId="3647ddd2-6040-41ae-a96d-232c23482af8" providerId="ADAL" clId="{389D63E0-3A2C-4C23-B538-6E4D0DC515B2}" dt="2023-08-20T17:33:11.987" v="67" actId="478"/>
          <ac:cxnSpMkLst>
            <pc:docMk/>
            <pc:sldMk cId="3049652180" sldId="580"/>
            <ac:cxnSpMk id="12" creationId="{729692E7-3D1D-22A2-C507-CD6F348DE4C6}"/>
          </ac:cxnSpMkLst>
        </pc:cxnChg>
        <pc:cxnChg chg="mod">
          <ac:chgData name="Stewart Gale" userId="3647ddd2-6040-41ae-a96d-232c23482af8" providerId="ADAL" clId="{389D63E0-3A2C-4C23-B538-6E4D0DC515B2}" dt="2023-08-20T17:33:11.987" v="67" actId="478"/>
          <ac:cxnSpMkLst>
            <pc:docMk/>
            <pc:sldMk cId="3049652180" sldId="580"/>
            <ac:cxnSpMk id="13" creationId="{2E2E4CC0-5EAB-6F93-E924-B6B24AFBB3C6}"/>
          </ac:cxnSpMkLst>
        </pc:cxnChg>
        <pc:cxnChg chg="mod">
          <ac:chgData name="Stewart Gale" userId="3647ddd2-6040-41ae-a96d-232c23482af8" providerId="ADAL" clId="{389D63E0-3A2C-4C23-B538-6E4D0DC515B2}" dt="2023-08-20T17:33:00.598" v="63"/>
          <ac:cxnSpMkLst>
            <pc:docMk/>
            <pc:sldMk cId="3049652180" sldId="580"/>
            <ac:cxnSpMk id="14" creationId="{CA8879A3-11F8-36BB-0FA1-FFDC243B451B}"/>
          </ac:cxnSpMkLst>
        </pc:cxnChg>
        <pc:cxnChg chg="mod">
          <ac:chgData name="Stewart Gale" userId="3647ddd2-6040-41ae-a96d-232c23482af8" providerId="ADAL" clId="{389D63E0-3A2C-4C23-B538-6E4D0DC515B2}" dt="2023-08-20T17:33:00.598" v="63"/>
          <ac:cxnSpMkLst>
            <pc:docMk/>
            <pc:sldMk cId="3049652180" sldId="580"/>
            <ac:cxnSpMk id="15" creationId="{83617A23-E8D8-E004-7E0C-F943D13D5084}"/>
          </ac:cxnSpMkLst>
        </pc:cxnChg>
      </pc:sldChg>
      <pc:sldChg chg="addSp modSp new mod ord modAnim">
        <pc:chgData name="Stewart Gale" userId="3647ddd2-6040-41ae-a96d-232c23482af8" providerId="ADAL" clId="{389D63E0-3A2C-4C23-B538-6E4D0DC515B2}" dt="2024-10-29T07:13:24.024" v="1142"/>
        <pc:sldMkLst>
          <pc:docMk/>
          <pc:sldMk cId="698219273" sldId="581"/>
        </pc:sldMkLst>
        <pc:spChg chg="add mod">
          <ac:chgData name="Stewart Gale" userId="3647ddd2-6040-41ae-a96d-232c23482af8" providerId="ADAL" clId="{389D63E0-3A2C-4C23-B538-6E4D0DC515B2}" dt="2023-08-20T17:37:35.473" v="178" actId="1076"/>
          <ac:spMkLst>
            <pc:docMk/>
            <pc:sldMk cId="698219273" sldId="581"/>
            <ac:spMk id="2" creationId="{0B5DE5EF-D44F-90C4-E562-E03445D660E6}"/>
          </ac:spMkLst>
        </pc:spChg>
        <pc:spChg chg="add mod">
          <ac:chgData name="Stewart Gale" userId="3647ddd2-6040-41ae-a96d-232c23482af8" providerId="ADAL" clId="{389D63E0-3A2C-4C23-B538-6E4D0DC515B2}" dt="2023-08-20T17:37:54.208" v="192" actId="1076"/>
          <ac:spMkLst>
            <pc:docMk/>
            <pc:sldMk cId="698219273" sldId="581"/>
            <ac:spMk id="3" creationId="{4A981F3C-2486-E4C3-C7B2-C3019159C6D0}"/>
          </ac:spMkLst>
        </pc:spChg>
      </pc:sldChg>
      <pc:sldChg chg="modSp add mod modAnim">
        <pc:chgData name="Stewart Gale" userId="3647ddd2-6040-41ae-a96d-232c23482af8" providerId="ADAL" clId="{389D63E0-3A2C-4C23-B538-6E4D0DC515B2}" dt="2024-10-29T07:13:27.560" v="1143"/>
        <pc:sldMkLst>
          <pc:docMk/>
          <pc:sldMk cId="369213309" sldId="582"/>
        </pc:sldMkLst>
        <pc:spChg chg="mod">
          <ac:chgData name="Stewart Gale" userId="3647ddd2-6040-41ae-a96d-232c23482af8" providerId="ADAL" clId="{389D63E0-3A2C-4C23-B538-6E4D0DC515B2}" dt="2023-08-20T17:38:19.891" v="196" actId="20577"/>
          <ac:spMkLst>
            <pc:docMk/>
            <pc:sldMk cId="369213309" sldId="582"/>
            <ac:spMk id="2" creationId="{0B5DE5EF-D44F-90C4-E562-E03445D660E6}"/>
          </ac:spMkLst>
        </pc:spChg>
        <pc:spChg chg="mod">
          <ac:chgData name="Stewart Gale" userId="3647ddd2-6040-41ae-a96d-232c23482af8" providerId="ADAL" clId="{389D63E0-3A2C-4C23-B538-6E4D0DC515B2}" dt="2023-08-20T17:38:39.447" v="199" actId="1076"/>
          <ac:spMkLst>
            <pc:docMk/>
            <pc:sldMk cId="369213309" sldId="582"/>
            <ac:spMk id="3" creationId="{4A981F3C-2486-E4C3-C7B2-C3019159C6D0}"/>
          </ac:spMkLst>
        </pc:spChg>
      </pc:sldChg>
      <pc:sldChg chg="addSp delSp modSp new mod modAnim">
        <pc:chgData name="Stewart Gale" userId="3647ddd2-6040-41ae-a96d-232c23482af8" providerId="ADAL" clId="{389D63E0-3A2C-4C23-B538-6E4D0DC515B2}" dt="2023-08-20T18:32:13.846" v="954" actId="1582"/>
        <pc:sldMkLst>
          <pc:docMk/>
          <pc:sldMk cId="1921591120" sldId="583"/>
        </pc:sldMkLst>
        <pc:spChg chg="add mod">
          <ac:chgData name="Stewart Gale" userId="3647ddd2-6040-41ae-a96d-232c23482af8" providerId="ADAL" clId="{389D63E0-3A2C-4C23-B538-6E4D0DC515B2}" dt="2023-08-20T18:11:43.946" v="666" actId="1076"/>
          <ac:spMkLst>
            <pc:docMk/>
            <pc:sldMk cId="1921591120" sldId="583"/>
            <ac:spMk id="2" creationId="{2112DF47-AC05-E11B-7170-73AEED2DFB0F}"/>
          </ac:spMkLst>
        </pc:spChg>
        <pc:spChg chg="mod">
          <ac:chgData name="Stewart Gale" userId="3647ddd2-6040-41ae-a96d-232c23482af8" providerId="ADAL" clId="{389D63E0-3A2C-4C23-B538-6E4D0DC515B2}" dt="2023-08-20T17:44:18.678" v="322" actId="403"/>
          <ac:spMkLst>
            <pc:docMk/>
            <pc:sldMk cId="1921591120" sldId="583"/>
            <ac:spMk id="6" creationId="{B6B472BB-E833-C1BA-7554-A1306DA296DC}"/>
          </ac:spMkLst>
        </pc:spChg>
        <pc:spChg chg="mod">
          <ac:chgData name="Stewart Gale" userId="3647ddd2-6040-41ae-a96d-232c23482af8" providerId="ADAL" clId="{389D63E0-3A2C-4C23-B538-6E4D0DC515B2}" dt="2023-08-20T17:44:18.678" v="322" actId="403"/>
          <ac:spMkLst>
            <pc:docMk/>
            <pc:sldMk cId="1921591120" sldId="583"/>
            <ac:spMk id="7" creationId="{6AEC2D5F-AA50-D77A-372A-3E3A6B5DBDB5}"/>
          </ac:spMkLst>
        </pc:spChg>
        <pc:spChg chg="mod">
          <ac:chgData name="Stewart Gale" userId="3647ddd2-6040-41ae-a96d-232c23482af8" providerId="ADAL" clId="{389D63E0-3A2C-4C23-B538-6E4D0DC515B2}" dt="2023-08-20T17:44:43.148" v="328" actId="1076"/>
          <ac:spMkLst>
            <pc:docMk/>
            <pc:sldMk cId="1921591120" sldId="583"/>
            <ac:spMk id="10" creationId="{2181BB44-EBBA-2CE8-2FC3-62E4BA290E4A}"/>
          </ac:spMkLst>
        </pc:spChg>
        <pc:spChg chg="mod">
          <ac:chgData name="Stewart Gale" userId="3647ddd2-6040-41ae-a96d-232c23482af8" providerId="ADAL" clId="{389D63E0-3A2C-4C23-B538-6E4D0DC515B2}" dt="2023-08-20T17:44:22.264" v="323" actId="1076"/>
          <ac:spMkLst>
            <pc:docMk/>
            <pc:sldMk cId="1921591120" sldId="583"/>
            <ac:spMk id="11" creationId="{E5AE501D-535D-D3E0-0444-D5A85C74DF14}"/>
          </ac:spMkLst>
        </pc:spChg>
        <pc:spChg chg="mod">
          <ac:chgData name="Stewart Gale" userId="3647ddd2-6040-41ae-a96d-232c23482af8" providerId="ADAL" clId="{389D63E0-3A2C-4C23-B538-6E4D0DC515B2}" dt="2023-08-20T17:44:28.246" v="325" actId="1076"/>
          <ac:spMkLst>
            <pc:docMk/>
            <pc:sldMk cId="1921591120" sldId="583"/>
            <ac:spMk id="12" creationId="{C02E7783-8668-B876-CD79-2DD67A9A7509}"/>
          </ac:spMkLst>
        </pc:spChg>
        <pc:spChg chg="mod">
          <ac:chgData name="Stewart Gale" userId="3647ddd2-6040-41ae-a96d-232c23482af8" providerId="ADAL" clId="{389D63E0-3A2C-4C23-B538-6E4D0DC515B2}" dt="2023-08-20T17:44:18.678" v="322" actId="403"/>
          <ac:spMkLst>
            <pc:docMk/>
            <pc:sldMk cId="1921591120" sldId="583"/>
            <ac:spMk id="13" creationId="{638EE9D9-4CB0-7F03-3D53-526BF2154CD3}"/>
          </ac:spMkLst>
        </pc:spChg>
        <pc:spChg chg="mod">
          <ac:chgData name="Stewart Gale" userId="3647ddd2-6040-41ae-a96d-232c23482af8" providerId="ADAL" clId="{389D63E0-3A2C-4C23-B538-6E4D0DC515B2}" dt="2023-08-20T17:44:32.023" v="326" actId="1076"/>
          <ac:spMkLst>
            <pc:docMk/>
            <pc:sldMk cId="1921591120" sldId="583"/>
            <ac:spMk id="14" creationId="{19E233F5-3121-5A1C-3BA3-80D505F3633E}"/>
          </ac:spMkLst>
        </pc:spChg>
        <pc:spChg chg="mod">
          <ac:chgData name="Stewart Gale" userId="3647ddd2-6040-41ae-a96d-232c23482af8" providerId="ADAL" clId="{389D63E0-3A2C-4C23-B538-6E4D0DC515B2}" dt="2023-08-20T17:44:34.897" v="327" actId="1076"/>
          <ac:spMkLst>
            <pc:docMk/>
            <pc:sldMk cId="1921591120" sldId="583"/>
            <ac:spMk id="15" creationId="{43298593-983A-A142-12E1-225D0767328F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17" creationId="{CE6386B7-5E08-F7A6-AEBD-EE7DA982062A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19" creationId="{8C757106-0FB8-38F5-F30C-6EC08316508D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21" creationId="{474EF8E6-DAD2-BC8C-9420-FB7B695F6539}"/>
          </ac:spMkLst>
        </pc:spChg>
        <pc:spChg chg="add mod">
          <ac:chgData name="Stewart Gale" userId="3647ddd2-6040-41ae-a96d-232c23482af8" providerId="ADAL" clId="{389D63E0-3A2C-4C23-B538-6E4D0DC515B2}" dt="2023-08-20T17:56:24.024" v="485" actId="113"/>
          <ac:spMkLst>
            <pc:docMk/>
            <pc:sldMk cId="1921591120" sldId="583"/>
            <ac:spMk id="23" creationId="{87461828-D1A8-2AD7-A526-6097D6B705A8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25" creationId="{7444E472-5156-5C80-1491-135D79F750E7}"/>
          </ac:spMkLst>
        </pc:spChg>
        <pc:spChg chg="add del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27" creationId="{11B8F58D-4513-C750-CD87-589CD55190F5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29" creationId="{484BF237-E895-EE6F-E443-A62182E2F62E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30" creationId="{4D135886-E503-FBAE-6459-47954FC54860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31" creationId="{0F204AA8-4728-00A2-E0AB-3DC24D0D11DF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33" creationId="{728A692E-622F-52AD-BCE2-0D3F38FA3CA9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35" creationId="{AEC13E3D-275A-E871-F0A0-89B0BE49F45A}"/>
          </ac:spMkLst>
        </pc:spChg>
        <pc:spChg chg="add mod">
          <ac:chgData name="Stewart Gale" userId="3647ddd2-6040-41ae-a96d-232c23482af8" providerId="ADAL" clId="{389D63E0-3A2C-4C23-B538-6E4D0DC515B2}" dt="2023-08-20T18:11:47.987" v="671" actId="1038"/>
          <ac:spMkLst>
            <pc:docMk/>
            <pc:sldMk cId="1921591120" sldId="583"/>
            <ac:spMk id="37" creationId="{51FB432E-9A8F-BA90-C89A-348399B2EE91}"/>
          </ac:spMkLst>
        </pc:spChg>
        <pc:spChg chg="add mod">
          <ac:chgData name="Stewart Gale" userId="3647ddd2-6040-41ae-a96d-232c23482af8" providerId="ADAL" clId="{389D63E0-3A2C-4C23-B538-6E4D0DC515B2}" dt="2023-08-20T18:03:01.878" v="572"/>
          <ac:spMkLst>
            <pc:docMk/>
            <pc:sldMk cId="1921591120" sldId="583"/>
            <ac:spMk id="38" creationId="{5DB5F5D4-EC37-7E3A-B305-9D6F01934009}"/>
          </ac:spMkLst>
        </pc:spChg>
        <pc:spChg chg="add mod">
          <ac:chgData name="Stewart Gale" userId="3647ddd2-6040-41ae-a96d-232c23482af8" providerId="ADAL" clId="{389D63E0-3A2C-4C23-B538-6E4D0DC515B2}" dt="2023-08-20T18:03:01.878" v="572"/>
          <ac:spMkLst>
            <pc:docMk/>
            <pc:sldMk cId="1921591120" sldId="583"/>
            <ac:spMk id="39" creationId="{487076B0-A5C2-B7C3-010B-2FE1F256B1B2}"/>
          </ac:spMkLst>
        </pc:spChg>
        <pc:spChg chg="add mod">
          <ac:chgData name="Stewart Gale" userId="3647ddd2-6040-41ae-a96d-232c23482af8" providerId="ADAL" clId="{389D63E0-3A2C-4C23-B538-6E4D0DC515B2}" dt="2023-08-20T18:12:07.566" v="682" actId="1076"/>
          <ac:spMkLst>
            <pc:docMk/>
            <pc:sldMk cId="1921591120" sldId="583"/>
            <ac:spMk id="40" creationId="{21ECF5D8-3538-AAE3-2BA4-E5AED2A55098}"/>
          </ac:spMkLst>
        </pc:spChg>
        <pc:grpChg chg="add mod">
          <ac:chgData name="Stewart Gale" userId="3647ddd2-6040-41ae-a96d-232c23482af8" providerId="ADAL" clId="{389D63E0-3A2C-4C23-B538-6E4D0DC515B2}" dt="2023-08-20T17:56:20.597" v="484" actId="1076"/>
          <ac:grpSpMkLst>
            <pc:docMk/>
            <pc:sldMk cId="1921591120" sldId="583"/>
            <ac:grpSpMk id="3" creationId="{6AA7AE58-B1B6-3867-C57E-5F29AF8D7285}"/>
          </ac:grpSpMkLst>
        </pc:grpChg>
        <pc:cxnChg chg="mod">
          <ac:chgData name="Stewart Gale" userId="3647ddd2-6040-41ae-a96d-232c23482af8" providerId="ADAL" clId="{389D63E0-3A2C-4C23-B538-6E4D0DC515B2}" dt="2023-08-20T17:44:18.678" v="322" actId="403"/>
          <ac:cxnSpMkLst>
            <pc:docMk/>
            <pc:sldMk cId="1921591120" sldId="583"/>
            <ac:cxnSpMk id="4" creationId="{31A2F975-F424-4C4A-A30C-8F87832BDC83}"/>
          </ac:cxnSpMkLst>
        </pc:cxnChg>
        <pc:cxnChg chg="mod">
          <ac:chgData name="Stewart Gale" userId="3647ddd2-6040-41ae-a96d-232c23482af8" providerId="ADAL" clId="{389D63E0-3A2C-4C23-B538-6E4D0DC515B2}" dt="2023-08-20T17:44:18.678" v="322" actId="403"/>
          <ac:cxnSpMkLst>
            <pc:docMk/>
            <pc:sldMk cId="1921591120" sldId="583"/>
            <ac:cxnSpMk id="5" creationId="{C0D842EE-301A-C3AF-D9A7-92B65B84CCD2}"/>
          </ac:cxnSpMkLst>
        </pc:cxnChg>
        <pc:cxnChg chg="mod">
          <ac:chgData name="Stewart Gale" userId="3647ddd2-6040-41ae-a96d-232c23482af8" providerId="ADAL" clId="{389D63E0-3A2C-4C23-B538-6E4D0DC515B2}" dt="2023-08-20T18:32:13.846" v="954" actId="1582"/>
          <ac:cxnSpMkLst>
            <pc:docMk/>
            <pc:sldMk cId="1921591120" sldId="583"/>
            <ac:cxnSpMk id="8" creationId="{3A3D9DB6-2651-8DEF-C5A0-CC0169E1ED8B}"/>
          </ac:cxnSpMkLst>
        </pc:cxnChg>
        <pc:cxnChg chg="mod">
          <ac:chgData name="Stewart Gale" userId="3647ddd2-6040-41ae-a96d-232c23482af8" providerId="ADAL" clId="{389D63E0-3A2C-4C23-B538-6E4D0DC515B2}" dt="2023-08-20T18:32:05.287" v="952" actId="1582"/>
          <ac:cxnSpMkLst>
            <pc:docMk/>
            <pc:sldMk cId="1921591120" sldId="583"/>
            <ac:cxnSpMk id="9" creationId="{1ED12E64-4A51-BE1E-9077-969231D7458F}"/>
          </ac:cxnSpMkLst>
        </pc:cxnChg>
      </pc:sldChg>
      <pc:sldChg chg="addSp delSp modSp add del mod delAnim">
        <pc:chgData name="Stewart Gale" userId="3647ddd2-6040-41ae-a96d-232c23482af8" providerId="ADAL" clId="{389D63E0-3A2C-4C23-B538-6E4D0DC515B2}" dt="2023-08-20T18:06:13.851" v="591" actId="47"/>
        <pc:sldMkLst>
          <pc:docMk/>
          <pc:sldMk cId="253296095" sldId="584"/>
        </pc:sldMkLst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7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8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11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12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1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389D63E0-3A2C-4C23-B538-6E4D0DC515B2}" dt="2023-08-20T17:44:03.029" v="317" actId="478"/>
          <ac:spMkLst>
            <pc:docMk/>
            <pc:sldMk cId="253296095" sldId="584"/>
            <ac:spMk id="17" creationId="{B23F35BE-B58C-C84D-18C7-1E07DD7F6DA7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18" creationId="{00000000-0000-0000-0000-000000000000}"/>
          </ac:spMkLst>
        </pc:spChg>
        <pc:spChg chg="del">
          <ac:chgData name="Stewart Gale" userId="3647ddd2-6040-41ae-a96d-232c23482af8" providerId="ADAL" clId="{389D63E0-3A2C-4C23-B538-6E4D0DC515B2}" dt="2023-08-20T17:40:07.805" v="206" actId="478"/>
          <ac:spMkLst>
            <pc:docMk/>
            <pc:sldMk cId="253296095" sldId="584"/>
            <ac:spMk id="20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4:08.698" v="318" actId="164"/>
          <ac:spMkLst>
            <pc:docMk/>
            <pc:sldMk cId="253296095" sldId="584"/>
            <ac:spMk id="22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45:14.388" v="332" actId="21"/>
          <ac:spMkLst>
            <pc:docMk/>
            <pc:sldMk cId="253296095" sldId="584"/>
            <ac:spMk id="23" creationId="{00000000-0000-0000-0000-000000000000}"/>
          </ac:spMkLst>
        </pc:spChg>
        <pc:spChg chg="del">
          <ac:chgData name="Stewart Gale" userId="3647ddd2-6040-41ae-a96d-232c23482af8" providerId="ADAL" clId="{389D63E0-3A2C-4C23-B538-6E4D0DC515B2}" dt="2023-08-20T17:39:59.408" v="204" actId="478"/>
          <ac:spMkLst>
            <pc:docMk/>
            <pc:sldMk cId="253296095" sldId="584"/>
            <ac:spMk id="26" creationId="{00000000-0000-0000-0000-000000000000}"/>
          </ac:spMkLst>
        </pc:spChg>
        <pc:grpChg chg="del">
          <ac:chgData name="Stewart Gale" userId="3647ddd2-6040-41ae-a96d-232c23482af8" providerId="ADAL" clId="{389D63E0-3A2C-4C23-B538-6E4D0DC515B2}" dt="2023-08-20T17:39:51.069" v="203" actId="478"/>
          <ac:grpSpMkLst>
            <pc:docMk/>
            <pc:sldMk cId="253296095" sldId="584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389D63E0-3A2C-4C23-B538-6E4D0DC515B2}" dt="2023-08-20T17:44:08.698" v="318" actId="164"/>
          <ac:grpSpMkLst>
            <pc:docMk/>
            <pc:sldMk cId="253296095" sldId="584"/>
            <ac:grpSpMk id="19" creationId="{73FD2B4A-F8DE-4CA2-FBB4-C1C28C0AE914}"/>
          </ac:grpSpMkLst>
        </pc:grpChg>
        <pc:cxnChg chg="mod">
          <ac:chgData name="Stewart Gale" userId="3647ddd2-6040-41ae-a96d-232c23482af8" providerId="ADAL" clId="{389D63E0-3A2C-4C23-B538-6E4D0DC515B2}" dt="2023-08-20T17:44:08.698" v="318" actId="164"/>
          <ac:cxnSpMkLst>
            <pc:docMk/>
            <pc:sldMk cId="253296095" sldId="584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44:08.698" v="318" actId="164"/>
          <ac:cxnSpMkLst>
            <pc:docMk/>
            <pc:sldMk cId="253296095" sldId="584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44:08.698" v="318" actId="164"/>
          <ac:cxnSpMkLst>
            <pc:docMk/>
            <pc:sldMk cId="253296095" sldId="584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7:44:08.698" v="318" actId="164"/>
          <ac:cxnSpMkLst>
            <pc:docMk/>
            <pc:sldMk cId="253296095" sldId="584"/>
            <ac:cxnSpMk id="10" creationId="{00000000-0000-0000-0000-000000000000}"/>
          </ac:cxnSpMkLst>
        </pc:cxnChg>
      </pc:sldChg>
      <pc:sldChg chg="add del">
        <pc:chgData name="Stewart Gale" userId="3647ddd2-6040-41ae-a96d-232c23482af8" providerId="ADAL" clId="{389D63E0-3A2C-4C23-B538-6E4D0DC515B2}" dt="2023-08-20T18:38:45.541" v="1061" actId="47"/>
        <pc:sldMkLst>
          <pc:docMk/>
          <pc:sldMk cId="2932447025" sldId="584"/>
        </pc:sldMkLst>
      </pc:sldChg>
      <pc:sldChg chg="add del">
        <pc:chgData name="Stewart Gale" userId="3647ddd2-6040-41ae-a96d-232c23482af8" providerId="ADAL" clId="{389D63E0-3A2C-4C23-B538-6E4D0DC515B2}" dt="2023-08-20T18:06:18.278" v="592" actId="47"/>
        <pc:sldMkLst>
          <pc:docMk/>
          <pc:sldMk cId="921343302" sldId="585"/>
        </pc:sldMkLst>
      </pc:sldChg>
      <pc:sldChg chg="addSp delSp modSp add mod modAnim">
        <pc:chgData name="Stewart Gale" userId="3647ddd2-6040-41ae-a96d-232c23482af8" providerId="ADAL" clId="{389D63E0-3A2C-4C23-B538-6E4D0DC515B2}" dt="2023-08-20T18:40:35.874" v="1108" actId="1076"/>
        <pc:sldMkLst>
          <pc:docMk/>
          <pc:sldMk cId="2261651321" sldId="585"/>
        </pc:sldMkLst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7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8" creationId="{00000000-0000-0000-0000-000000000000}"/>
          </ac:spMkLst>
        </pc:spChg>
        <pc:spChg chg="add 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1" creationId="{5B4272F0-4D84-2ED0-85CE-E3F0D66149B9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4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5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7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8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19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2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40:35.874" v="1108" actId="1076"/>
          <ac:spMkLst>
            <pc:docMk/>
            <pc:sldMk cId="2261651321" sldId="585"/>
            <ac:spMk id="24" creationId="{00000000-0000-0000-0000-000000000000}"/>
          </ac:spMkLst>
        </pc:spChg>
        <pc:grpChg chg="del">
          <ac:chgData name="Stewart Gale" userId="3647ddd2-6040-41ae-a96d-232c23482af8" providerId="ADAL" clId="{389D63E0-3A2C-4C23-B538-6E4D0DC515B2}" dt="2023-08-20T18:40:30.485" v="1107" actId="478"/>
          <ac:grpSpMkLst>
            <pc:docMk/>
            <pc:sldMk cId="2261651321" sldId="58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89D63E0-3A2C-4C23-B538-6E4D0DC515B2}" dt="2023-08-20T18:40:35.874" v="1108" actId="1076"/>
          <ac:cxnSpMkLst>
            <pc:docMk/>
            <pc:sldMk cId="2261651321" sldId="585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40:35.874" v="1108" actId="1076"/>
          <ac:cxnSpMkLst>
            <pc:docMk/>
            <pc:sldMk cId="2261651321" sldId="585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40:35.874" v="1108" actId="1076"/>
          <ac:cxnSpMkLst>
            <pc:docMk/>
            <pc:sldMk cId="2261651321" sldId="585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40:35.874" v="1108" actId="1076"/>
          <ac:cxnSpMkLst>
            <pc:docMk/>
            <pc:sldMk cId="2261651321" sldId="585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40:35.874" v="1108" actId="1076"/>
          <ac:cxnSpMkLst>
            <pc:docMk/>
            <pc:sldMk cId="2261651321" sldId="585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40:35.874" v="1108" actId="1076"/>
          <ac:cxnSpMkLst>
            <pc:docMk/>
            <pc:sldMk cId="2261651321" sldId="585"/>
            <ac:cxnSpMk id="22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389D63E0-3A2C-4C23-B538-6E4D0DC515B2}" dt="2023-08-20T18:32:37.663" v="958" actId="1582"/>
        <pc:sldMkLst>
          <pc:docMk/>
          <pc:sldMk cId="1811450515" sldId="586"/>
        </pc:sldMkLst>
        <pc:spChg chg="del">
          <ac:chgData name="Stewart Gale" userId="3647ddd2-6040-41ae-a96d-232c23482af8" providerId="ADAL" clId="{389D63E0-3A2C-4C23-B538-6E4D0DC515B2}" dt="2023-08-20T17:58:44.727" v="506" actId="478"/>
          <ac:spMkLst>
            <pc:docMk/>
            <pc:sldMk cId="1811450515" sldId="586"/>
            <ac:spMk id="17" creationId="{CE6386B7-5E08-F7A6-AEBD-EE7DA982062A}"/>
          </ac:spMkLst>
        </pc:spChg>
        <pc:spChg chg="add mod">
          <ac:chgData name="Stewart Gale" userId="3647ddd2-6040-41ae-a96d-232c23482af8" providerId="ADAL" clId="{389D63E0-3A2C-4C23-B538-6E4D0DC515B2}" dt="2023-08-20T18:12:32.456" v="687" actId="1076"/>
          <ac:spMkLst>
            <pc:docMk/>
            <pc:sldMk cId="1811450515" sldId="586"/>
            <ac:spMk id="18" creationId="{B81661DD-9847-3357-DB52-8DA8BB6B5A99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19" creationId="{8C757106-0FB8-38F5-F30C-6EC08316508D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21" creationId="{474EF8E6-DAD2-BC8C-9420-FB7B695F6539}"/>
          </ac:spMkLst>
        </pc:spChg>
        <pc:spChg chg="add mod">
          <ac:chgData name="Stewart Gale" userId="3647ddd2-6040-41ae-a96d-232c23482af8" providerId="ADAL" clId="{389D63E0-3A2C-4C23-B538-6E4D0DC515B2}" dt="2023-08-20T18:12:25.528" v="686" actId="1076"/>
          <ac:spMkLst>
            <pc:docMk/>
            <pc:sldMk cId="1811450515" sldId="586"/>
            <ac:spMk id="22" creationId="{487C7CD9-B041-9207-6872-2BE715F4348A}"/>
          </ac:spMkLst>
        </pc:spChg>
        <pc:spChg chg="del">
          <ac:chgData name="Stewart Gale" userId="3647ddd2-6040-41ae-a96d-232c23482af8" providerId="ADAL" clId="{389D63E0-3A2C-4C23-B538-6E4D0DC515B2}" dt="2023-08-20T18:01:33.956" v="555" actId="478"/>
          <ac:spMkLst>
            <pc:docMk/>
            <pc:sldMk cId="1811450515" sldId="586"/>
            <ac:spMk id="23" creationId="{87461828-D1A8-2AD7-A526-6097D6B705A8}"/>
          </ac:spMkLst>
        </pc:spChg>
        <pc:spChg chg="add mod">
          <ac:chgData name="Stewart Gale" userId="3647ddd2-6040-41ae-a96d-232c23482af8" providerId="ADAL" clId="{389D63E0-3A2C-4C23-B538-6E4D0DC515B2}" dt="2023-08-20T18:12:25.528" v="686" actId="1076"/>
          <ac:spMkLst>
            <pc:docMk/>
            <pc:sldMk cId="1811450515" sldId="586"/>
            <ac:spMk id="24" creationId="{30198A55-98AB-0BC5-8E7F-4D082F0298BA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25" creationId="{7444E472-5156-5C80-1491-135D79F750E7}"/>
          </ac:spMkLst>
        </pc:spChg>
        <pc:spChg chg="add mod">
          <ac:chgData name="Stewart Gale" userId="3647ddd2-6040-41ae-a96d-232c23482af8" providerId="ADAL" clId="{389D63E0-3A2C-4C23-B538-6E4D0DC515B2}" dt="2023-08-20T18:12:25.528" v="686" actId="1076"/>
          <ac:spMkLst>
            <pc:docMk/>
            <pc:sldMk cId="1811450515" sldId="586"/>
            <ac:spMk id="26" creationId="{7637329A-E7E9-1B08-BF9D-43B91F34CB4C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27" creationId="{11B8F58D-4513-C750-CD87-589CD55190F5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29" creationId="{484BF237-E895-EE6F-E443-A62182E2F62E}"/>
          </ac:spMkLst>
        </pc:spChg>
        <pc:spChg chg="mod">
          <ac:chgData name="Stewart Gale" userId="3647ddd2-6040-41ae-a96d-232c23482af8" providerId="ADAL" clId="{389D63E0-3A2C-4C23-B538-6E4D0DC515B2}" dt="2023-08-20T18:12:25.528" v="686" actId="1076"/>
          <ac:spMkLst>
            <pc:docMk/>
            <pc:sldMk cId="1811450515" sldId="586"/>
            <ac:spMk id="30" creationId="{4D135886-E503-FBAE-6459-47954FC54860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31" creationId="{0F204AA8-4728-00A2-E0AB-3DC24D0D11DF}"/>
          </ac:spMkLst>
        </pc:spChg>
        <pc:spChg chg="add mod">
          <ac:chgData name="Stewart Gale" userId="3647ddd2-6040-41ae-a96d-232c23482af8" providerId="ADAL" clId="{389D63E0-3A2C-4C23-B538-6E4D0DC515B2}" dt="2023-08-20T18:12:42.928" v="688" actId="1076"/>
          <ac:spMkLst>
            <pc:docMk/>
            <pc:sldMk cId="1811450515" sldId="586"/>
            <ac:spMk id="32" creationId="{90224B82-4C4D-4C20-84F2-888E2707A3DB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33" creationId="{728A692E-622F-52AD-BCE2-0D3F38FA3CA9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35" creationId="{AEC13E3D-275A-E871-F0A0-89B0BE49F45A}"/>
          </ac:spMkLst>
        </pc:spChg>
        <pc:spChg chg="add mod">
          <ac:chgData name="Stewart Gale" userId="3647ddd2-6040-41ae-a96d-232c23482af8" providerId="ADAL" clId="{389D63E0-3A2C-4C23-B538-6E4D0DC515B2}" dt="2023-08-20T18:12:42.928" v="688" actId="1076"/>
          <ac:spMkLst>
            <pc:docMk/>
            <pc:sldMk cId="1811450515" sldId="586"/>
            <ac:spMk id="36" creationId="{77939895-4100-BCAA-B6D8-1A68D69A6A10}"/>
          </ac:spMkLst>
        </pc:spChg>
        <pc:spChg chg="del">
          <ac:chgData name="Stewart Gale" userId="3647ddd2-6040-41ae-a96d-232c23482af8" providerId="ADAL" clId="{389D63E0-3A2C-4C23-B538-6E4D0DC515B2}" dt="2023-08-20T17:58:38.332" v="503" actId="478"/>
          <ac:spMkLst>
            <pc:docMk/>
            <pc:sldMk cId="1811450515" sldId="586"/>
            <ac:spMk id="37" creationId="{51FB432E-9A8F-BA90-C89A-348399B2EE91}"/>
          </ac:spMkLst>
        </pc:spChg>
        <pc:spChg chg="add mod">
          <ac:chgData name="Stewart Gale" userId="3647ddd2-6040-41ae-a96d-232c23482af8" providerId="ADAL" clId="{389D63E0-3A2C-4C23-B538-6E4D0DC515B2}" dt="2023-08-20T18:02:07.928" v="563" actId="1076"/>
          <ac:spMkLst>
            <pc:docMk/>
            <pc:sldMk cId="1811450515" sldId="586"/>
            <ac:spMk id="38" creationId="{D345EC79-2ECE-EEDD-6CA1-E32C0AC37C55}"/>
          </ac:spMkLst>
        </pc:spChg>
        <pc:spChg chg="add mod">
          <ac:chgData name="Stewart Gale" userId="3647ddd2-6040-41ae-a96d-232c23482af8" providerId="ADAL" clId="{389D63E0-3A2C-4C23-B538-6E4D0DC515B2}" dt="2023-08-20T18:02:23.433" v="567" actId="20577"/>
          <ac:spMkLst>
            <pc:docMk/>
            <pc:sldMk cId="1811450515" sldId="586"/>
            <ac:spMk id="39" creationId="{E90F076A-4106-302D-A602-2295C75B6528}"/>
          </ac:spMkLst>
        </pc:spChg>
        <pc:spChg chg="add mod">
          <ac:chgData name="Stewart Gale" userId="3647ddd2-6040-41ae-a96d-232c23482af8" providerId="ADAL" clId="{389D63E0-3A2C-4C23-B538-6E4D0DC515B2}" dt="2023-08-20T18:02:43.740" v="571" actId="20577"/>
          <ac:spMkLst>
            <pc:docMk/>
            <pc:sldMk cId="1811450515" sldId="586"/>
            <ac:spMk id="40" creationId="{C1ACA246-1123-2014-E32D-6BE494AFC5B5}"/>
          </ac:spMkLst>
        </pc:spChg>
        <pc:spChg chg="add mod">
          <ac:chgData name="Stewart Gale" userId="3647ddd2-6040-41ae-a96d-232c23482af8" providerId="ADAL" clId="{389D63E0-3A2C-4C23-B538-6E4D0DC515B2}" dt="2023-08-20T18:12:17.322" v="685" actId="20577"/>
          <ac:spMkLst>
            <pc:docMk/>
            <pc:sldMk cId="1811450515" sldId="586"/>
            <ac:spMk id="41" creationId="{A97B4733-0969-B0A3-14E4-0EE8B4BA90FF}"/>
          </ac:spMkLst>
        </pc:spChg>
        <pc:cxnChg chg="mod">
          <ac:chgData name="Stewart Gale" userId="3647ddd2-6040-41ae-a96d-232c23482af8" providerId="ADAL" clId="{389D63E0-3A2C-4C23-B538-6E4D0DC515B2}" dt="2023-08-20T18:32:29.129" v="956" actId="1582"/>
          <ac:cxnSpMkLst>
            <pc:docMk/>
            <pc:sldMk cId="1811450515" sldId="586"/>
            <ac:cxnSpMk id="8" creationId="{3A3D9DB6-2651-8DEF-C5A0-CC0169E1ED8B}"/>
          </ac:cxnSpMkLst>
        </pc:cxnChg>
        <pc:cxnChg chg="mod">
          <ac:chgData name="Stewart Gale" userId="3647ddd2-6040-41ae-a96d-232c23482af8" providerId="ADAL" clId="{389D63E0-3A2C-4C23-B538-6E4D0DC515B2}" dt="2023-08-20T18:32:37.663" v="958" actId="1582"/>
          <ac:cxnSpMkLst>
            <pc:docMk/>
            <pc:sldMk cId="1811450515" sldId="586"/>
            <ac:cxnSpMk id="9" creationId="{1ED12E64-4A51-BE1E-9077-969231D7458F}"/>
          </ac:cxnSpMkLst>
        </pc:cxnChg>
      </pc:sldChg>
      <pc:sldChg chg="addSp delSp modSp new mod modAnim">
        <pc:chgData name="Stewart Gale" userId="3647ddd2-6040-41ae-a96d-232c23482af8" providerId="ADAL" clId="{389D63E0-3A2C-4C23-B538-6E4D0DC515B2}" dt="2023-08-20T18:32:58.503" v="962" actId="1582"/>
        <pc:sldMkLst>
          <pc:docMk/>
          <pc:sldMk cId="77432195" sldId="587"/>
        </pc:sldMkLst>
        <pc:spChg chg="add del mod">
          <ac:chgData name="Stewart Gale" userId="3647ddd2-6040-41ae-a96d-232c23482af8" providerId="ADAL" clId="{389D63E0-3A2C-4C23-B538-6E4D0DC515B2}" dt="2023-08-20T18:14:35.206" v="714" actId="478"/>
          <ac:spMkLst>
            <pc:docMk/>
            <pc:sldMk cId="77432195" sldId="587"/>
            <ac:spMk id="2" creationId="{4DB526A4-D339-7222-EF04-425E72E4525D}"/>
          </ac:spMkLst>
        </pc:spChg>
        <pc:spChg chg="add mod">
          <ac:chgData name="Stewart Gale" userId="3647ddd2-6040-41ae-a96d-232c23482af8" providerId="ADAL" clId="{389D63E0-3A2C-4C23-B538-6E4D0DC515B2}" dt="2023-08-20T18:09:06.678" v="617" actId="1076"/>
          <ac:spMkLst>
            <pc:docMk/>
            <pc:sldMk cId="77432195" sldId="587"/>
            <ac:spMk id="3" creationId="{F085F72D-D45A-7CF7-C937-95F09B84DA56}"/>
          </ac:spMkLst>
        </pc:spChg>
        <pc:spChg chg="add mod">
          <ac:chgData name="Stewart Gale" userId="3647ddd2-6040-41ae-a96d-232c23482af8" providerId="ADAL" clId="{389D63E0-3A2C-4C23-B538-6E4D0DC515B2}" dt="2023-08-20T18:09:01.020" v="616" actId="1076"/>
          <ac:spMkLst>
            <pc:docMk/>
            <pc:sldMk cId="77432195" sldId="587"/>
            <ac:spMk id="6" creationId="{280D5DCA-857A-A37E-282B-ABCD8E50B0E5}"/>
          </ac:spMkLst>
        </pc:spChg>
        <pc:spChg chg="add mod">
          <ac:chgData name="Stewart Gale" userId="3647ddd2-6040-41ae-a96d-232c23482af8" providerId="ADAL" clId="{389D63E0-3A2C-4C23-B538-6E4D0DC515B2}" dt="2023-08-20T18:09:01.020" v="616" actId="1076"/>
          <ac:spMkLst>
            <pc:docMk/>
            <pc:sldMk cId="77432195" sldId="587"/>
            <ac:spMk id="7" creationId="{968D8C80-C179-6B85-2F7C-D8D2ADC0C91F}"/>
          </ac:spMkLst>
        </pc:spChg>
        <pc:spChg chg="add mod">
          <ac:chgData name="Stewart Gale" userId="3647ddd2-6040-41ae-a96d-232c23482af8" providerId="ADAL" clId="{389D63E0-3A2C-4C23-B538-6E4D0DC515B2}" dt="2023-08-20T18:09:31.810" v="620" actId="1076"/>
          <ac:spMkLst>
            <pc:docMk/>
            <pc:sldMk cId="77432195" sldId="587"/>
            <ac:spMk id="10" creationId="{F32DB646-2FFB-7C51-D785-CD7931A66AA6}"/>
          </ac:spMkLst>
        </pc:spChg>
        <pc:spChg chg="add mod">
          <ac:chgData name="Stewart Gale" userId="3647ddd2-6040-41ae-a96d-232c23482af8" providerId="ADAL" clId="{389D63E0-3A2C-4C23-B538-6E4D0DC515B2}" dt="2023-08-20T18:09:35.585" v="622" actId="1076"/>
          <ac:spMkLst>
            <pc:docMk/>
            <pc:sldMk cId="77432195" sldId="587"/>
            <ac:spMk id="11" creationId="{6FB5AF61-DB3E-912D-A980-6D4322696539}"/>
          </ac:spMkLst>
        </pc:spChg>
        <pc:spChg chg="add mod">
          <ac:chgData name="Stewart Gale" userId="3647ddd2-6040-41ae-a96d-232c23482af8" providerId="ADAL" clId="{389D63E0-3A2C-4C23-B538-6E4D0DC515B2}" dt="2023-08-20T18:19:53.365" v="788" actId="1076"/>
          <ac:spMkLst>
            <pc:docMk/>
            <pc:sldMk cId="77432195" sldId="587"/>
            <ac:spMk id="12" creationId="{83138AD1-7B1D-7C45-277E-8B5832171D37}"/>
          </ac:spMkLst>
        </pc:spChg>
        <pc:spChg chg="add mod">
          <ac:chgData name="Stewart Gale" userId="3647ddd2-6040-41ae-a96d-232c23482af8" providerId="ADAL" clId="{389D63E0-3A2C-4C23-B538-6E4D0DC515B2}" dt="2023-08-20T18:09:01.020" v="616" actId="1076"/>
          <ac:spMkLst>
            <pc:docMk/>
            <pc:sldMk cId="77432195" sldId="587"/>
            <ac:spMk id="13" creationId="{BC7B17D1-DCD3-FCC5-7E5F-5E0BDAB6F6CF}"/>
          </ac:spMkLst>
        </pc:spChg>
        <pc:spChg chg="add mod">
          <ac:chgData name="Stewart Gale" userId="3647ddd2-6040-41ae-a96d-232c23482af8" providerId="ADAL" clId="{389D63E0-3A2C-4C23-B538-6E4D0DC515B2}" dt="2023-08-20T18:09:46.667" v="626" actId="1076"/>
          <ac:spMkLst>
            <pc:docMk/>
            <pc:sldMk cId="77432195" sldId="587"/>
            <ac:spMk id="14" creationId="{0C4C4155-970C-10FD-4681-D0225B080CAE}"/>
          </ac:spMkLst>
        </pc:spChg>
        <pc:spChg chg="add mod">
          <ac:chgData name="Stewart Gale" userId="3647ddd2-6040-41ae-a96d-232c23482af8" providerId="ADAL" clId="{389D63E0-3A2C-4C23-B538-6E4D0DC515B2}" dt="2023-08-20T18:09:44.148" v="625" actId="1076"/>
          <ac:spMkLst>
            <pc:docMk/>
            <pc:sldMk cId="77432195" sldId="587"/>
            <ac:spMk id="15" creationId="{D0405A80-FFEB-C28E-3980-FD448D77C26F}"/>
          </ac:spMkLst>
        </pc:spChg>
        <pc:spChg chg="add mod">
          <ac:chgData name="Stewart Gale" userId="3647ddd2-6040-41ae-a96d-232c23482af8" providerId="ADAL" clId="{389D63E0-3A2C-4C23-B538-6E4D0DC515B2}" dt="2023-08-20T18:24:33.415" v="850" actId="1076"/>
          <ac:spMkLst>
            <pc:docMk/>
            <pc:sldMk cId="77432195" sldId="587"/>
            <ac:spMk id="17" creationId="{01C52243-5E5A-85A7-73B2-390C2079EAF0}"/>
          </ac:spMkLst>
        </pc:spChg>
        <pc:spChg chg="add mod">
          <ac:chgData name="Stewart Gale" userId="3647ddd2-6040-41ae-a96d-232c23482af8" providerId="ADAL" clId="{389D63E0-3A2C-4C23-B538-6E4D0DC515B2}" dt="2023-08-20T18:24:33.415" v="850" actId="1076"/>
          <ac:spMkLst>
            <pc:docMk/>
            <pc:sldMk cId="77432195" sldId="587"/>
            <ac:spMk id="18" creationId="{EA26B699-053C-6D6B-3044-EAD753CD743C}"/>
          </ac:spMkLst>
        </pc:spChg>
        <pc:spChg chg="add mod">
          <ac:chgData name="Stewart Gale" userId="3647ddd2-6040-41ae-a96d-232c23482af8" providerId="ADAL" clId="{389D63E0-3A2C-4C23-B538-6E4D0DC515B2}" dt="2023-08-20T18:20:28.297" v="792" actId="1076"/>
          <ac:spMkLst>
            <pc:docMk/>
            <pc:sldMk cId="77432195" sldId="587"/>
            <ac:spMk id="20" creationId="{8D93C9F1-5A9D-821F-47AD-7A1CA00EE699}"/>
          </ac:spMkLst>
        </pc:spChg>
        <pc:spChg chg="add mod">
          <ac:chgData name="Stewart Gale" userId="3647ddd2-6040-41ae-a96d-232c23482af8" providerId="ADAL" clId="{389D63E0-3A2C-4C23-B538-6E4D0DC515B2}" dt="2023-08-20T18:20:28.297" v="792" actId="1076"/>
          <ac:spMkLst>
            <pc:docMk/>
            <pc:sldMk cId="77432195" sldId="587"/>
            <ac:spMk id="22" creationId="{A35020BC-82C4-F4CD-3671-F72B91B97389}"/>
          </ac:spMkLst>
        </pc:spChg>
        <pc:spChg chg="add mod">
          <ac:chgData name="Stewart Gale" userId="3647ddd2-6040-41ae-a96d-232c23482af8" providerId="ADAL" clId="{389D63E0-3A2C-4C23-B538-6E4D0DC515B2}" dt="2023-08-20T18:24:33.415" v="850" actId="1076"/>
          <ac:spMkLst>
            <pc:docMk/>
            <pc:sldMk cId="77432195" sldId="587"/>
            <ac:spMk id="24" creationId="{C7847FDF-C093-9A24-C2CD-2D1C7F2548BC}"/>
          </ac:spMkLst>
        </pc:spChg>
        <pc:spChg chg="add mod">
          <ac:chgData name="Stewart Gale" userId="3647ddd2-6040-41ae-a96d-232c23482af8" providerId="ADAL" clId="{389D63E0-3A2C-4C23-B538-6E4D0DC515B2}" dt="2023-08-20T18:24:33.415" v="850" actId="1076"/>
          <ac:spMkLst>
            <pc:docMk/>
            <pc:sldMk cId="77432195" sldId="587"/>
            <ac:spMk id="26" creationId="{E1626DB8-8966-6A8E-7B27-9C6618FD1146}"/>
          </ac:spMkLst>
        </pc:spChg>
        <pc:spChg chg="add mod">
          <ac:chgData name="Stewart Gale" userId="3647ddd2-6040-41ae-a96d-232c23482af8" providerId="ADAL" clId="{389D63E0-3A2C-4C23-B538-6E4D0DC515B2}" dt="2023-08-20T18:24:33.415" v="850" actId="1076"/>
          <ac:spMkLst>
            <pc:docMk/>
            <pc:sldMk cId="77432195" sldId="587"/>
            <ac:spMk id="28" creationId="{3A0C1E4B-446B-503A-F1B6-7DE99510F060}"/>
          </ac:spMkLst>
        </pc:spChg>
        <pc:spChg chg="add mod">
          <ac:chgData name="Stewart Gale" userId="3647ddd2-6040-41ae-a96d-232c23482af8" providerId="ADAL" clId="{389D63E0-3A2C-4C23-B538-6E4D0DC515B2}" dt="2023-08-20T18:20:28.297" v="792" actId="1076"/>
          <ac:spMkLst>
            <pc:docMk/>
            <pc:sldMk cId="77432195" sldId="587"/>
            <ac:spMk id="29" creationId="{CE0D6141-36D3-877C-6171-ECB5AA7497C3}"/>
          </ac:spMkLst>
        </pc:spChg>
        <pc:spChg chg="add mod">
          <ac:chgData name="Stewart Gale" userId="3647ddd2-6040-41ae-a96d-232c23482af8" providerId="ADAL" clId="{389D63E0-3A2C-4C23-B538-6E4D0DC515B2}" dt="2023-08-20T18:20:28.297" v="792" actId="1076"/>
          <ac:spMkLst>
            <pc:docMk/>
            <pc:sldMk cId="77432195" sldId="587"/>
            <ac:spMk id="30" creationId="{BF2FE947-B322-3A62-C9D0-47DF3C741DD6}"/>
          </ac:spMkLst>
        </pc:spChg>
        <pc:spChg chg="add mod">
          <ac:chgData name="Stewart Gale" userId="3647ddd2-6040-41ae-a96d-232c23482af8" providerId="ADAL" clId="{389D63E0-3A2C-4C23-B538-6E4D0DC515B2}" dt="2023-08-20T18:24:36.771" v="851" actId="1076"/>
          <ac:spMkLst>
            <pc:docMk/>
            <pc:sldMk cId="77432195" sldId="587"/>
            <ac:spMk id="31" creationId="{A77A2981-5347-B940-32EF-BA230844AACE}"/>
          </ac:spMkLst>
        </pc:spChg>
        <pc:cxnChg chg="add mod">
          <ac:chgData name="Stewart Gale" userId="3647ddd2-6040-41ae-a96d-232c23482af8" providerId="ADAL" clId="{389D63E0-3A2C-4C23-B538-6E4D0DC515B2}" dt="2023-08-20T18:09:01.020" v="616" actId="1076"/>
          <ac:cxnSpMkLst>
            <pc:docMk/>
            <pc:sldMk cId="77432195" sldId="587"/>
            <ac:cxnSpMk id="4" creationId="{26B863E9-9519-C5CB-4F89-7112FD5BAEDD}"/>
          </ac:cxnSpMkLst>
        </pc:cxnChg>
        <pc:cxnChg chg="add mod">
          <ac:chgData name="Stewart Gale" userId="3647ddd2-6040-41ae-a96d-232c23482af8" providerId="ADAL" clId="{389D63E0-3A2C-4C23-B538-6E4D0DC515B2}" dt="2023-08-20T18:09:01.020" v="616" actId="1076"/>
          <ac:cxnSpMkLst>
            <pc:docMk/>
            <pc:sldMk cId="77432195" sldId="587"/>
            <ac:cxnSpMk id="5" creationId="{CFEA9C5A-6894-6539-8811-42E6BEEC4B19}"/>
          </ac:cxnSpMkLst>
        </pc:cxnChg>
        <pc:cxnChg chg="add mod">
          <ac:chgData name="Stewart Gale" userId="3647ddd2-6040-41ae-a96d-232c23482af8" providerId="ADAL" clId="{389D63E0-3A2C-4C23-B538-6E4D0DC515B2}" dt="2023-08-20T18:32:49.716" v="960" actId="1582"/>
          <ac:cxnSpMkLst>
            <pc:docMk/>
            <pc:sldMk cId="77432195" sldId="587"/>
            <ac:cxnSpMk id="8" creationId="{D6C659CA-3FB5-0818-CB7A-008997EC1A48}"/>
          </ac:cxnSpMkLst>
        </pc:cxnChg>
        <pc:cxnChg chg="add mod">
          <ac:chgData name="Stewart Gale" userId="3647ddd2-6040-41ae-a96d-232c23482af8" providerId="ADAL" clId="{389D63E0-3A2C-4C23-B538-6E4D0DC515B2}" dt="2023-08-20T18:32:58.503" v="962" actId="1582"/>
          <ac:cxnSpMkLst>
            <pc:docMk/>
            <pc:sldMk cId="77432195" sldId="587"/>
            <ac:cxnSpMk id="9" creationId="{CDFFC26F-72AA-B3C5-E327-306500DB3E5A}"/>
          </ac:cxnSpMkLst>
        </pc:cxnChg>
      </pc:sldChg>
      <pc:sldChg chg="addSp delSp modSp add mod modAnim">
        <pc:chgData name="Stewart Gale" userId="3647ddd2-6040-41ae-a96d-232c23482af8" providerId="ADAL" clId="{389D63E0-3A2C-4C23-B538-6E4D0DC515B2}" dt="2023-08-20T18:33:22.355" v="968" actId="1582"/>
        <pc:sldMkLst>
          <pc:docMk/>
          <pc:sldMk cId="3798653376" sldId="588"/>
        </pc:sldMkLst>
        <pc:spChg chg="del mod">
          <ac:chgData name="Stewart Gale" userId="3647ddd2-6040-41ae-a96d-232c23482af8" providerId="ADAL" clId="{389D63E0-3A2C-4C23-B538-6E4D0DC515B2}" dt="2023-08-20T18:20:58.354" v="795" actId="478"/>
          <ac:spMkLst>
            <pc:docMk/>
            <pc:sldMk cId="3798653376" sldId="588"/>
            <ac:spMk id="2" creationId="{4DB526A4-D339-7222-EF04-425E72E4525D}"/>
          </ac:spMkLst>
        </pc:spChg>
        <pc:spChg chg="add mod">
          <ac:chgData name="Stewart Gale" userId="3647ddd2-6040-41ae-a96d-232c23482af8" providerId="ADAL" clId="{389D63E0-3A2C-4C23-B538-6E4D0DC515B2}" dt="2023-08-20T18:25:06.161" v="856" actId="1076"/>
          <ac:spMkLst>
            <pc:docMk/>
            <pc:sldMk cId="3798653376" sldId="588"/>
            <ac:spMk id="16" creationId="{D7996BE1-6AE9-36A1-9DE9-16AE0FE2D9E5}"/>
          </ac:spMkLst>
        </pc:spChg>
        <pc:spChg chg="mod">
          <ac:chgData name="Stewart Gale" userId="3647ddd2-6040-41ae-a96d-232c23482af8" providerId="ADAL" clId="{389D63E0-3A2C-4C23-B538-6E4D0DC515B2}" dt="2023-08-20T18:26:53.027" v="887" actId="1076"/>
          <ac:spMkLst>
            <pc:docMk/>
            <pc:sldMk cId="3798653376" sldId="588"/>
            <ac:spMk id="17" creationId="{01C52243-5E5A-85A7-73B2-390C2079EAF0}"/>
          </ac:spMkLst>
        </pc:spChg>
        <pc:spChg chg="add mod">
          <ac:chgData name="Stewart Gale" userId="3647ddd2-6040-41ae-a96d-232c23482af8" providerId="ADAL" clId="{389D63E0-3A2C-4C23-B538-6E4D0DC515B2}" dt="2023-08-20T18:21:54.401" v="806" actId="1076"/>
          <ac:spMkLst>
            <pc:docMk/>
            <pc:sldMk cId="3798653376" sldId="588"/>
            <ac:spMk id="19" creationId="{20FD41EC-3B42-89C9-C7D7-F0199ECA4E39}"/>
          </ac:spMkLst>
        </pc:spChg>
        <pc:spChg chg="add mod">
          <ac:chgData name="Stewart Gale" userId="3647ddd2-6040-41ae-a96d-232c23482af8" providerId="ADAL" clId="{389D63E0-3A2C-4C23-B538-6E4D0DC515B2}" dt="2023-08-20T18:26:56.532" v="888" actId="1035"/>
          <ac:spMkLst>
            <pc:docMk/>
            <pc:sldMk cId="3798653376" sldId="588"/>
            <ac:spMk id="21" creationId="{A0005AE8-FE0E-1D1F-3CDA-D5704B53FBD9}"/>
          </ac:spMkLst>
        </pc:spChg>
        <pc:spChg chg="add mod">
          <ac:chgData name="Stewart Gale" userId="3647ddd2-6040-41ae-a96d-232c23482af8" providerId="ADAL" clId="{389D63E0-3A2C-4C23-B538-6E4D0DC515B2}" dt="2023-08-20T18:26:19.112" v="877" actId="1076"/>
          <ac:spMkLst>
            <pc:docMk/>
            <pc:sldMk cId="3798653376" sldId="588"/>
            <ac:spMk id="23" creationId="{D61384EC-A3BC-7BA7-1544-758C8FC8311F}"/>
          </ac:spMkLst>
        </pc:spChg>
        <pc:spChg chg="add mod">
          <ac:chgData name="Stewart Gale" userId="3647ddd2-6040-41ae-a96d-232c23482af8" providerId="ADAL" clId="{389D63E0-3A2C-4C23-B538-6E4D0DC515B2}" dt="2023-08-20T18:25:06.161" v="856" actId="1076"/>
          <ac:spMkLst>
            <pc:docMk/>
            <pc:sldMk cId="3798653376" sldId="588"/>
            <ac:spMk id="24" creationId="{D3312176-C361-81B8-0624-3595AF10E54D}"/>
          </ac:spMkLst>
        </pc:spChg>
        <pc:spChg chg="add mod">
          <ac:chgData name="Stewart Gale" userId="3647ddd2-6040-41ae-a96d-232c23482af8" providerId="ADAL" clId="{389D63E0-3A2C-4C23-B538-6E4D0DC515B2}" dt="2023-08-20T18:25:06.161" v="856" actId="1076"/>
          <ac:spMkLst>
            <pc:docMk/>
            <pc:sldMk cId="3798653376" sldId="588"/>
            <ac:spMk id="25" creationId="{ACD5BB61-DD10-7B5D-E091-DBCD7EB295AA}"/>
          </ac:spMkLst>
        </pc:spChg>
        <pc:spChg chg="add mod">
          <ac:chgData name="Stewart Gale" userId="3647ddd2-6040-41ae-a96d-232c23482af8" providerId="ADAL" clId="{389D63E0-3A2C-4C23-B538-6E4D0DC515B2}" dt="2023-08-20T18:26:16.469" v="876" actId="1076"/>
          <ac:spMkLst>
            <pc:docMk/>
            <pc:sldMk cId="3798653376" sldId="588"/>
            <ac:spMk id="26" creationId="{13150816-66F5-3E6F-DE5E-12F53075BAC9}"/>
          </ac:spMkLst>
        </pc:spChg>
        <pc:spChg chg="add mod">
          <ac:chgData name="Stewart Gale" userId="3647ddd2-6040-41ae-a96d-232c23482af8" providerId="ADAL" clId="{389D63E0-3A2C-4C23-B538-6E4D0DC515B2}" dt="2023-08-20T18:26:56.532" v="888" actId="1035"/>
          <ac:spMkLst>
            <pc:docMk/>
            <pc:sldMk cId="3798653376" sldId="588"/>
            <ac:spMk id="27" creationId="{06F14736-1740-BCE4-FF0B-5BF0CEF5C4DD}"/>
          </ac:spMkLst>
        </pc:spChg>
        <pc:spChg chg="add mod">
          <ac:chgData name="Stewart Gale" userId="3647ddd2-6040-41ae-a96d-232c23482af8" providerId="ADAL" clId="{389D63E0-3A2C-4C23-B538-6E4D0DC515B2}" dt="2023-08-20T18:25:06.161" v="856" actId="1076"/>
          <ac:spMkLst>
            <pc:docMk/>
            <pc:sldMk cId="3798653376" sldId="588"/>
            <ac:spMk id="28" creationId="{35F00792-A32C-37B2-FE43-54B395D94AAF}"/>
          </ac:spMkLst>
        </pc:spChg>
        <pc:spChg chg="add mod">
          <ac:chgData name="Stewart Gale" userId="3647ddd2-6040-41ae-a96d-232c23482af8" providerId="ADAL" clId="{389D63E0-3A2C-4C23-B538-6E4D0DC515B2}" dt="2023-08-20T18:28:20.488" v="902" actId="1076"/>
          <ac:spMkLst>
            <pc:docMk/>
            <pc:sldMk cId="3798653376" sldId="588"/>
            <ac:spMk id="29" creationId="{4B4FBDAF-6077-FF8D-E17B-BC5BD54C2232}"/>
          </ac:spMkLst>
        </pc:spChg>
        <pc:spChg chg="add mod">
          <ac:chgData name="Stewart Gale" userId="3647ddd2-6040-41ae-a96d-232c23482af8" providerId="ADAL" clId="{389D63E0-3A2C-4C23-B538-6E4D0DC515B2}" dt="2023-08-20T18:26:56.532" v="888" actId="1035"/>
          <ac:spMkLst>
            <pc:docMk/>
            <pc:sldMk cId="3798653376" sldId="588"/>
            <ac:spMk id="30" creationId="{BC695DE4-9156-772F-DBD5-10FDCEB21754}"/>
          </ac:spMkLst>
        </pc:spChg>
        <pc:spChg chg="add mod">
          <ac:chgData name="Stewart Gale" userId="3647ddd2-6040-41ae-a96d-232c23482af8" providerId="ADAL" clId="{389D63E0-3A2C-4C23-B538-6E4D0DC515B2}" dt="2023-08-20T18:26:53.027" v="887" actId="1076"/>
          <ac:spMkLst>
            <pc:docMk/>
            <pc:sldMk cId="3798653376" sldId="588"/>
            <ac:spMk id="32" creationId="{5C4500CF-DCE8-E13A-C123-CD6FADF5909D}"/>
          </ac:spMkLst>
        </pc:spChg>
        <pc:spChg chg="add mod">
          <ac:chgData name="Stewart Gale" userId="3647ddd2-6040-41ae-a96d-232c23482af8" providerId="ADAL" clId="{389D63E0-3A2C-4C23-B538-6E4D0DC515B2}" dt="2023-08-20T18:27:29.581" v="892" actId="1076"/>
          <ac:spMkLst>
            <pc:docMk/>
            <pc:sldMk cId="3798653376" sldId="588"/>
            <ac:spMk id="34" creationId="{8C17C99C-2799-F635-FE0C-B7FAA40D33F7}"/>
          </ac:spMkLst>
        </pc:spChg>
        <pc:spChg chg="add mod">
          <ac:chgData name="Stewart Gale" userId="3647ddd2-6040-41ae-a96d-232c23482af8" providerId="ADAL" clId="{389D63E0-3A2C-4C23-B538-6E4D0DC515B2}" dt="2023-08-20T18:27:42.806" v="895" actId="1076"/>
          <ac:spMkLst>
            <pc:docMk/>
            <pc:sldMk cId="3798653376" sldId="588"/>
            <ac:spMk id="36" creationId="{00140209-F1C3-9DDB-6EB0-F957A647B756}"/>
          </ac:spMkLst>
        </pc:spChg>
        <pc:cxnChg chg="mod">
          <ac:chgData name="Stewart Gale" userId="3647ddd2-6040-41ae-a96d-232c23482af8" providerId="ADAL" clId="{389D63E0-3A2C-4C23-B538-6E4D0DC515B2}" dt="2023-08-20T18:33:12.135" v="965" actId="1582"/>
          <ac:cxnSpMkLst>
            <pc:docMk/>
            <pc:sldMk cId="3798653376" sldId="588"/>
            <ac:cxnSpMk id="8" creationId="{D6C659CA-3FB5-0818-CB7A-008997EC1A48}"/>
          </ac:cxnSpMkLst>
        </pc:cxnChg>
        <pc:cxnChg chg="mod">
          <ac:chgData name="Stewart Gale" userId="3647ddd2-6040-41ae-a96d-232c23482af8" providerId="ADAL" clId="{389D63E0-3A2C-4C23-B538-6E4D0DC515B2}" dt="2023-08-20T18:33:22.355" v="968" actId="1582"/>
          <ac:cxnSpMkLst>
            <pc:docMk/>
            <pc:sldMk cId="3798653376" sldId="588"/>
            <ac:cxnSpMk id="9" creationId="{CDFFC26F-72AA-B3C5-E327-306500DB3E5A}"/>
          </ac:cxnSpMkLst>
        </pc:cxnChg>
      </pc:sldChg>
      <pc:sldChg chg="addSp delSp modSp add mod modAnim">
        <pc:chgData name="Stewart Gale" userId="3647ddd2-6040-41ae-a96d-232c23482af8" providerId="ADAL" clId="{389D63E0-3A2C-4C23-B538-6E4D0DC515B2}" dt="2023-08-20T18:33:53.841" v="975" actId="1076"/>
        <pc:sldMkLst>
          <pc:docMk/>
          <pc:sldMk cId="2651856685" sldId="589"/>
        </pc:sldMkLst>
        <pc:spChg chg="del">
          <ac:chgData name="Stewart Gale" userId="3647ddd2-6040-41ae-a96d-232c23482af8" providerId="ADAL" clId="{389D63E0-3A2C-4C23-B538-6E4D0DC515B2}" dt="2023-08-20T18:14:29.105" v="713" actId="478"/>
          <ac:spMkLst>
            <pc:docMk/>
            <pc:sldMk cId="2651856685" sldId="589"/>
            <ac:spMk id="2" creationId="{4DB526A4-D339-7222-EF04-425E72E4525D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6" creationId="{280D5DCA-857A-A37E-282B-ABCD8E50B0E5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7" creationId="{968D8C80-C179-6B85-2F7C-D8D2ADC0C91F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10" creationId="{F32DB646-2FFB-7C51-D785-CD7931A66AA6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11" creationId="{6FB5AF61-DB3E-912D-A980-6D4322696539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12" creationId="{83138AD1-7B1D-7C45-277E-8B5832171D37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13" creationId="{BC7B17D1-DCD3-FCC5-7E5F-5E0BDAB6F6CF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14" creationId="{0C4C4155-970C-10FD-4681-D0225B080CAE}"/>
          </ac:spMkLst>
        </pc:spChg>
        <pc:spChg chg="del">
          <ac:chgData name="Stewart Gale" userId="3647ddd2-6040-41ae-a96d-232c23482af8" providerId="ADAL" clId="{389D63E0-3A2C-4C23-B538-6E4D0DC515B2}" dt="2023-08-20T18:28:46.438" v="904" actId="478"/>
          <ac:spMkLst>
            <pc:docMk/>
            <pc:sldMk cId="2651856685" sldId="589"/>
            <ac:spMk id="15" creationId="{D0405A80-FFEB-C28E-3980-FD448D77C26F}"/>
          </ac:spMkLst>
        </pc:spChg>
        <pc:spChg chg="del mod">
          <ac:chgData name="Stewart Gale" userId="3647ddd2-6040-41ae-a96d-232c23482af8" providerId="ADAL" clId="{389D63E0-3A2C-4C23-B538-6E4D0DC515B2}" dt="2023-08-20T18:29:17.001" v="918" actId="478"/>
          <ac:spMkLst>
            <pc:docMk/>
            <pc:sldMk cId="2651856685" sldId="589"/>
            <ac:spMk id="17" creationId="{01C52243-5E5A-85A7-73B2-390C2079EAF0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19" creationId="{383B0F18-EB46-29C4-C9F1-1BF06F61C82F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0" creationId="{FA78D7DB-53D7-E89A-9047-AB6B3247636E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3" creationId="{9FEB7038-3CA0-AD8F-E196-A9C7CCF02797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4" creationId="{679988A5-A21F-06C7-4091-F3FC10974F75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5" creationId="{BADAF010-9588-05EA-1712-BBFE998AE2C9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6" creationId="{ED8F034D-A073-AF4F-B676-F09926738193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7" creationId="{525C6883-B5B4-2FD0-81F8-B69B8CC97798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8" creationId="{134CB578-49CE-84D9-F371-F15969A7F2E4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29" creationId="{FC2B6AC5-D255-D4D0-B1C9-8AD225F4D679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30" creationId="{F6D16404-FB5F-87CE-90F6-629723A10E4A}"/>
          </ac:spMkLst>
        </pc:spChg>
        <pc:spChg chg="add mod">
          <ac:chgData name="Stewart Gale" userId="3647ddd2-6040-41ae-a96d-232c23482af8" providerId="ADAL" clId="{389D63E0-3A2C-4C23-B538-6E4D0DC515B2}" dt="2023-08-20T18:28:55.162" v="905"/>
          <ac:spMkLst>
            <pc:docMk/>
            <pc:sldMk cId="2651856685" sldId="589"/>
            <ac:spMk id="31" creationId="{DB85B8B3-0A7F-FFDF-DBED-0B443E9328AC}"/>
          </ac:spMkLst>
        </pc:spChg>
        <pc:spChg chg="add mod">
          <ac:chgData name="Stewart Gale" userId="3647ddd2-6040-41ae-a96d-232c23482af8" providerId="ADAL" clId="{389D63E0-3A2C-4C23-B538-6E4D0DC515B2}" dt="2023-08-20T18:33:53.841" v="975" actId="1076"/>
          <ac:spMkLst>
            <pc:docMk/>
            <pc:sldMk cId="2651856685" sldId="589"/>
            <ac:spMk id="33" creationId="{A0D01842-7343-46F1-C297-FA161126AEFF}"/>
          </ac:spMkLst>
        </pc:spChg>
        <pc:spChg chg="add mod">
          <ac:chgData name="Stewart Gale" userId="3647ddd2-6040-41ae-a96d-232c23482af8" providerId="ADAL" clId="{389D63E0-3A2C-4C23-B538-6E4D0DC515B2}" dt="2023-08-20T18:31:05.728" v="946" actId="1076"/>
          <ac:spMkLst>
            <pc:docMk/>
            <pc:sldMk cId="2651856685" sldId="589"/>
            <ac:spMk id="34" creationId="{3975168F-4C85-3A61-C0BB-7D4526FBD455}"/>
          </ac:spMkLst>
        </pc:spChg>
        <pc:spChg chg="add mod">
          <ac:chgData name="Stewart Gale" userId="3647ddd2-6040-41ae-a96d-232c23482af8" providerId="ADAL" clId="{389D63E0-3A2C-4C23-B538-6E4D0DC515B2}" dt="2023-08-20T18:33:53.841" v="975" actId="1076"/>
          <ac:spMkLst>
            <pc:docMk/>
            <pc:sldMk cId="2651856685" sldId="589"/>
            <ac:spMk id="35" creationId="{ADDA31D9-41EE-97D5-F352-43FCD781723B}"/>
          </ac:spMkLst>
        </pc:spChg>
        <pc:cxnChg chg="del">
          <ac:chgData name="Stewart Gale" userId="3647ddd2-6040-41ae-a96d-232c23482af8" providerId="ADAL" clId="{389D63E0-3A2C-4C23-B538-6E4D0DC515B2}" dt="2023-08-20T18:28:46.438" v="904" actId="478"/>
          <ac:cxnSpMkLst>
            <pc:docMk/>
            <pc:sldMk cId="2651856685" sldId="589"/>
            <ac:cxnSpMk id="4" creationId="{26B863E9-9519-C5CB-4F89-7112FD5BAEDD}"/>
          </ac:cxnSpMkLst>
        </pc:cxnChg>
        <pc:cxnChg chg="del">
          <ac:chgData name="Stewart Gale" userId="3647ddd2-6040-41ae-a96d-232c23482af8" providerId="ADAL" clId="{389D63E0-3A2C-4C23-B538-6E4D0DC515B2}" dt="2023-08-20T18:28:46.438" v="904" actId="478"/>
          <ac:cxnSpMkLst>
            <pc:docMk/>
            <pc:sldMk cId="2651856685" sldId="589"/>
            <ac:cxnSpMk id="5" creationId="{CFEA9C5A-6894-6539-8811-42E6BEEC4B19}"/>
          </ac:cxnSpMkLst>
        </pc:cxnChg>
        <pc:cxnChg chg="del">
          <ac:chgData name="Stewart Gale" userId="3647ddd2-6040-41ae-a96d-232c23482af8" providerId="ADAL" clId="{389D63E0-3A2C-4C23-B538-6E4D0DC515B2}" dt="2023-08-20T18:28:46.438" v="904" actId="478"/>
          <ac:cxnSpMkLst>
            <pc:docMk/>
            <pc:sldMk cId="2651856685" sldId="589"/>
            <ac:cxnSpMk id="8" creationId="{D6C659CA-3FB5-0818-CB7A-008997EC1A48}"/>
          </ac:cxnSpMkLst>
        </pc:cxnChg>
        <pc:cxnChg chg="del">
          <ac:chgData name="Stewart Gale" userId="3647ddd2-6040-41ae-a96d-232c23482af8" providerId="ADAL" clId="{389D63E0-3A2C-4C23-B538-6E4D0DC515B2}" dt="2023-08-20T18:28:46.438" v="904" actId="478"/>
          <ac:cxnSpMkLst>
            <pc:docMk/>
            <pc:sldMk cId="2651856685" sldId="589"/>
            <ac:cxnSpMk id="9" creationId="{CDFFC26F-72AA-B3C5-E327-306500DB3E5A}"/>
          </ac:cxnSpMkLst>
        </pc:cxnChg>
        <pc:cxnChg chg="add mod">
          <ac:chgData name="Stewart Gale" userId="3647ddd2-6040-41ae-a96d-232c23482af8" providerId="ADAL" clId="{389D63E0-3A2C-4C23-B538-6E4D0DC515B2}" dt="2023-08-20T18:28:55.162" v="905"/>
          <ac:cxnSpMkLst>
            <pc:docMk/>
            <pc:sldMk cId="2651856685" sldId="589"/>
            <ac:cxnSpMk id="16" creationId="{3984990C-250F-897F-4714-9BD8ABB5A681}"/>
          </ac:cxnSpMkLst>
        </pc:cxnChg>
        <pc:cxnChg chg="add mod">
          <ac:chgData name="Stewart Gale" userId="3647ddd2-6040-41ae-a96d-232c23482af8" providerId="ADAL" clId="{389D63E0-3A2C-4C23-B538-6E4D0DC515B2}" dt="2023-08-20T18:28:55.162" v="905"/>
          <ac:cxnSpMkLst>
            <pc:docMk/>
            <pc:sldMk cId="2651856685" sldId="589"/>
            <ac:cxnSpMk id="18" creationId="{EC8E3961-9504-0CA5-0B49-5BBE0F5D96EE}"/>
          </ac:cxnSpMkLst>
        </pc:cxnChg>
        <pc:cxnChg chg="add mod">
          <ac:chgData name="Stewart Gale" userId="3647ddd2-6040-41ae-a96d-232c23482af8" providerId="ADAL" clId="{389D63E0-3A2C-4C23-B538-6E4D0DC515B2}" dt="2023-08-20T18:33:31.632" v="971" actId="1582"/>
          <ac:cxnSpMkLst>
            <pc:docMk/>
            <pc:sldMk cId="2651856685" sldId="589"/>
            <ac:cxnSpMk id="21" creationId="{84F8746B-58CC-0745-C3C3-F3AB8A40CADE}"/>
          </ac:cxnSpMkLst>
        </pc:cxnChg>
        <pc:cxnChg chg="add mod">
          <ac:chgData name="Stewart Gale" userId="3647ddd2-6040-41ae-a96d-232c23482af8" providerId="ADAL" clId="{389D63E0-3A2C-4C23-B538-6E4D0DC515B2}" dt="2023-08-20T18:33:43.077" v="973" actId="1582"/>
          <ac:cxnSpMkLst>
            <pc:docMk/>
            <pc:sldMk cId="2651856685" sldId="589"/>
            <ac:cxnSpMk id="22" creationId="{B6425BA6-96CA-65AA-A497-A83C5A278843}"/>
          </ac:cxnSpMkLst>
        </pc:cxnChg>
      </pc:sldChg>
      <pc:sldChg chg="addSp delSp modSp add mod delAnim modAnim">
        <pc:chgData name="Stewart Gale" userId="3647ddd2-6040-41ae-a96d-232c23482af8" providerId="ADAL" clId="{389D63E0-3A2C-4C23-B538-6E4D0DC515B2}" dt="2023-08-20T18:40:27.625" v="1106" actId="1076"/>
        <pc:sldMkLst>
          <pc:docMk/>
          <pc:sldMk cId="2270950822" sldId="590"/>
        </pc:sldMkLst>
        <pc:spChg chg="mod topLvl">
          <ac:chgData name="Stewart Gale" userId="3647ddd2-6040-41ae-a96d-232c23482af8" providerId="ADAL" clId="{389D63E0-3A2C-4C23-B538-6E4D0DC515B2}" dt="2023-08-20T18:36:06.586" v="998" actId="1076"/>
          <ac:spMkLst>
            <pc:docMk/>
            <pc:sldMk cId="2270950822" sldId="590"/>
            <ac:spMk id="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6:00.137" v="994" actId="1076"/>
          <ac:spMkLst>
            <pc:docMk/>
            <pc:sldMk cId="2270950822" sldId="590"/>
            <ac:spMk id="5" creationId="{00000000-0000-0000-0000-000000000000}"/>
          </ac:spMkLst>
        </pc:spChg>
        <pc:spChg chg="add mod">
          <ac:chgData name="Stewart Gale" userId="3647ddd2-6040-41ae-a96d-232c23482af8" providerId="ADAL" clId="{389D63E0-3A2C-4C23-B538-6E4D0DC515B2}" dt="2023-08-20T18:40:27.625" v="1106" actId="1076"/>
          <ac:spMkLst>
            <pc:docMk/>
            <pc:sldMk cId="2270950822" sldId="590"/>
            <ac:spMk id="8" creationId="{C936B89D-AD39-5066-D680-90E1C807DB60}"/>
          </ac:spMkLst>
        </pc:spChg>
        <pc:spChg chg="mod">
          <ac:chgData name="Stewart Gale" userId="3647ddd2-6040-41ae-a96d-232c23482af8" providerId="ADAL" clId="{389D63E0-3A2C-4C23-B538-6E4D0DC515B2}" dt="2023-08-20T18:38:02.600" v="1050" actId="207"/>
          <ac:spMkLst>
            <pc:docMk/>
            <pc:sldMk cId="2270950822" sldId="590"/>
            <ac:spMk id="9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7:38.773" v="1014" actId="1076"/>
          <ac:spMkLst>
            <pc:docMk/>
            <pc:sldMk cId="2270950822" sldId="590"/>
            <ac:spMk id="10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7:38.773" v="1014" actId="1076"/>
          <ac:spMkLst>
            <pc:docMk/>
            <pc:sldMk cId="2270950822" sldId="590"/>
            <ac:spMk id="11" creationId="{00000000-0000-0000-0000-000000000000}"/>
          </ac:spMkLst>
        </pc:spChg>
        <pc:spChg chg="add del mod">
          <ac:chgData name="Stewart Gale" userId="3647ddd2-6040-41ae-a96d-232c23482af8" providerId="ADAL" clId="{389D63E0-3A2C-4C23-B538-6E4D0DC515B2}" dt="2023-08-20T18:36:35.422" v="1004" actId="478"/>
          <ac:spMkLst>
            <pc:docMk/>
            <pc:sldMk cId="2270950822" sldId="590"/>
            <ac:spMk id="12" creationId="{56A731AA-562F-65F9-4737-C6BB888CC48E}"/>
          </ac:spMkLst>
        </pc:spChg>
        <pc:spChg chg="mod">
          <ac:chgData name="Stewart Gale" userId="3647ddd2-6040-41ae-a96d-232c23482af8" providerId="ADAL" clId="{389D63E0-3A2C-4C23-B538-6E4D0DC515B2}" dt="2023-08-20T18:37:27.517" v="1010" actId="1076"/>
          <ac:spMkLst>
            <pc:docMk/>
            <pc:sldMk cId="2270950822" sldId="590"/>
            <ac:spMk id="20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7:27.517" v="1010" actId="1076"/>
          <ac:spMkLst>
            <pc:docMk/>
            <pc:sldMk cId="2270950822" sldId="590"/>
            <ac:spMk id="21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7:43.254" v="1016" actId="403"/>
          <ac:spMkLst>
            <pc:docMk/>
            <pc:sldMk cId="2270950822" sldId="590"/>
            <ac:spMk id="22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8:08.087" v="1055" actId="207"/>
          <ac:spMkLst>
            <pc:docMk/>
            <pc:sldMk cId="2270950822" sldId="590"/>
            <ac:spMk id="2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8:36:00.137" v="994" actId="1076"/>
          <ac:spMkLst>
            <pc:docMk/>
            <pc:sldMk cId="2270950822" sldId="590"/>
            <ac:spMk id="24" creationId="{00000000-0000-0000-0000-000000000000}"/>
          </ac:spMkLst>
        </pc:spChg>
        <pc:grpChg chg="del">
          <ac:chgData name="Stewart Gale" userId="3647ddd2-6040-41ae-a96d-232c23482af8" providerId="ADAL" clId="{389D63E0-3A2C-4C23-B538-6E4D0DC515B2}" dt="2023-08-20T18:35:13.340" v="977" actId="478"/>
          <ac:grpSpMkLst>
            <pc:docMk/>
            <pc:sldMk cId="2270950822" sldId="590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389D63E0-3A2C-4C23-B538-6E4D0DC515B2}" dt="2023-08-20T18:35:13.340" v="977" actId="478"/>
          <ac:cxnSpMkLst>
            <pc:docMk/>
            <pc:sldMk cId="2270950822" sldId="59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37:27.517" v="1010" actId="1076"/>
          <ac:cxnSpMkLst>
            <pc:docMk/>
            <pc:sldMk cId="2270950822" sldId="590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37:27.517" v="1010" actId="1076"/>
          <ac:cxnSpMkLst>
            <pc:docMk/>
            <pc:sldMk cId="2270950822" sldId="59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37:27.517" v="1010" actId="1076"/>
          <ac:cxnSpMkLst>
            <pc:docMk/>
            <pc:sldMk cId="2270950822" sldId="590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37:27.517" v="1010" actId="1076"/>
          <ac:cxnSpMkLst>
            <pc:docMk/>
            <pc:sldMk cId="2270950822" sldId="59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38:24.463" v="1056" actId="1582"/>
          <ac:cxnSpMkLst>
            <pc:docMk/>
            <pc:sldMk cId="2270950822" sldId="590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389D63E0-3A2C-4C23-B538-6E4D0DC515B2}" dt="2023-08-20T18:38:24.463" v="1056" actId="1582"/>
          <ac:cxnSpMkLst>
            <pc:docMk/>
            <pc:sldMk cId="2270950822" sldId="590"/>
            <ac:cxnSpMk id="28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389D63E0-3A2C-4C23-B538-6E4D0DC515B2}" dt="2023-08-20T17:30:18.68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89D63E0-3A2C-4C23-B538-6E4D0DC515B2}" dt="2023-08-20T17:30:18.68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89D63E0-3A2C-4C23-B538-6E4D0DC515B2}" dt="2023-08-20T17:30:18.68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89D63E0-3A2C-4C23-B538-6E4D0DC515B2}" dt="2023-08-20T17:30:18.68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0.png"/><Relationship Id="rId21" Type="http://schemas.openxmlformats.org/officeDocument/2006/relationships/image" Target="../media/image67.png"/><Relationship Id="rId7" Type="http://schemas.openxmlformats.org/officeDocument/2006/relationships/image" Target="../media/image44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39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57.png"/><Relationship Id="rId5" Type="http://schemas.openxmlformats.org/officeDocument/2006/relationships/image" Target="../media/image42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68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6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6.png"/><Relationship Id="rId5" Type="http://schemas.openxmlformats.org/officeDocument/2006/relationships/image" Target="../media/image42.png"/><Relationship Id="rId10" Type="http://schemas.openxmlformats.org/officeDocument/2006/relationships/image" Target="../media/image5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210.png"/><Relationship Id="rId18" Type="http://schemas.openxmlformats.org/officeDocument/2006/relationships/image" Target="../media/image26.png"/><Relationship Id="rId3" Type="http://schemas.openxmlformats.org/officeDocument/2006/relationships/image" Target="../media/image110.png"/><Relationship Id="rId21" Type="http://schemas.openxmlformats.org/officeDocument/2006/relationships/image" Target="../media/image29.png"/><Relationship Id="rId7" Type="http://schemas.openxmlformats.org/officeDocument/2006/relationships/image" Target="../media/image150.png"/><Relationship Id="rId12" Type="http://schemas.openxmlformats.org/officeDocument/2006/relationships/image" Target="../media/image200.png"/><Relationship Id="rId17" Type="http://schemas.openxmlformats.org/officeDocument/2006/relationships/image" Target="../media/image25.png"/><Relationship Id="rId2" Type="http://schemas.openxmlformats.org/officeDocument/2006/relationships/image" Target="../media/image100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190.png"/><Relationship Id="rId5" Type="http://schemas.openxmlformats.org/officeDocument/2006/relationships/image" Target="../media/image130.png"/><Relationship Id="rId15" Type="http://schemas.openxmlformats.org/officeDocument/2006/relationships/image" Target="../media/image23.png"/><Relationship Id="rId10" Type="http://schemas.openxmlformats.org/officeDocument/2006/relationships/image" Target="../media/image180.png"/><Relationship Id="rId19" Type="http://schemas.openxmlformats.org/officeDocument/2006/relationships/image" Target="../media/image27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34.png"/><Relationship Id="rId18" Type="http://schemas.openxmlformats.org/officeDocument/2006/relationships/image" Target="../media/image29.png"/><Relationship Id="rId3" Type="http://schemas.openxmlformats.org/officeDocument/2006/relationships/image" Target="../media/image110.png"/><Relationship Id="rId7" Type="http://schemas.openxmlformats.org/officeDocument/2006/relationships/image" Target="../media/image150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31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32.png"/><Relationship Id="rId5" Type="http://schemas.openxmlformats.org/officeDocument/2006/relationships/image" Target="../media/image130.png"/><Relationship Id="rId15" Type="http://schemas.openxmlformats.org/officeDocument/2006/relationships/image" Target="../media/image36.png"/><Relationship Id="rId10" Type="http://schemas.openxmlformats.org/officeDocument/2006/relationships/image" Target="../media/image180.png"/><Relationship Id="rId19" Type="http://schemas.openxmlformats.org/officeDocument/2006/relationships/image" Target="../media/image30.png"/><Relationship Id="rId4" Type="http://schemas.openxmlformats.org/officeDocument/2006/relationships/image" Target="../media/image120.png"/><Relationship Id="rId9" Type="http://schemas.openxmlformats.org/officeDocument/2006/relationships/image" Target="../media/image170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62617"/>
            <a:ext cx="1123324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Straight Line Graphs</a:t>
            </a:r>
          </a:p>
          <a:p>
            <a:pPr algn="ctr"/>
            <a:r>
              <a:rPr lang="en-GB" sz="7200" dirty="0"/>
              <a:t>Distance Between Two Points</a:t>
            </a:r>
          </a:p>
          <a:p>
            <a:pPr algn="ctr"/>
            <a:r>
              <a:rPr lang="en-GB" sz="7200" dirty="0"/>
              <a:t>and Enclosed Area </a:t>
            </a:r>
          </a:p>
          <a:p>
            <a:pPr marL="457200" indent="-457200" algn="ctr">
              <a:buFontTx/>
              <a:buChar char="-"/>
            </a:pPr>
            <a:endParaRPr lang="en-GB" sz="3600" dirty="0"/>
          </a:p>
          <a:p>
            <a:pPr algn="ctr"/>
            <a:r>
              <a:rPr lang="en-GB" sz="8000" dirty="0"/>
              <a:t>Chapter 5</a:t>
            </a:r>
          </a:p>
          <a:p>
            <a:pPr algn="ctr"/>
            <a:r>
              <a:rPr lang="en-GB" sz="8000" dirty="0"/>
              <a:t>(Part 4 </a:t>
            </a:r>
            <a:r>
              <a:rPr lang="en-GB" sz="8000"/>
              <a:t>of 4)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081061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85F72D-D45A-7CF7-C937-95F09B84DA56}"/>
              </a:ext>
            </a:extLst>
          </p:cNvPr>
          <p:cNvSpPr txBox="1"/>
          <p:nvPr/>
        </p:nvSpPr>
        <p:spPr>
          <a:xfrm>
            <a:off x="834282" y="222650"/>
            <a:ext cx="5234767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Using the diagram below.</a:t>
            </a:r>
          </a:p>
          <a:p>
            <a:r>
              <a:rPr lang="en-GB" sz="2800" dirty="0"/>
              <a:t>a) </a:t>
            </a:r>
            <a:r>
              <a:rPr lang="en-US" sz="2800" dirty="0"/>
              <a:t>Determine the coordinate of 𝑃.</a:t>
            </a:r>
          </a:p>
          <a:p>
            <a:r>
              <a:rPr lang="en-GB" sz="2800" dirty="0"/>
              <a:t>b) </a:t>
            </a:r>
            <a:r>
              <a:rPr lang="en-US" sz="2800" dirty="0"/>
              <a:t>Determine the area of 𝑃𝑄𝑅.</a:t>
            </a:r>
          </a:p>
          <a:p>
            <a:r>
              <a:rPr lang="en-GB" sz="2800" dirty="0"/>
              <a:t>c) Determine the length 𝑃𝑄.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6B863E9-9519-C5CB-4F89-7112FD5BAEDD}"/>
              </a:ext>
            </a:extLst>
          </p:cNvPr>
          <p:cNvCxnSpPr/>
          <p:nvPr/>
        </p:nvCxnSpPr>
        <p:spPr>
          <a:xfrm flipV="1">
            <a:off x="1271464" y="2377732"/>
            <a:ext cx="0" cy="4320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FEA9C5A-6894-6539-8811-42E6BEEC4B19}"/>
              </a:ext>
            </a:extLst>
          </p:cNvPr>
          <p:cNvCxnSpPr/>
          <p:nvPr/>
        </p:nvCxnSpPr>
        <p:spPr>
          <a:xfrm>
            <a:off x="1271464" y="5474076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0D5DCA-857A-A37E-282B-ABCD8E50B0E5}"/>
                  </a:ext>
                </a:extLst>
              </p:cNvPr>
              <p:cNvSpPr txBox="1"/>
              <p:nvPr/>
            </p:nvSpPr>
            <p:spPr>
              <a:xfrm>
                <a:off x="4927745" y="5274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0D5DCA-857A-A37E-282B-ABCD8E50B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745" y="5274976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8D8C80-C179-6B85-2F7C-D8D2ADC0C91F}"/>
                  </a:ext>
                </a:extLst>
              </p:cNvPr>
              <p:cNvSpPr txBox="1"/>
              <p:nvPr/>
            </p:nvSpPr>
            <p:spPr>
              <a:xfrm>
                <a:off x="958280" y="211515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8D8C80-C179-6B85-2F7C-D8D2ADC0C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80" y="2115152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6C659CA-3FB5-0818-CB7A-008997EC1A48}"/>
              </a:ext>
            </a:extLst>
          </p:cNvPr>
          <p:cNvCxnSpPr/>
          <p:nvPr/>
        </p:nvCxnSpPr>
        <p:spPr>
          <a:xfrm flipH="1" flipV="1">
            <a:off x="767408" y="2631568"/>
            <a:ext cx="4321026" cy="190640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DFFC26F-72AA-B3C5-E327-306500DB3E5A}"/>
              </a:ext>
            </a:extLst>
          </p:cNvPr>
          <p:cNvCxnSpPr/>
          <p:nvPr/>
        </p:nvCxnSpPr>
        <p:spPr>
          <a:xfrm flipH="1">
            <a:off x="983432" y="2905724"/>
            <a:ext cx="3960440" cy="370328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2DB646-2FFB-7C51-D785-CD7931A66AA6}"/>
                  </a:ext>
                </a:extLst>
              </p:cNvPr>
              <p:cNvSpPr txBox="1"/>
              <p:nvPr/>
            </p:nvSpPr>
            <p:spPr>
              <a:xfrm>
                <a:off x="4223793" y="2512971"/>
                <a:ext cx="20000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2DB646-2FFB-7C51-D785-CD7931A66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3" y="2512971"/>
                <a:ext cx="2000097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B5AF61-DB3E-912D-A980-6D4322696539}"/>
                  </a:ext>
                </a:extLst>
              </p:cNvPr>
              <p:cNvSpPr txBox="1"/>
              <p:nvPr/>
            </p:nvSpPr>
            <p:spPr>
              <a:xfrm>
                <a:off x="1635540" y="2630858"/>
                <a:ext cx="19387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B5AF61-DB3E-912D-A980-6D4322696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540" y="2630858"/>
                <a:ext cx="1938775" cy="461665"/>
              </a:xfrm>
              <a:prstGeom prst="rect">
                <a:avLst/>
              </a:prstGeom>
              <a:blipFill>
                <a:blip r:embed="rId5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138AD1-7B1D-7C45-277E-8B5832171D37}"/>
                  </a:ext>
                </a:extLst>
              </p:cNvPr>
              <p:cNvSpPr txBox="1"/>
              <p:nvPr/>
            </p:nvSpPr>
            <p:spPr>
              <a:xfrm>
                <a:off x="3553807" y="3534645"/>
                <a:ext cx="5973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𝑷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138AD1-7B1D-7C45-277E-8B5832171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807" y="3534645"/>
                <a:ext cx="59739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7B17D1-DCD3-FCC5-7E5F-5E0BDAB6F6CF}"/>
                  </a:ext>
                </a:extLst>
              </p:cNvPr>
              <p:cNvSpPr txBox="1"/>
              <p:nvPr/>
            </p:nvSpPr>
            <p:spPr>
              <a:xfrm>
                <a:off x="838870" y="5343149"/>
                <a:ext cx="608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7B17D1-DCD3-FCC5-7E5F-5E0BDAB6F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70" y="5343149"/>
                <a:ext cx="60803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4C4155-970C-10FD-4681-D0225B080CAE}"/>
                  </a:ext>
                </a:extLst>
              </p:cNvPr>
              <p:cNvSpPr txBox="1"/>
              <p:nvPr/>
            </p:nvSpPr>
            <p:spPr>
              <a:xfrm>
                <a:off x="796460" y="2771691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4C4155-970C-10FD-4681-D0225B080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60" y="2771691"/>
                <a:ext cx="608037" cy="461665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405A80-FFEB-C28E-3980-FD448D77C26F}"/>
                  </a:ext>
                </a:extLst>
              </p:cNvPr>
              <p:cNvSpPr txBox="1"/>
              <p:nvPr/>
            </p:nvSpPr>
            <p:spPr>
              <a:xfrm>
                <a:off x="767408" y="6035717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405A80-FFEB-C28E-3980-FD448D77C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6035717"/>
                <a:ext cx="60803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C52243-5E5A-85A7-73B2-390C2079EAF0}"/>
                  </a:ext>
                </a:extLst>
              </p:cNvPr>
              <p:cNvSpPr txBox="1"/>
              <p:nvPr/>
            </p:nvSpPr>
            <p:spPr>
              <a:xfrm>
                <a:off x="7707517" y="1035232"/>
                <a:ext cx="34243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d>
                        <m:dPr>
                          <m:ctrlPr>
                            <a:rPr kumimoji="0" lang="en-GB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</m:t>
                      </m:r>
                    </m:oMath>
                  </m:oMathPara>
                </a14:m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C52243-5E5A-85A7-73B2-390C2079E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517" y="1035232"/>
                <a:ext cx="342436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EA26B699-053C-6D6B-3044-EAD753CD743C}"/>
              </a:ext>
            </a:extLst>
          </p:cNvPr>
          <p:cNvSpPr txBox="1"/>
          <p:nvPr/>
        </p:nvSpPr>
        <p:spPr>
          <a:xfrm>
            <a:off x="6595381" y="1054740"/>
            <a:ext cx="48981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93C9F1-5A9D-821F-47AD-7A1CA00EE699}"/>
                  </a:ext>
                </a:extLst>
              </p:cNvPr>
              <p:cNvSpPr txBox="1"/>
              <p:nvPr/>
            </p:nvSpPr>
            <p:spPr>
              <a:xfrm>
                <a:off x="7844111" y="5666282"/>
                <a:ext cx="14966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93C9F1-5A9D-821F-47AD-7A1CA00EE6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111" y="5666282"/>
                <a:ext cx="1496613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35020BC-82C4-F4CD-3671-F72B91B97389}"/>
                  </a:ext>
                </a:extLst>
              </p:cNvPr>
              <p:cNvSpPr txBox="1"/>
              <p:nvPr/>
            </p:nvSpPr>
            <p:spPr>
              <a:xfrm>
                <a:off x="7858437" y="4926748"/>
                <a:ext cx="125661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35020BC-82C4-F4CD-3671-F72B91B9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437" y="4926748"/>
                <a:ext cx="1256617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7847FDF-C093-9A24-C2CD-2D1C7F2548BC}"/>
                  </a:ext>
                </a:extLst>
              </p:cNvPr>
              <p:cNvSpPr txBox="1"/>
              <p:nvPr/>
            </p:nvSpPr>
            <p:spPr>
              <a:xfrm>
                <a:off x="9643213" y="2969400"/>
                <a:ext cx="14166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 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7847FDF-C093-9A24-C2CD-2D1C7F254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3213" y="2969400"/>
                <a:ext cx="1416665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1626DB8-8966-6A8E-7B27-9C6618FD1146}"/>
                  </a:ext>
                </a:extLst>
              </p:cNvPr>
              <p:cNvSpPr txBox="1"/>
              <p:nvPr/>
            </p:nvSpPr>
            <p:spPr>
              <a:xfrm>
                <a:off x="9374251" y="2312617"/>
                <a:ext cx="182964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1626DB8-8966-6A8E-7B27-9C6618FD1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251" y="2312617"/>
                <a:ext cx="1829642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A0C1E4B-446B-503A-F1B6-7DE99510F060}"/>
                  </a:ext>
                </a:extLst>
              </p:cNvPr>
              <p:cNvSpPr txBox="1"/>
              <p:nvPr/>
            </p:nvSpPr>
            <p:spPr>
              <a:xfrm>
                <a:off x="8052938" y="1664545"/>
                <a:ext cx="313978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−6+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A0C1E4B-446B-503A-F1B6-7DE99510F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2938" y="1664545"/>
                <a:ext cx="3139787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0D6141-36D3-877C-6171-ECB5AA7497C3}"/>
                  </a:ext>
                </a:extLst>
              </p:cNvPr>
              <p:cNvSpPr txBox="1"/>
              <p:nvPr/>
            </p:nvSpPr>
            <p:spPr>
              <a:xfrm>
                <a:off x="7781456" y="3573016"/>
                <a:ext cx="22742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E0D6141-36D3-877C-6171-ECB5AA7497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456" y="3573016"/>
                <a:ext cx="2274218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F2FE947-B322-3A62-C9D0-47DF3C741DD6}"/>
                  </a:ext>
                </a:extLst>
              </p:cNvPr>
              <p:cNvSpPr txBox="1"/>
              <p:nvPr/>
            </p:nvSpPr>
            <p:spPr>
              <a:xfrm>
                <a:off x="7814220" y="4265451"/>
                <a:ext cx="22742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=6−3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F2FE947-B322-3A62-C9D0-47DF3C741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220" y="4265451"/>
                <a:ext cx="2274218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A77A2981-5347-B940-32EF-BA230844AACE}"/>
              </a:ext>
            </a:extLst>
          </p:cNvPr>
          <p:cNvSpPr txBox="1"/>
          <p:nvPr/>
        </p:nvSpPr>
        <p:spPr>
          <a:xfrm>
            <a:off x="8651517" y="340849"/>
            <a:ext cx="140415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Point P</a:t>
            </a:r>
          </a:p>
        </p:txBody>
      </p:sp>
    </p:spTree>
    <p:extLst>
      <p:ext uri="{BB962C8B-B14F-4D97-AF65-F5344CB8AC3E}">
        <p14:creationId xmlns:p14="http://schemas.microsoft.com/office/powerpoint/2010/main" val="7743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2" grpId="0"/>
      <p:bldP spid="24" grpId="0"/>
      <p:bldP spid="26" grpId="0"/>
      <p:bldP spid="28" grpId="0"/>
      <p:bldP spid="29" grpId="0"/>
      <p:bldP spid="30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85F72D-D45A-7CF7-C937-95F09B84DA56}"/>
              </a:ext>
            </a:extLst>
          </p:cNvPr>
          <p:cNvSpPr txBox="1"/>
          <p:nvPr/>
        </p:nvSpPr>
        <p:spPr>
          <a:xfrm>
            <a:off x="834282" y="222650"/>
            <a:ext cx="5234767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Using the diagram below.</a:t>
            </a:r>
          </a:p>
          <a:p>
            <a:r>
              <a:rPr lang="en-GB" sz="2800" dirty="0"/>
              <a:t>a) </a:t>
            </a:r>
            <a:r>
              <a:rPr lang="en-US" sz="2800" dirty="0"/>
              <a:t>Determine the coordinate of 𝑃.</a:t>
            </a:r>
          </a:p>
          <a:p>
            <a:r>
              <a:rPr lang="en-GB" sz="2800" dirty="0"/>
              <a:t>b) </a:t>
            </a:r>
            <a:r>
              <a:rPr lang="en-US" sz="2800" dirty="0"/>
              <a:t>Determine the area of 𝑃𝑄𝑅.</a:t>
            </a:r>
          </a:p>
          <a:p>
            <a:r>
              <a:rPr lang="en-GB" sz="2800" dirty="0"/>
              <a:t>c) Determine the length 𝑃𝑄.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6B863E9-9519-C5CB-4F89-7112FD5BAEDD}"/>
              </a:ext>
            </a:extLst>
          </p:cNvPr>
          <p:cNvCxnSpPr/>
          <p:nvPr/>
        </p:nvCxnSpPr>
        <p:spPr>
          <a:xfrm flipV="1">
            <a:off x="1271464" y="2377732"/>
            <a:ext cx="0" cy="4320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FEA9C5A-6894-6539-8811-42E6BEEC4B19}"/>
              </a:ext>
            </a:extLst>
          </p:cNvPr>
          <p:cNvCxnSpPr/>
          <p:nvPr/>
        </p:nvCxnSpPr>
        <p:spPr>
          <a:xfrm>
            <a:off x="1271464" y="5474076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0D5DCA-857A-A37E-282B-ABCD8E50B0E5}"/>
                  </a:ext>
                </a:extLst>
              </p:cNvPr>
              <p:cNvSpPr txBox="1"/>
              <p:nvPr/>
            </p:nvSpPr>
            <p:spPr>
              <a:xfrm>
                <a:off x="4927745" y="5274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80D5DCA-857A-A37E-282B-ABCD8E50B0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745" y="5274976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8D8C80-C179-6B85-2F7C-D8D2ADC0C91F}"/>
                  </a:ext>
                </a:extLst>
              </p:cNvPr>
              <p:cNvSpPr txBox="1"/>
              <p:nvPr/>
            </p:nvSpPr>
            <p:spPr>
              <a:xfrm>
                <a:off x="958280" y="211515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68D8C80-C179-6B85-2F7C-D8D2ADC0C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80" y="2115152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6C659CA-3FB5-0818-CB7A-008997EC1A48}"/>
              </a:ext>
            </a:extLst>
          </p:cNvPr>
          <p:cNvCxnSpPr/>
          <p:nvPr/>
        </p:nvCxnSpPr>
        <p:spPr>
          <a:xfrm flipH="1" flipV="1">
            <a:off x="767408" y="2631568"/>
            <a:ext cx="4321026" cy="190640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DFFC26F-72AA-B3C5-E327-306500DB3E5A}"/>
              </a:ext>
            </a:extLst>
          </p:cNvPr>
          <p:cNvCxnSpPr/>
          <p:nvPr/>
        </p:nvCxnSpPr>
        <p:spPr>
          <a:xfrm flipH="1">
            <a:off x="983432" y="2905724"/>
            <a:ext cx="3960440" cy="370328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2DB646-2FFB-7C51-D785-CD7931A66AA6}"/>
                  </a:ext>
                </a:extLst>
              </p:cNvPr>
              <p:cNvSpPr txBox="1"/>
              <p:nvPr/>
            </p:nvSpPr>
            <p:spPr>
              <a:xfrm>
                <a:off x="4223793" y="2512971"/>
                <a:ext cx="20000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2DB646-2FFB-7C51-D785-CD7931A66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3" y="2512971"/>
                <a:ext cx="2000097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B5AF61-DB3E-912D-A980-6D4322696539}"/>
                  </a:ext>
                </a:extLst>
              </p:cNvPr>
              <p:cNvSpPr txBox="1"/>
              <p:nvPr/>
            </p:nvSpPr>
            <p:spPr>
              <a:xfrm>
                <a:off x="1635540" y="2630858"/>
                <a:ext cx="19387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FB5AF61-DB3E-912D-A980-6D4322696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540" y="2630858"/>
                <a:ext cx="1938775" cy="461665"/>
              </a:xfrm>
              <a:prstGeom prst="rect">
                <a:avLst/>
              </a:prstGeom>
              <a:blipFill>
                <a:blip r:embed="rId5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138AD1-7B1D-7C45-277E-8B5832171D37}"/>
                  </a:ext>
                </a:extLst>
              </p:cNvPr>
              <p:cNvSpPr txBox="1"/>
              <p:nvPr/>
            </p:nvSpPr>
            <p:spPr>
              <a:xfrm>
                <a:off x="3544724" y="3534645"/>
                <a:ext cx="5973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3138AD1-7B1D-7C45-277E-8B5832171D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724" y="3534645"/>
                <a:ext cx="59739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7B17D1-DCD3-FCC5-7E5F-5E0BDAB6F6CF}"/>
                  </a:ext>
                </a:extLst>
              </p:cNvPr>
              <p:cNvSpPr txBox="1"/>
              <p:nvPr/>
            </p:nvSpPr>
            <p:spPr>
              <a:xfrm>
                <a:off x="838870" y="5343149"/>
                <a:ext cx="608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C7B17D1-DCD3-FCC5-7E5F-5E0BDAB6F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70" y="5343149"/>
                <a:ext cx="60803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4C4155-970C-10FD-4681-D0225B080CAE}"/>
                  </a:ext>
                </a:extLst>
              </p:cNvPr>
              <p:cNvSpPr txBox="1"/>
              <p:nvPr/>
            </p:nvSpPr>
            <p:spPr>
              <a:xfrm>
                <a:off x="796460" y="2771691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4C4155-970C-10FD-4681-D0225B080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60" y="2771691"/>
                <a:ext cx="608037" cy="461665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405A80-FFEB-C28E-3980-FD448D77C26F}"/>
                  </a:ext>
                </a:extLst>
              </p:cNvPr>
              <p:cNvSpPr txBox="1"/>
              <p:nvPr/>
            </p:nvSpPr>
            <p:spPr>
              <a:xfrm>
                <a:off x="767408" y="6035717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0405A80-FFEB-C28E-3980-FD448D77C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6035717"/>
                <a:ext cx="60803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C52243-5E5A-85A7-73B2-390C2079EAF0}"/>
                  </a:ext>
                </a:extLst>
              </p:cNvPr>
              <p:cNvSpPr txBox="1"/>
              <p:nvPr/>
            </p:nvSpPr>
            <p:spPr>
              <a:xfrm>
                <a:off x="6623712" y="5730645"/>
                <a:ext cx="334105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>
                          <a:latin typeface="Cambria Math" panose="02040503050406030204" pitchFamily="18" charset="0"/>
                        </a:rPr>
                        <m:t>×9×6=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C52243-5E5A-85A7-73B2-390C2079E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712" y="5730645"/>
                <a:ext cx="3341056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7996BE1-6AE9-36A1-9DE9-16AE0FE2D9E5}"/>
              </a:ext>
            </a:extLst>
          </p:cNvPr>
          <p:cNvSpPr txBox="1"/>
          <p:nvPr/>
        </p:nvSpPr>
        <p:spPr>
          <a:xfrm>
            <a:off x="6493227" y="342496"/>
            <a:ext cx="48981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FD41EC-3B42-89C9-C7D7-F0199ECA4E39}"/>
                  </a:ext>
                </a:extLst>
              </p:cNvPr>
              <p:cNvSpPr txBox="1"/>
              <p:nvPr/>
            </p:nvSpPr>
            <p:spPr>
              <a:xfrm>
                <a:off x="3896425" y="3653242"/>
                <a:ext cx="10313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0FD41EC-3B42-89C9-C7D7-F0199ECA4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425" y="3653242"/>
                <a:ext cx="1031320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005AE8-FE0E-1D1F-3CDA-D5704B53FBD9}"/>
                  </a:ext>
                </a:extLst>
              </p:cNvPr>
              <p:cNvSpPr txBox="1"/>
              <p:nvPr/>
            </p:nvSpPr>
            <p:spPr>
              <a:xfrm>
                <a:off x="7739614" y="5018551"/>
                <a:ext cx="16812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0,−3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005AE8-FE0E-1D1F-3CDA-D5704B53F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614" y="5018551"/>
                <a:ext cx="1681216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61384EC-A3BC-7BA7-1544-758C8FC8311F}"/>
                  </a:ext>
                </a:extLst>
              </p:cNvPr>
              <p:cNvSpPr txBox="1"/>
              <p:nvPr/>
            </p:nvSpPr>
            <p:spPr>
              <a:xfrm>
                <a:off x="8132277" y="2560311"/>
                <a:ext cx="14085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𝑄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61384EC-A3BC-7BA7-1544-758C8FC83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277" y="2560311"/>
                <a:ext cx="1408540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3312176-C361-81B8-0624-3595AF10E54D}"/>
                  </a:ext>
                </a:extLst>
              </p:cNvPr>
              <p:cNvSpPr txBox="1"/>
              <p:nvPr/>
            </p:nvSpPr>
            <p:spPr>
              <a:xfrm>
                <a:off x="7429238" y="886715"/>
                <a:ext cx="2232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3312176-C361-81B8-0624-3595AF10E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238" y="886715"/>
                <a:ext cx="2232248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CD5BB61-DD10-7B5D-E091-DBCD7EB295AA}"/>
                  </a:ext>
                </a:extLst>
              </p:cNvPr>
              <p:cNvSpPr txBox="1"/>
              <p:nvPr/>
            </p:nvSpPr>
            <p:spPr>
              <a:xfrm>
                <a:off x="7429238" y="1451933"/>
                <a:ext cx="22322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+0=12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CD5BB61-DD10-7B5D-E091-DBCD7EB29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238" y="1451933"/>
                <a:ext cx="2232248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150816-66F5-3E6F-DE5E-12F53075BAC9}"/>
                  </a:ext>
                </a:extLst>
              </p:cNvPr>
              <p:cNvSpPr txBox="1"/>
              <p:nvPr/>
            </p:nvSpPr>
            <p:spPr>
              <a:xfrm>
                <a:off x="8294240" y="1955403"/>
                <a:ext cx="11161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150816-66F5-3E6F-DE5E-12F53075B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4240" y="1955403"/>
                <a:ext cx="1116124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6F14736-1740-BCE4-FF0B-5BF0CEF5C4DD}"/>
                  </a:ext>
                </a:extLst>
              </p:cNvPr>
              <p:cNvSpPr txBox="1"/>
              <p:nvPr/>
            </p:nvSpPr>
            <p:spPr>
              <a:xfrm>
                <a:off x="7552093" y="3873730"/>
                <a:ext cx="20000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6F14736-1740-BCE4-FF0B-5BF0CEF5C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093" y="3873730"/>
                <a:ext cx="200009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35F00792-A32C-37B2-FE43-54B395D94AAF}"/>
              </a:ext>
            </a:extLst>
          </p:cNvPr>
          <p:cNvSpPr txBox="1"/>
          <p:nvPr/>
        </p:nvSpPr>
        <p:spPr>
          <a:xfrm>
            <a:off x="7717270" y="342496"/>
            <a:ext cx="140415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Point Q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4FBDAF-6077-FF8D-E17B-BC5BD54C2232}"/>
              </a:ext>
            </a:extLst>
          </p:cNvPr>
          <p:cNvSpPr txBox="1"/>
          <p:nvPr/>
        </p:nvSpPr>
        <p:spPr>
          <a:xfrm>
            <a:off x="7843283" y="3289098"/>
            <a:ext cx="140415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Point 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695DE4-9156-772F-DBD5-10FDCEB21754}"/>
                  </a:ext>
                </a:extLst>
              </p:cNvPr>
              <p:cNvSpPr txBox="1"/>
              <p:nvPr/>
            </p:nvSpPr>
            <p:spPr>
              <a:xfrm>
                <a:off x="7552092" y="4422679"/>
                <a:ext cx="20000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=0−3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C695DE4-9156-772F-DBD5-10FDCEB21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092" y="4422679"/>
                <a:ext cx="2000097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C4500CF-DCE8-E13A-C123-CD6FADF5909D}"/>
                  </a:ext>
                </a:extLst>
              </p:cNvPr>
              <p:cNvSpPr txBox="1"/>
              <p:nvPr/>
            </p:nvSpPr>
            <p:spPr>
              <a:xfrm>
                <a:off x="9748743" y="5971336"/>
                <a:ext cx="81712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𝟐𝟕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C4500CF-DCE8-E13A-C123-CD6FADF59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8743" y="5971336"/>
                <a:ext cx="817120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C17C99C-2799-F635-FE0C-B7FAA40D33F7}"/>
                  </a:ext>
                </a:extLst>
              </p:cNvPr>
              <p:cNvSpPr txBox="1"/>
              <p:nvPr/>
            </p:nvSpPr>
            <p:spPr>
              <a:xfrm>
                <a:off x="108425" y="2851114"/>
                <a:ext cx="9810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C17C99C-2799-F635-FE0C-B7FAA40D3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5" y="2851114"/>
                <a:ext cx="981001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0140209-F1C3-9DDB-6EB0-F957A647B756}"/>
                  </a:ext>
                </a:extLst>
              </p:cNvPr>
              <p:cNvSpPr txBox="1"/>
              <p:nvPr/>
            </p:nvSpPr>
            <p:spPr>
              <a:xfrm>
                <a:off x="1199456" y="6205483"/>
                <a:ext cx="12473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0,−3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0140209-F1C3-9DDB-6EB0-F957A647B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6205483"/>
                <a:ext cx="1247340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865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3" grpId="0"/>
      <p:bldP spid="24" grpId="0"/>
      <p:bldP spid="25" grpId="0"/>
      <p:bldP spid="26" grpId="0"/>
      <p:bldP spid="27" grpId="0"/>
      <p:bldP spid="28" grpId="0" animBg="1"/>
      <p:bldP spid="29" grpId="0" animBg="1"/>
      <p:bldP spid="30" grpId="0"/>
      <p:bldP spid="32" grpId="0"/>
      <p:bldP spid="34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85F72D-D45A-7CF7-C937-95F09B84DA56}"/>
              </a:ext>
            </a:extLst>
          </p:cNvPr>
          <p:cNvSpPr txBox="1"/>
          <p:nvPr/>
        </p:nvSpPr>
        <p:spPr>
          <a:xfrm>
            <a:off x="834282" y="222650"/>
            <a:ext cx="5234767" cy="181588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Using the diagram below.</a:t>
            </a:r>
          </a:p>
          <a:p>
            <a:r>
              <a:rPr lang="en-GB" sz="2800" dirty="0"/>
              <a:t>a) </a:t>
            </a:r>
            <a:r>
              <a:rPr lang="en-US" sz="2800" dirty="0"/>
              <a:t>Determine the coordinate of 𝑃.</a:t>
            </a:r>
          </a:p>
          <a:p>
            <a:r>
              <a:rPr lang="en-GB" sz="2800" dirty="0"/>
              <a:t>b) </a:t>
            </a:r>
            <a:r>
              <a:rPr lang="en-US" sz="2800" dirty="0"/>
              <a:t>Determine the area of 𝑃𝑄𝑅.</a:t>
            </a:r>
          </a:p>
          <a:p>
            <a:r>
              <a:rPr lang="en-GB" sz="2800" dirty="0"/>
              <a:t>c) Determine the length 𝑃𝑄.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984990C-250F-897F-4714-9BD8ABB5A681}"/>
              </a:ext>
            </a:extLst>
          </p:cNvPr>
          <p:cNvCxnSpPr/>
          <p:nvPr/>
        </p:nvCxnSpPr>
        <p:spPr>
          <a:xfrm flipV="1">
            <a:off x="1271464" y="2377732"/>
            <a:ext cx="0" cy="4320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8E3961-9504-0CA5-0B49-5BBE0F5D96EE}"/>
              </a:ext>
            </a:extLst>
          </p:cNvPr>
          <p:cNvCxnSpPr/>
          <p:nvPr/>
        </p:nvCxnSpPr>
        <p:spPr>
          <a:xfrm>
            <a:off x="1271464" y="5474076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3B0F18-EB46-29C4-C9F1-1BF06F61C82F}"/>
                  </a:ext>
                </a:extLst>
              </p:cNvPr>
              <p:cNvSpPr txBox="1"/>
              <p:nvPr/>
            </p:nvSpPr>
            <p:spPr>
              <a:xfrm>
                <a:off x="4927745" y="5274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3B0F18-EB46-29C4-C9F1-1BF06F61C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7745" y="5274976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A78D7DB-53D7-E89A-9047-AB6B3247636E}"/>
                  </a:ext>
                </a:extLst>
              </p:cNvPr>
              <p:cNvSpPr txBox="1"/>
              <p:nvPr/>
            </p:nvSpPr>
            <p:spPr>
              <a:xfrm>
                <a:off x="958280" y="2115152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A78D7DB-53D7-E89A-9047-AB6B32476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80" y="2115152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4F8746B-58CC-0745-C3C3-F3AB8A40CADE}"/>
              </a:ext>
            </a:extLst>
          </p:cNvPr>
          <p:cNvCxnSpPr/>
          <p:nvPr/>
        </p:nvCxnSpPr>
        <p:spPr>
          <a:xfrm flipH="1" flipV="1">
            <a:off x="767408" y="2631568"/>
            <a:ext cx="4321026" cy="1906404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6425BA6-96CA-65AA-A497-A83C5A278843}"/>
              </a:ext>
            </a:extLst>
          </p:cNvPr>
          <p:cNvCxnSpPr/>
          <p:nvPr/>
        </p:nvCxnSpPr>
        <p:spPr>
          <a:xfrm flipH="1">
            <a:off x="983432" y="2905724"/>
            <a:ext cx="3960440" cy="3703288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FEB7038-3CA0-AD8F-E196-A9C7CCF02797}"/>
                  </a:ext>
                </a:extLst>
              </p:cNvPr>
              <p:cNvSpPr txBox="1"/>
              <p:nvPr/>
            </p:nvSpPr>
            <p:spPr>
              <a:xfrm>
                <a:off x="4223793" y="2512971"/>
                <a:ext cx="20000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FEB7038-3CA0-AD8F-E196-A9C7CCF02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3793" y="2512971"/>
                <a:ext cx="2000097" cy="461665"/>
              </a:xfrm>
              <a:prstGeom prst="rect">
                <a:avLst/>
              </a:prstGeom>
              <a:blipFill>
                <a:blip r:embed="rId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79988A5-A21F-06C7-4091-F3FC10974F75}"/>
                  </a:ext>
                </a:extLst>
              </p:cNvPr>
              <p:cNvSpPr txBox="1"/>
              <p:nvPr/>
            </p:nvSpPr>
            <p:spPr>
              <a:xfrm>
                <a:off x="1635540" y="2630858"/>
                <a:ext cx="19387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79988A5-A21F-06C7-4091-F3FC10974F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5540" y="2630858"/>
                <a:ext cx="1938775" cy="461665"/>
              </a:xfrm>
              <a:prstGeom prst="rect">
                <a:avLst/>
              </a:prstGeom>
              <a:blipFill>
                <a:blip r:embed="rId5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ADAF010-9588-05EA-1712-BBFE998AE2C9}"/>
                  </a:ext>
                </a:extLst>
              </p:cNvPr>
              <p:cNvSpPr txBox="1"/>
              <p:nvPr/>
            </p:nvSpPr>
            <p:spPr>
              <a:xfrm>
                <a:off x="3544724" y="3534645"/>
                <a:ext cx="5973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ADAF010-9588-05EA-1712-BBFE998AE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724" y="3534645"/>
                <a:ext cx="59739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D8F034D-A073-AF4F-B676-F09926738193}"/>
                  </a:ext>
                </a:extLst>
              </p:cNvPr>
              <p:cNvSpPr txBox="1"/>
              <p:nvPr/>
            </p:nvSpPr>
            <p:spPr>
              <a:xfrm>
                <a:off x="838870" y="5343149"/>
                <a:ext cx="608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D8F034D-A073-AF4F-B676-F09926738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70" y="5343149"/>
                <a:ext cx="60803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5C6883-B5B4-2FD0-81F8-B69B8CC97798}"/>
                  </a:ext>
                </a:extLst>
              </p:cNvPr>
              <p:cNvSpPr txBox="1"/>
              <p:nvPr/>
            </p:nvSpPr>
            <p:spPr>
              <a:xfrm>
                <a:off x="796460" y="2771691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25C6883-B5B4-2FD0-81F8-B69B8CC97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60" y="2771691"/>
                <a:ext cx="608037" cy="461665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34CB578-49CE-84D9-F371-F15969A7F2E4}"/>
                  </a:ext>
                </a:extLst>
              </p:cNvPr>
              <p:cNvSpPr txBox="1"/>
              <p:nvPr/>
            </p:nvSpPr>
            <p:spPr>
              <a:xfrm>
                <a:off x="767408" y="6035717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34CB578-49CE-84D9-F371-F15969A7F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6035717"/>
                <a:ext cx="60803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C2B6AC5-D255-D4D0-B1C9-8AD225F4D679}"/>
                  </a:ext>
                </a:extLst>
              </p:cNvPr>
              <p:cNvSpPr txBox="1"/>
              <p:nvPr/>
            </p:nvSpPr>
            <p:spPr>
              <a:xfrm>
                <a:off x="3896425" y="3653242"/>
                <a:ext cx="10313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0" lang="en-GB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C2B6AC5-D255-D4D0-B1C9-8AD225F4D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425" y="3653242"/>
                <a:ext cx="1031320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D16404-FB5F-87CE-90F6-629723A10E4A}"/>
                  </a:ext>
                </a:extLst>
              </p:cNvPr>
              <p:cNvSpPr txBox="1"/>
              <p:nvPr/>
            </p:nvSpPr>
            <p:spPr>
              <a:xfrm>
                <a:off x="108425" y="2851114"/>
                <a:ext cx="98100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D16404-FB5F-87CE-90F6-629723A10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5" y="2851114"/>
                <a:ext cx="981001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85B8B3-0A7F-FFDF-DBED-0B443E9328AC}"/>
                  </a:ext>
                </a:extLst>
              </p:cNvPr>
              <p:cNvSpPr txBox="1"/>
              <p:nvPr/>
            </p:nvSpPr>
            <p:spPr>
              <a:xfrm>
                <a:off x="1199456" y="6205483"/>
                <a:ext cx="124734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0,−3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B85B8B3-0A7F-FFDF-DBED-0B443E932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6205483"/>
                <a:ext cx="1247340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0D01842-7343-46F1-C297-FA161126AEFF}"/>
                  </a:ext>
                </a:extLst>
              </p:cNvPr>
              <p:cNvSpPr txBox="1"/>
              <p:nvPr/>
            </p:nvSpPr>
            <p:spPr>
              <a:xfrm>
                <a:off x="6839952" y="1536921"/>
                <a:ext cx="3923253" cy="9310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𝑃𝑄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4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4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0D01842-7343-46F1-C297-FA161126AE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9952" y="1536921"/>
                <a:ext cx="3923253" cy="93102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3975168F-4C85-3A61-C0BB-7D4526FBD455}"/>
              </a:ext>
            </a:extLst>
          </p:cNvPr>
          <p:cNvSpPr txBox="1"/>
          <p:nvPr/>
        </p:nvSpPr>
        <p:spPr>
          <a:xfrm>
            <a:off x="6888088" y="740651"/>
            <a:ext cx="48981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DDA31D9-41EE-97D5-F352-43FCD781723B}"/>
                  </a:ext>
                </a:extLst>
              </p:cNvPr>
              <p:cNvSpPr txBox="1"/>
              <p:nvPr/>
            </p:nvSpPr>
            <p:spPr>
              <a:xfrm>
                <a:off x="6873368" y="2679451"/>
                <a:ext cx="2787844" cy="862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𝑃𝑄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</m:rad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DDA31D9-41EE-97D5-F352-43FCD7817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3368" y="2679451"/>
                <a:ext cx="2787844" cy="8628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85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74E450-DF64-12E2-9E35-40F115B4BBB6}"/>
              </a:ext>
            </a:extLst>
          </p:cNvPr>
          <p:cNvSpPr txBox="1"/>
          <p:nvPr/>
        </p:nvSpPr>
        <p:spPr>
          <a:xfrm>
            <a:off x="1271464" y="541309"/>
            <a:ext cx="9793088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Distances between Points</a:t>
            </a:r>
            <a:endParaRPr lang="en-GB" sz="5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4D18B7-3668-7E98-22E6-281823F500B7}"/>
              </a:ext>
            </a:extLst>
          </p:cNvPr>
          <p:cNvSpPr txBox="1"/>
          <p:nvPr/>
        </p:nvSpPr>
        <p:spPr>
          <a:xfrm>
            <a:off x="1055440" y="1932950"/>
            <a:ext cx="102971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How could you find the </a:t>
            </a:r>
            <a:r>
              <a:rPr lang="en-GB" sz="6000" b="1" dirty="0"/>
              <a:t>distance</a:t>
            </a:r>
            <a:r>
              <a:rPr lang="en-GB" sz="6000" dirty="0"/>
              <a:t> between these two points?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030608-AB26-0143-E94A-D0DE614D1606}"/>
              </a:ext>
            </a:extLst>
          </p:cNvPr>
          <p:cNvSpPr/>
          <p:nvPr/>
        </p:nvSpPr>
        <p:spPr>
          <a:xfrm>
            <a:off x="4266388" y="5965061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43AED6-1FFA-0389-2B9B-9215F67847FC}"/>
              </a:ext>
            </a:extLst>
          </p:cNvPr>
          <p:cNvSpPr/>
          <p:nvPr/>
        </p:nvSpPr>
        <p:spPr>
          <a:xfrm>
            <a:off x="7506748" y="4334100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83A87F-7DB5-12C8-BF85-08A9CF77ADD5}"/>
                  </a:ext>
                </a:extLst>
              </p:cNvPr>
              <p:cNvSpPr txBox="1"/>
              <p:nvPr/>
            </p:nvSpPr>
            <p:spPr>
              <a:xfrm>
                <a:off x="2927648" y="5611118"/>
                <a:ext cx="12535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83A87F-7DB5-12C8-BF85-08A9CF77A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5611118"/>
                <a:ext cx="1253548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9EC116-854B-D892-E692-B8D1F9E66824}"/>
                  </a:ext>
                </a:extLst>
              </p:cNvPr>
              <p:cNvSpPr txBox="1"/>
              <p:nvPr/>
            </p:nvSpPr>
            <p:spPr>
              <a:xfrm>
                <a:off x="7810804" y="4088169"/>
                <a:ext cx="12399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9EC116-854B-D892-E692-B8D1F9E66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804" y="4088169"/>
                <a:ext cx="123990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F87E77-4457-BB47-F223-BF07628538D5}"/>
              </a:ext>
            </a:extLst>
          </p:cNvPr>
          <p:cNvCxnSpPr/>
          <p:nvPr/>
        </p:nvCxnSpPr>
        <p:spPr>
          <a:xfrm flipV="1">
            <a:off x="4367808" y="4448838"/>
            <a:ext cx="3256384" cy="1632857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65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4E76656-A7DA-B956-D993-8A1B1DABD09A}"/>
              </a:ext>
            </a:extLst>
          </p:cNvPr>
          <p:cNvGrpSpPr/>
          <p:nvPr/>
        </p:nvGrpSpPr>
        <p:grpSpPr>
          <a:xfrm>
            <a:off x="1691534" y="1772816"/>
            <a:ext cx="8301917" cy="3088447"/>
            <a:chOff x="2853030" y="1654640"/>
            <a:chExt cx="6149975" cy="2030332"/>
          </a:xfrm>
        </p:grpSpPr>
        <p:sp>
          <p:nvSpPr>
            <p:cNvPr id="5" name="Oval 4"/>
            <p:cNvSpPr/>
            <p:nvPr/>
          </p:nvSpPr>
          <p:spPr>
            <a:xfrm>
              <a:off x="4243157" y="3441975"/>
              <a:ext cx="216024" cy="21602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6" name="Oval 5"/>
            <p:cNvSpPr/>
            <p:nvPr/>
          </p:nvSpPr>
          <p:spPr>
            <a:xfrm>
              <a:off x="7483517" y="1811014"/>
              <a:ext cx="216024" cy="21602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853030" y="3264124"/>
                  <a:ext cx="1386913" cy="4208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3030" y="3264124"/>
                  <a:ext cx="1386913" cy="42084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7763105" y="1654640"/>
                  <a:ext cx="1239900" cy="4653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63105" y="1654640"/>
                  <a:ext cx="1239900" cy="46536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/>
            <p:cNvCxnSpPr/>
            <p:nvPr/>
          </p:nvCxnSpPr>
          <p:spPr>
            <a:xfrm flipV="1">
              <a:off x="4344577" y="1925752"/>
              <a:ext cx="3256384" cy="1632857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9" name="Group 8"/>
            <p:cNvGrpSpPr/>
            <p:nvPr/>
          </p:nvGrpSpPr>
          <p:grpSpPr>
            <a:xfrm>
              <a:off x="4459181" y="2032429"/>
              <a:ext cx="3166160" cy="1548288"/>
              <a:chOff x="2935181" y="2027038"/>
              <a:chExt cx="3166160" cy="1548288"/>
            </a:xfrm>
          </p:grpSpPr>
          <p:cxnSp>
            <p:nvCxnSpPr>
              <p:cNvPr id="16" name="Straight Connector 15"/>
              <p:cNvCxnSpPr>
                <a:stCxn id="5" idx="6"/>
              </p:cNvCxnSpPr>
              <p:nvPr/>
            </p:nvCxnSpPr>
            <p:spPr>
              <a:xfrm>
                <a:off x="2935181" y="3549987"/>
                <a:ext cx="3166160" cy="8621"/>
              </a:xfrm>
              <a:prstGeom prst="line">
                <a:avLst/>
              </a:prstGeom>
              <a:ln w="76200">
                <a:prstDash val="sysDot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6" idx="4"/>
              </p:cNvCxnSpPr>
              <p:nvPr/>
            </p:nvCxnSpPr>
            <p:spPr>
              <a:xfrm flipH="1">
                <a:off x="6058300" y="2027038"/>
                <a:ext cx="9229" cy="1540900"/>
              </a:xfrm>
              <a:prstGeom prst="line">
                <a:avLst/>
              </a:prstGeom>
              <a:ln w="76200">
                <a:prstDash val="sysDot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5732857" y="3202100"/>
                <a:ext cx="2434" cy="373226"/>
              </a:xfrm>
              <a:prstGeom prst="line">
                <a:avLst/>
              </a:prstGeom>
              <a:ln w="76200">
                <a:prstDash val="sysDot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5711386" y="3214713"/>
                <a:ext cx="345232" cy="0"/>
              </a:xfrm>
              <a:prstGeom prst="line">
                <a:avLst/>
              </a:prstGeom>
              <a:ln w="76200">
                <a:prstDash val="sysDot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19536" y="5330235"/>
                <a:ext cx="8478460" cy="109857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5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GB" sz="5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 − </m:t>
                                  </m:r>
                                  <m:sSub>
                                    <m:sSubPr>
                                      <m:ctrlP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5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5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5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GB" sz="5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 − </m:t>
                                  </m:r>
                                  <m:sSub>
                                    <m:sSubPr>
                                      <m:ctrlP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GB" sz="54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5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5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5330235"/>
                <a:ext cx="8478460" cy="10985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FD73D54F-69D1-5135-5CCE-F2BF2CB6D739}"/>
              </a:ext>
            </a:extLst>
          </p:cNvPr>
          <p:cNvSpPr txBox="1"/>
          <p:nvPr/>
        </p:nvSpPr>
        <p:spPr>
          <a:xfrm>
            <a:off x="1691534" y="416526"/>
            <a:ext cx="880893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Distance between two points</a:t>
            </a:r>
          </a:p>
        </p:txBody>
      </p:sp>
    </p:spTree>
    <p:extLst>
      <p:ext uri="{BB962C8B-B14F-4D97-AF65-F5344CB8AC3E}">
        <p14:creationId xmlns:p14="http://schemas.microsoft.com/office/powerpoint/2010/main" val="98949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5DE5EF-D44F-90C4-E562-E03445D660E6}"/>
                  </a:ext>
                </a:extLst>
              </p:cNvPr>
              <p:cNvSpPr txBox="1"/>
              <p:nvPr/>
            </p:nvSpPr>
            <p:spPr>
              <a:xfrm>
                <a:off x="911424" y="476672"/>
                <a:ext cx="1065718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What is the distance between the points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(5,1)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6,−3</m:t>
                        </m:r>
                      </m:e>
                    </m:d>
                  </m:oMath>
                </a14:m>
                <a:r>
                  <a:rPr lang="en-GB" sz="4800" dirty="0"/>
                  <a:t>?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5DE5EF-D44F-90C4-E562-E03445D66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76672"/>
                <a:ext cx="10657184" cy="1569660"/>
              </a:xfrm>
              <a:prstGeom prst="rect">
                <a:avLst/>
              </a:prstGeom>
              <a:blipFill>
                <a:blip r:embed="rId2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A981F3C-2486-E4C3-C7B2-C3019159C6D0}"/>
                  </a:ext>
                </a:extLst>
              </p:cNvPr>
              <p:cNvSpPr/>
              <p:nvPr/>
            </p:nvSpPr>
            <p:spPr>
              <a:xfrm>
                <a:off x="1775520" y="3140968"/>
                <a:ext cx="8479565" cy="1769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8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e>
                      </m:rad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A981F3C-2486-E4C3-C7B2-C3019159C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140968"/>
                <a:ext cx="8479565" cy="1769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821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5DE5EF-D44F-90C4-E562-E03445D660E6}"/>
                  </a:ext>
                </a:extLst>
              </p:cNvPr>
              <p:cNvSpPr txBox="1"/>
              <p:nvPr/>
            </p:nvSpPr>
            <p:spPr>
              <a:xfrm>
                <a:off x="911424" y="476672"/>
                <a:ext cx="1065718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What is the distance between the points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(0,−2)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−1,3</m:t>
                        </m:r>
                      </m:e>
                    </m:d>
                  </m:oMath>
                </a14:m>
                <a:r>
                  <a:rPr lang="en-GB" sz="4800" dirty="0"/>
                  <a:t>?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B5DE5EF-D44F-90C4-E562-E03445D66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76672"/>
                <a:ext cx="10657184" cy="1569660"/>
              </a:xfrm>
              <a:prstGeom prst="rect">
                <a:avLst/>
              </a:prstGeom>
              <a:blipFill>
                <a:blip r:embed="rId2"/>
                <a:stretch>
                  <a:fillRect t="-3169" b="-1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A981F3C-2486-E4C3-C7B2-C3019159C6D0}"/>
                  </a:ext>
                </a:extLst>
              </p:cNvPr>
              <p:cNvSpPr/>
              <p:nvPr/>
            </p:nvSpPr>
            <p:spPr>
              <a:xfrm>
                <a:off x="1775520" y="3212976"/>
                <a:ext cx="8479565" cy="1769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8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8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88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8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8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88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𝟐𝟔</m:t>
                          </m:r>
                        </m:e>
                      </m:rad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A981F3C-2486-E4C3-C7B2-C3019159C6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212976"/>
                <a:ext cx="8479565" cy="17697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179676" y="467354"/>
            <a:ext cx="583264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Area of Shapes</a:t>
            </a:r>
            <a:endParaRPr lang="en-GB" sz="5400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60216" y="2348880"/>
            <a:ext cx="0" cy="3096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460216" y="5445224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04562" y="5168175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562" y="5168175"/>
                <a:ext cx="360040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68261" y="1888692"/>
                <a:ext cx="360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261" y="1888692"/>
                <a:ext cx="360040" cy="461665"/>
              </a:xfrm>
              <a:prstGeom prst="rect">
                <a:avLst/>
              </a:prstGeom>
              <a:blipFill>
                <a:blip r:embed="rId3"/>
                <a:stretch>
                  <a:fillRect l="-5085" r="-3390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V="1">
            <a:off x="1460216" y="2335974"/>
            <a:ext cx="1152128" cy="30948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1141662" y="2769546"/>
            <a:ext cx="3630923" cy="28459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86170" y="3410002"/>
            <a:ext cx="496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42823" y="5445224"/>
                <a:ext cx="6080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823" y="5445224"/>
                <a:ext cx="60803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19000" y="5445224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000" y="5445224"/>
                <a:ext cx="60803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Isosceles Triangle 8"/>
          <p:cNvSpPr/>
          <p:nvPr/>
        </p:nvSpPr>
        <p:spPr>
          <a:xfrm>
            <a:off x="1482880" y="3580233"/>
            <a:ext cx="3073681" cy="1857774"/>
          </a:xfrm>
          <a:prstGeom prst="triangle">
            <a:avLst>
              <a:gd name="adj" fmla="val 21813"/>
            </a:avLst>
          </a:prstGeom>
          <a:solidFill>
            <a:srgbClr val="FF0000">
              <a:alpha val="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Isosceles Triangle 22"/>
          <p:cNvSpPr/>
          <p:nvPr/>
        </p:nvSpPr>
        <p:spPr>
          <a:xfrm>
            <a:off x="7367473" y="2064132"/>
            <a:ext cx="3073681" cy="1857774"/>
          </a:xfrm>
          <a:prstGeom prst="triangle">
            <a:avLst>
              <a:gd name="adj" fmla="val 21813"/>
            </a:avLst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367473" y="4149079"/>
            <a:ext cx="3073681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8071425" y="2112812"/>
            <a:ext cx="13718" cy="180909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536160" y="4149080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Base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3580" y="286166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Height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36B89D-AD39-5066-D680-90E1C807DB60}"/>
                  </a:ext>
                </a:extLst>
              </p:cNvPr>
              <p:cNvSpPr txBox="1"/>
              <p:nvPr/>
            </p:nvSpPr>
            <p:spPr>
              <a:xfrm>
                <a:off x="6107643" y="4993042"/>
                <a:ext cx="5729065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×8×10=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36B89D-AD39-5066-D680-90E1C807D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643" y="4993042"/>
                <a:ext cx="5729065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95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5" grpId="0"/>
      <p:bldP spid="2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V="1">
            <a:off x="1912014" y="1184501"/>
            <a:ext cx="0" cy="4320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912014" y="4280845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92200" y="4011843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2200" y="4011843"/>
                <a:ext cx="36004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85047" y="717926"/>
                <a:ext cx="3600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047" y="717926"/>
                <a:ext cx="36004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 flipV="1">
            <a:off x="1407958" y="1438337"/>
            <a:ext cx="4321026" cy="19064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623982" y="1712493"/>
            <a:ext cx="3960440" cy="37032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61652" y="4318327"/>
                <a:ext cx="6080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1652" y="4318327"/>
                <a:ext cx="60803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07958" y="4047488"/>
                <a:ext cx="6080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958" y="4047488"/>
                <a:ext cx="60803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74833" y="1580071"/>
                <a:ext cx="6080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833" y="1580071"/>
                <a:ext cx="60803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70600" y="4841547"/>
                <a:ext cx="6080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600" y="4841547"/>
                <a:ext cx="60803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Isosceles Triangle 17"/>
          <p:cNvSpPr/>
          <p:nvPr/>
        </p:nvSpPr>
        <p:spPr>
          <a:xfrm rot="5400000">
            <a:off x="1437190" y="2149838"/>
            <a:ext cx="3469928" cy="2520279"/>
          </a:xfrm>
          <a:prstGeom prst="triangle">
            <a:avLst>
              <a:gd name="adj" fmla="val 31564"/>
            </a:avLst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Isosceles Triangle 18"/>
          <p:cNvSpPr/>
          <p:nvPr/>
        </p:nvSpPr>
        <p:spPr>
          <a:xfrm rot="5400000">
            <a:off x="7304190" y="1101076"/>
            <a:ext cx="3469928" cy="2520279"/>
          </a:xfrm>
          <a:prstGeom prst="triangle">
            <a:avLst>
              <a:gd name="adj" fmla="val 31564"/>
            </a:avLst>
          </a:prstGeom>
          <a:solidFill>
            <a:srgbClr val="FF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867403" y="1758567"/>
            <a:ext cx="2304256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606104" y="626251"/>
            <a:ext cx="5608" cy="3535164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520588" y="1995837"/>
            <a:ext cx="1227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Base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55966" y="1703449"/>
            <a:ext cx="1287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Height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4272F0-4D84-2ED0-85CE-E3F0D66149B9}"/>
                  </a:ext>
                </a:extLst>
              </p:cNvPr>
              <p:cNvSpPr txBox="1"/>
              <p:nvPr/>
            </p:nvSpPr>
            <p:spPr>
              <a:xfrm>
                <a:off x="5519936" y="4725144"/>
                <a:ext cx="5933872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×11×12=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𝟔𝟔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B4272F0-4D84-2ED0-85CE-E3F0D6614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4725144"/>
                <a:ext cx="5933872" cy="124482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65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/>
      <p:bldP spid="24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12DF47-AC05-E11B-7170-73AEED2DFB0F}"/>
                  </a:ext>
                </a:extLst>
              </p:cNvPr>
              <p:cNvSpPr txBox="1"/>
              <p:nvPr/>
            </p:nvSpPr>
            <p:spPr>
              <a:xfrm>
                <a:off x="922805" y="342814"/>
                <a:ext cx="6080753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Using the diagram below.</a:t>
                </a:r>
              </a:p>
              <a:p>
                <a:r>
                  <a:rPr lang="en-GB" sz="3600" dirty="0"/>
                  <a:t>a) Determine the length of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GB" sz="3600" dirty="0"/>
                  <a:t>?</a:t>
                </a:r>
              </a:p>
              <a:p>
                <a:r>
                  <a:rPr lang="en-GB" sz="3600" dirty="0"/>
                  <a:t>b) Determine the area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𝑃𝑄𝑅</m:t>
                    </m:r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12DF47-AC05-E11B-7170-73AEED2DF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05" y="342814"/>
                <a:ext cx="6080753" cy="1754326"/>
              </a:xfrm>
              <a:prstGeom prst="rect">
                <a:avLst/>
              </a:prstGeom>
              <a:blipFill>
                <a:blip r:embed="rId2"/>
                <a:stretch>
                  <a:fillRect l="-865" t="-316" r="-96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AA7AE58-B1B6-3867-C57E-5F29AF8D7285}"/>
              </a:ext>
            </a:extLst>
          </p:cNvPr>
          <p:cNvGrpSpPr/>
          <p:nvPr/>
        </p:nvGrpSpPr>
        <p:grpSpPr>
          <a:xfrm>
            <a:off x="1343472" y="2385447"/>
            <a:ext cx="4520377" cy="3940248"/>
            <a:chOff x="2063552" y="958529"/>
            <a:chExt cx="4520377" cy="394024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1A2F975-F424-4C4A-A30C-8F87832BDC83}"/>
                </a:ext>
              </a:extLst>
            </p:cNvPr>
            <p:cNvCxnSpPr/>
            <p:nvPr/>
          </p:nvCxnSpPr>
          <p:spPr>
            <a:xfrm flipV="1">
              <a:off x="2567608" y="1340768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C0D842EE-301A-C3AF-D9A7-92B65B84CCD2}"/>
                </a:ext>
              </a:extLst>
            </p:cNvPr>
            <p:cNvCxnSpPr/>
            <p:nvPr/>
          </p:nvCxnSpPr>
          <p:spPr>
            <a:xfrm>
              <a:off x="2567608" y="4437112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6B472BB-E833-C1BA-7554-A1306DA296DC}"/>
                    </a:ext>
                  </a:extLst>
                </p:cNvPr>
                <p:cNvSpPr txBox="1"/>
                <p:nvPr/>
              </p:nvSpPr>
              <p:spPr>
                <a:xfrm>
                  <a:off x="6223889" y="4238012"/>
                  <a:ext cx="3600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6B472BB-E833-C1BA-7554-A1306DA296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3889" y="4238012"/>
                  <a:ext cx="360040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AEC2D5F-AA50-D77A-372A-3E3A6B5DBDB5}"/>
                    </a:ext>
                  </a:extLst>
                </p:cNvPr>
                <p:cNvSpPr txBox="1"/>
                <p:nvPr/>
              </p:nvSpPr>
              <p:spPr>
                <a:xfrm>
                  <a:off x="2387588" y="958529"/>
                  <a:ext cx="3600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AEC2D5F-AA50-D77A-372A-3E3A6B5DBD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7588" y="958529"/>
                  <a:ext cx="360040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5085" r="-3390"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A3D9DB6-2651-8DEF-C5A0-CC0169E1ED8B}"/>
                </a:ext>
              </a:extLst>
            </p:cNvPr>
            <p:cNvCxnSpPr/>
            <p:nvPr/>
          </p:nvCxnSpPr>
          <p:spPr>
            <a:xfrm flipH="1" flipV="1">
              <a:off x="2063552" y="1594604"/>
              <a:ext cx="3186662" cy="327455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ED12E64-4A51-BE1E-9077-969231D7458F}"/>
                </a:ext>
              </a:extLst>
            </p:cNvPr>
            <p:cNvCxnSpPr/>
            <p:nvPr/>
          </p:nvCxnSpPr>
          <p:spPr>
            <a:xfrm flipH="1">
              <a:off x="2190044" y="1844825"/>
              <a:ext cx="3854060" cy="1846643"/>
            </a:xfrm>
            <a:prstGeom prst="lin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181BB44-EBBA-2CE8-2FC3-62E4BA290E4A}"/>
                    </a:ext>
                  </a:extLst>
                </p:cNvPr>
                <p:cNvSpPr txBox="1"/>
                <p:nvPr/>
              </p:nvSpPr>
              <p:spPr>
                <a:xfrm>
                  <a:off x="4548063" y="1420448"/>
                  <a:ext cx="200009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+4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181BB44-EBBA-2CE8-2FC3-62E4BA290E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063" y="1420448"/>
                  <a:ext cx="2000097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5AE501D-535D-D3E0-0444-D5A85C74DF14}"/>
                    </a:ext>
                  </a:extLst>
                </p:cNvPr>
                <p:cNvSpPr txBox="1"/>
                <p:nvPr/>
              </p:nvSpPr>
              <p:spPr>
                <a:xfrm>
                  <a:off x="4235614" y="3428903"/>
                  <a:ext cx="164812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=8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5AE501D-535D-D3E0-0444-D5A85C74DF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5614" y="3428903"/>
                  <a:ext cx="1648120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02E7783-8668-B876-CD79-2DD67A9A7509}"/>
                    </a:ext>
                  </a:extLst>
                </p:cNvPr>
                <p:cNvSpPr txBox="1"/>
                <p:nvPr/>
              </p:nvSpPr>
              <p:spPr>
                <a:xfrm>
                  <a:off x="3300874" y="2564905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02E7783-8668-B876-CD79-2DD67A9A75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0874" y="2564905"/>
                  <a:ext cx="608037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38EE9D9-4CB0-7F03-3D53-526BF2154CD3}"/>
                    </a:ext>
                  </a:extLst>
                </p:cNvPr>
                <p:cNvSpPr txBox="1"/>
                <p:nvPr/>
              </p:nvSpPr>
              <p:spPr>
                <a:xfrm>
                  <a:off x="2226392" y="4437112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38EE9D9-4CB0-7F03-3D53-526BF2154C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6392" y="4437112"/>
                  <a:ext cx="608037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9E233F5-3121-5A1C-3BA3-80D505F3633E}"/>
                    </a:ext>
                  </a:extLst>
                </p:cNvPr>
                <p:cNvSpPr txBox="1"/>
                <p:nvPr/>
              </p:nvSpPr>
              <p:spPr>
                <a:xfrm>
                  <a:off x="2139591" y="3111785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9E233F5-3121-5A1C-3BA3-80D505F363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9591" y="3111785"/>
                  <a:ext cx="60803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3298593-983A-A142-12E1-225D0767328F}"/>
                    </a:ext>
                  </a:extLst>
                </p:cNvPr>
                <p:cNvSpPr txBox="1"/>
                <p:nvPr/>
              </p:nvSpPr>
              <p:spPr>
                <a:xfrm>
                  <a:off x="2139590" y="1996632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3298593-983A-A142-12E1-225D076732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9590" y="1996632"/>
                  <a:ext cx="608037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E6386B7-5E08-F7A6-AEBD-EE7DA982062A}"/>
                  </a:ext>
                </a:extLst>
              </p:cNvPr>
              <p:cNvSpPr txBox="1"/>
              <p:nvPr/>
            </p:nvSpPr>
            <p:spPr>
              <a:xfrm>
                <a:off x="8307002" y="908720"/>
                <a:ext cx="2501703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=8−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E6386B7-5E08-F7A6-AEBD-EE7DA9820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7002" y="908720"/>
                <a:ext cx="2501703" cy="5232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757106-0FB8-38F5-F30C-6EC08316508D}"/>
                  </a:ext>
                </a:extLst>
              </p:cNvPr>
              <p:cNvSpPr txBox="1"/>
              <p:nvPr/>
            </p:nvSpPr>
            <p:spPr>
              <a:xfrm>
                <a:off x="8286006" y="6043291"/>
                <a:ext cx="2850554" cy="6260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28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28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>
                              <a:latin typeface="Cambria Math" panose="02040503050406030204" pitchFamily="18" charset="0"/>
                            </a:rPr>
                            <m:t>𝟐𝟎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757106-0FB8-38F5-F30C-6EC0831650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6006" y="6043291"/>
                <a:ext cx="2850554" cy="62606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4EF8E6-DAD2-BC8C-9420-FB7B695F6539}"/>
                  </a:ext>
                </a:extLst>
              </p:cNvPr>
              <p:cNvSpPr txBox="1"/>
              <p:nvPr/>
            </p:nvSpPr>
            <p:spPr>
              <a:xfrm>
                <a:off x="8322175" y="3743852"/>
                <a:ext cx="208823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When </a:t>
                </a:r>
                <a14:m>
                  <m:oMath xmlns:m="http://schemas.openxmlformats.org/officeDocument/2006/math">
                    <m:r>
                      <a:rPr lang="en-GB" sz="28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b="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74EF8E6-DAD2-BC8C-9420-FB7B695F6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2175" y="3743852"/>
                <a:ext cx="2088232" cy="523220"/>
              </a:xfrm>
              <a:prstGeom prst="rect">
                <a:avLst/>
              </a:prstGeom>
              <a:blipFill>
                <a:blip r:embed="rId13"/>
                <a:stretch>
                  <a:fillRect l="-5831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461828-D1A8-2AD7-A526-6097D6B705A8}"/>
                  </a:ext>
                </a:extLst>
              </p:cNvPr>
              <p:cNvSpPr txBox="1"/>
              <p:nvPr/>
            </p:nvSpPr>
            <p:spPr>
              <a:xfrm>
                <a:off x="4018254" y="5302816"/>
                <a:ext cx="17551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7461828-D1A8-2AD7-A526-6097D6B70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254" y="5302816"/>
                <a:ext cx="1755156" cy="461665"/>
              </a:xfrm>
              <a:prstGeom prst="rect">
                <a:avLst/>
              </a:prstGeom>
              <a:blipFill>
                <a:blip r:embed="rId1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444E472-5156-5C80-1491-135D79F750E7}"/>
                  </a:ext>
                </a:extLst>
              </p:cNvPr>
              <p:cNvSpPr txBox="1"/>
              <p:nvPr/>
            </p:nvSpPr>
            <p:spPr>
              <a:xfrm>
                <a:off x="8307002" y="1407177"/>
                <a:ext cx="1567533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=12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444E472-5156-5C80-1491-135D79F75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7002" y="1407177"/>
                <a:ext cx="1567533" cy="52328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1B8F58D-4513-C750-CD87-589CD55190F5}"/>
                  </a:ext>
                </a:extLst>
              </p:cNvPr>
              <p:cNvSpPr txBox="1"/>
              <p:nvPr/>
            </p:nvSpPr>
            <p:spPr>
              <a:xfrm>
                <a:off x="8472929" y="1934235"/>
                <a:ext cx="130157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 </m:t>
                      </m:r>
                    </m:oMath>
                  </m:oMathPara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1B8F58D-4513-C750-CD87-589CD55190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929" y="1934235"/>
                <a:ext cx="1301570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4BF237-E895-EE6F-E443-A62182E2F62E}"/>
                  </a:ext>
                </a:extLst>
              </p:cNvPr>
              <p:cNvSpPr txBox="1"/>
              <p:nvPr/>
            </p:nvSpPr>
            <p:spPr>
              <a:xfrm>
                <a:off x="8472929" y="2421516"/>
                <a:ext cx="112155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4BF237-E895-EE6F-E443-A62182E2F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929" y="2421516"/>
                <a:ext cx="1121550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D135886-E503-FBAE-6459-47954FC54860}"/>
              </a:ext>
            </a:extLst>
          </p:cNvPr>
          <p:cNvSpPr txBox="1"/>
          <p:nvPr/>
        </p:nvSpPr>
        <p:spPr>
          <a:xfrm>
            <a:off x="8300704" y="370391"/>
            <a:ext cx="1404157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Point 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204AA8-4728-00A2-E0AB-3DC24D0D11DF}"/>
              </a:ext>
            </a:extLst>
          </p:cNvPr>
          <p:cNvSpPr txBox="1"/>
          <p:nvPr/>
        </p:nvSpPr>
        <p:spPr>
          <a:xfrm>
            <a:off x="8331153" y="3153581"/>
            <a:ext cx="1404157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Point Q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28A692E-622F-52AD-BCE2-0D3F38FA3CA9}"/>
                  </a:ext>
                </a:extLst>
              </p:cNvPr>
              <p:cNvSpPr txBox="1"/>
              <p:nvPr/>
            </p:nvSpPr>
            <p:spPr>
              <a:xfrm>
                <a:off x="8331153" y="5366753"/>
                <a:ext cx="2169267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solidFill>
                      <a:schemeClr val="bg1"/>
                    </a:solidFill>
                  </a:rPr>
                  <a:t>Distance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𝑷𝑸</m:t>
                    </m:r>
                  </m:oMath>
                </a14:m>
                <a:endParaRPr lang="en-GB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28A692E-622F-52AD-BCE2-0D3F38FA3C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153" y="5366753"/>
                <a:ext cx="2169267" cy="523220"/>
              </a:xfrm>
              <a:prstGeom prst="rect">
                <a:avLst/>
              </a:prstGeom>
              <a:blipFill>
                <a:blip r:embed="rId18"/>
                <a:stretch>
                  <a:fillRect l="-2809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EC13E3D-275A-E871-F0A0-89B0BE49F45A}"/>
                  </a:ext>
                </a:extLst>
              </p:cNvPr>
              <p:cNvSpPr txBox="1"/>
              <p:nvPr/>
            </p:nvSpPr>
            <p:spPr>
              <a:xfrm>
                <a:off x="8216871" y="4236287"/>
                <a:ext cx="1557628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br>
                  <a:rPr kumimoji="0" lang="en-GB" sz="2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EC13E3D-275A-E871-F0A0-89B0BE49F4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871" y="4236287"/>
                <a:ext cx="1557628" cy="52328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B432E-9A8F-BA90-C89A-348399B2EE91}"/>
                  </a:ext>
                </a:extLst>
              </p:cNvPr>
              <p:cNvSpPr txBox="1"/>
              <p:nvPr/>
            </p:nvSpPr>
            <p:spPr>
              <a:xfrm>
                <a:off x="8488054" y="4718782"/>
                <a:ext cx="12472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B432E-9A8F-BA90-C89A-348399B2E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054" y="4718782"/>
                <a:ext cx="1247256" cy="5232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DB5F5D4-EC37-7E3A-B305-9D6F01934009}"/>
                  </a:ext>
                </a:extLst>
              </p:cNvPr>
              <p:cNvSpPr txBox="1"/>
              <p:nvPr/>
            </p:nvSpPr>
            <p:spPr>
              <a:xfrm>
                <a:off x="671970" y="4507925"/>
                <a:ext cx="1028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0,2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DB5F5D4-EC37-7E3A-B305-9D6F019340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70" y="4507925"/>
                <a:ext cx="1028128" cy="52322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87076B0-A5C2-B7C3-010B-2FE1F256B1B2}"/>
                  </a:ext>
                </a:extLst>
              </p:cNvPr>
              <p:cNvSpPr txBox="1"/>
              <p:nvPr/>
            </p:nvSpPr>
            <p:spPr>
              <a:xfrm>
                <a:off x="2390490" y="3614338"/>
                <a:ext cx="1028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4,4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87076B0-A5C2-B7C3-010B-2FE1F256B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490" y="3614338"/>
                <a:ext cx="1028128" cy="52322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21ECF5D8-3538-AAE3-2BA4-E5AED2A55098}"/>
              </a:ext>
            </a:extLst>
          </p:cNvPr>
          <p:cNvSpPr txBox="1"/>
          <p:nvPr/>
        </p:nvSpPr>
        <p:spPr>
          <a:xfrm>
            <a:off x="7377968" y="413998"/>
            <a:ext cx="48981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92159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3" grpId="0"/>
      <p:bldP spid="25" grpId="0"/>
      <p:bldP spid="27" grpId="0"/>
      <p:bldP spid="29" grpId="0"/>
      <p:bldP spid="30" grpId="0" animBg="1"/>
      <p:bldP spid="31" grpId="0" animBg="1"/>
      <p:bldP spid="33" grpId="0" animBg="1"/>
      <p:bldP spid="35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12DF47-AC05-E11B-7170-73AEED2DFB0F}"/>
                  </a:ext>
                </a:extLst>
              </p:cNvPr>
              <p:cNvSpPr txBox="1"/>
              <p:nvPr/>
            </p:nvSpPr>
            <p:spPr>
              <a:xfrm>
                <a:off x="922805" y="377596"/>
                <a:ext cx="6080753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Using the diagram below.</a:t>
                </a:r>
              </a:p>
              <a:p>
                <a:r>
                  <a:rPr lang="en-GB" sz="3600" dirty="0"/>
                  <a:t>a) Determine the length of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GB" sz="3600" dirty="0"/>
                  <a:t>?</a:t>
                </a:r>
              </a:p>
              <a:p>
                <a:r>
                  <a:rPr lang="en-GB" sz="3600" dirty="0"/>
                  <a:t>b) Determine the area 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</a:rPr>
                      <m:t>𝑃𝑄𝑅</m:t>
                    </m:r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112DF47-AC05-E11B-7170-73AEED2DF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05" y="377596"/>
                <a:ext cx="6080753" cy="1754326"/>
              </a:xfrm>
              <a:prstGeom prst="rect">
                <a:avLst/>
              </a:prstGeom>
              <a:blipFill>
                <a:blip r:embed="rId2"/>
                <a:stretch>
                  <a:fillRect l="-865" t="-633" r="-96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AA7AE58-B1B6-3867-C57E-5F29AF8D7285}"/>
              </a:ext>
            </a:extLst>
          </p:cNvPr>
          <p:cNvGrpSpPr/>
          <p:nvPr/>
        </p:nvGrpSpPr>
        <p:grpSpPr>
          <a:xfrm>
            <a:off x="1343472" y="2385447"/>
            <a:ext cx="4520377" cy="3940248"/>
            <a:chOff x="2063552" y="958529"/>
            <a:chExt cx="4520377" cy="394024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1A2F975-F424-4C4A-A30C-8F87832BDC83}"/>
                </a:ext>
              </a:extLst>
            </p:cNvPr>
            <p:cNvCxnSpPr/>
            <p:nvPr/>
          </p:nvCxnSpPr>
          <p:spPr>
            <a:xfrm flipV="1">
              <a:off x="2567608" y="1340768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C0D842EE-301A-C3AF-D9A7-92B65B84CCD2}"/>
                </a:ext>
              </a:extLst>
            </p:cNvPr>
            <p:cNvCxnSpPr/>
            <p:nvPr/>
          </p:nvCxnSpPr>
          <p:spPr>
            <a:xfrm>
              <a:off x="2567608" y="4437112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6B472BB-E833-C1BA-7554-A1306DA296DC}"/>
                    </a:ext>
                  </a:extLst>
                </p:cNvPr>
                <p:cNvSpPr txBox="1"/>
                <p:nvPr/>
              </p:nvSpPr>
              <p:spPr>
                <a:xfrm>
                  <a:off x="6223889" y="4238012"/>
                  <a:ext cx="3600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6B472BB-E833-C1BA-7554-A1306DA296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3889" y="4238012"/>
                  <a:ext cx="360040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AEC2D5F-AA50-D77A-372A-3E3A6B5DBDB5}"/>
                    </a:ext>
                  </a:extLst>
                </p:cNvPr>
                <p:cNvSpPr txBox="1"/>
                <p:nvPr/>
              </p:nvSpPr>
              <p:spPr>
                <a:xfrm>
                  <a:off x="2387588" y="958529"/>
                  <a:ext cx="36004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AEC2D5F-AA50-D77A-372A-3E3A6B5DBD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7588" y="958529"/>
                  <a:ext cx="360040" cy="461665"/>
                </a:xfrm>
                <a:prstGeom prst="rect">
                  <a:avLst/>
                </a:prstGeom>
                <a:blipFill>
                  <a:blip r:embed="rId4"/>
                  <a:stretch>
                    <a:fillRect l="-5085" r="-3390"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A3D9DB6-2651-8DEF-C5A0-CC0169E1ED8B}"/>
                </a:ext>
              </a:extLst>
            </p:cNvPr>
            <p:cNvCxnSpPr/>
            <p:nvPr/>
          </p:nvCxnSpPr>
          <p:spPr>
            <a:xfrm flipH="1" flipV="1">
              <a:off x="2063552" y="1594604"/>
              <a:ext cx="3186662" cy="327455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ED12E64-4A51-BE1E-9077-969231D7458F}"/>
                </a:ext>
              </a:extLst>
            </p:cNvPr>
            <p:cNvCxnSpPr/>
            <p:nvPr/>
          </p:nvCxnSpPr>
          <p:spPr>
            <a:xfrm flipH="1">
              <a:off x="2190044" y="1844825"/>
              <a:ext cx="3854060" cy="1846643"/>
            </a:xfrm>
            <a:prstGeom prst="line">
              <a:avLst/>
            </a:prstGeom>
            <a:ln w="19050">
              <a:solidFill>
                <a:srgbClr val="0000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181BB44-EBBA-2CE8-2FC3-62E4BA290E4A}"/>
                    </a:ext>
                  </a:extLst>
                </p:cNvPr>
                <p:cNvSpPr txBox="1"/>
                <p:nvPr/>
              </p:nvSpPr>
              <p:spPr>
                <a:xfrm>
                  <a:off x="4548063" y="1420448"/>
                  <a:ext cx="200009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+4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181BB44-EBBA-2CE8-2FC3-62E4BA290E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48063" y="1420448"/>
                  <a:ext cx="2000097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5AE501D-535D-D3E0-0444-D5A85C74DF14}"/>
                    </a:ext>
                  </a:extLst>
                </p:cNvPr>
                <p:cNvSpPr txBox="1"/>
                <p:nvPr/>
              </p:nvSpPr>
              <p:spPr>
                <a:xfrm>
                  <a:off x="4235614" y="3428903"/>
                  <a:ext cx="164812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=8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5AE501D-535D-D3E0-0444-D5A85C74DF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35614" y="3428903"/>
                  <a:ext cx="1648120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02E7783-8668-B876-CD79-2DD67A9A7509}"/>
                    </a:ext>
                  </a:extLst>
                </p:cNvPr>
                <p:cNvSpPr txBox="1"/>
                <p:nvPr/>
              </p:nvSpPr>
              <p:spPr>
                <a:xfrm>
                  <a:off x="3300874" y="2564905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02E7783-8668-B876-CD79-2DD67A9A75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0874" y="2564905"/>
                  <a:ext cx="608037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38EE9D9-4CB0-7F03-3D53-526BF2154CD3}"/>
                    </a:ext>
                  </a:extLst>
                </p:cNvPr>
                <p:cNvSpPr txBox="1"/>
                <p:nvPr/>
              </p:nvSpPr>
              <p:spPr>
                <a:xfrm>
                  <a:off x="2226392" y="4437112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38EE9D9-4CB0-7F03-3D53-526BF2154C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6392" y="4437112"/>
                  <a:ext cx="608037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9E233F5-3121-5A1C-3BA3-80D505F3633E}"/>
                    </a:ext>
                  </a:extLst>
                </p:cNvPr>
                <p:cNvSpPr txBox="1"/>
                <p:nvPr/>
              </p:nvSpPr>
              <p:spPr>
                <a:xfrm>
                  <a:off x="2139591" y="3111785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9E233F5-3121-5A1C-3BA3-80D505F363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9591" y="3111785"/>
                  <a:ext cx="60803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3298593-983A-A142-12E1-225D0767328F}"/>
                    </a:ext>
                  </a:extLst>
                </p:cNvPr>
                <p:cNvSpPr txBox="1"/>
                <p:nvPr/>
              </p:nvSpPr>
              <p:spPr>
                <a:xfrm>
                  <a:off x="2139590" y="1996632"/>
                  <a:ext cx="60803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43298593-983A-A142-12E1-225D076732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9590" y="1996632"/>
                  <a:ext cx="608037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D135886-E503-FBAE-6459-47954FC54860}"/>
              </a:ext>
            </a:extLst>
          </p:cNvPr>
          <p:cNvSpPr txBox="1"/>
          <p:nvPr/>
        </p:nvSpPr>
        <p:spPr>
          <a:xfrm>
            <a:off x="8803993" y="1033356"/>
            <a:ext cx="160576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Point 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1661DD-9847-3357-DB52-8DA8BB6B5A99}"/>
                  </a:ext>
                </a:extLst>
              </p:cNvPr>
              <p:cNvSpPr txBox="1"/>
              <p:nvPr/>
            </p:nvSpPr>
            <p:spPr>
              <a:xfrm>
                <a:off x="7464152" y="4004148"/>
                <a:ext cx="38540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Use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𝑅𝑄</m:t>
                    </m:r>
                  </m:oMath>
                </a14:m>
                <a:r>
                  <a:rPr kumimoji="0" lang="en-GB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as the base: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81661DD-9847-3357-DB52-8DA8BB6B5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4004148"/>
                <a:ext cx="3854060" cy="584775"/>
              </a:xfrm>
              <a:prstGeom prst="rect">
                <a:avLst/>
              </a:prstGeom>
              <a:blipFill>
                <a:blip r:embed="rId11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87C7CD9-B041-9207-6872-2BE715F4348A}"/>
                  </a:ext>
                </a:extLst>
              </p:cNvPr>
              <p:cNvSpPr txBox="1"/>
              <p:nvPr/>
            </p:nvSpPr>
            <p:spPr>
              <a:xfrm>
                <a:off x="8944951" y="3161224"/>
                <a:ext cx="151685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0,8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87C7CD9-B041-9207-6872-2BE715F43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4951" y="3161224"/>
                <a:ext cx="1516853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0198A55-98AB-0BC5-8E7F-4D082F0298BA}"/>
                  </a:ext>
                </a:extLst>
              </p:cNvPr>
              <p:cNvSpPr txBox="1"/>
              <p:nvPr/>
            </p:nvSpPr>
            <p:spPr>
              <a:xfrm>
                <a:off x="8691043" y="1782506"/>
                <a:ext cx="2024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0198A55-98AB-0BC5-8E7F-4D082F029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043" y="1782506"/>
                <a:ext cx="2024672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637329A-E7E9-1B08-BF9D-43B91F34CB4C}"/>
                  </a:ext>
                </a:extLst>
              </p:cNvPr>
              <p:cNvSpPr txBox="1"/>
              <p:nvPr/>
            </p:nvSpPr>
            <p:spPr>
              <a:xfrm>
                <a:off x="8691043" y="2417181"/>
                <a:ext cx="20246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637329A-E7E9-1B08-BF9D-43B91F34C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043" y="2417181"/>
                <a:ext cx="2024672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224B82-4C4D-4C20-84F2-888E2707A3DB}"/>
                  </a:ext>
                </a:extLst>
              </p:cNvPr>
              <p:cNvSpPr txBox="1"/>
              <p:nvPr/>
            </p:nvSpPr>
            <p:spPr>
              <a:xfrm>
                <a:off x="7226953" y="4859137"/>
                <a:ext cx="376452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𝐴𝑟𝑒𝑎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×6×4=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224B82-4C4D-4C20-84F2-888E2707A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953" y="4859137"/>
                <a:ext cx="3764526" cy="10143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7939895-4100-BCAA-B6D8-1A68D69A6A10}"/>
                  </a:ext>
                </a:extLst>
              </p:cNvPr>
              <p:cNvSpPr txBox="1"/>
              <p:nvPr/>
            </p:nvSpPr>
            <p:spPr>
              <a:xfrm>
                <a:off x="10848528" y="5141832"/>
                <a:ext cx="79408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7939895-4100-BCAA-B6D8-1A68D69A6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8528" y="5141832"/>
                <a:ext cx="794086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345EC79-2ECE-EEDD-6CA1-E32C0AC37C55}"/>
                  </a:ext>
                </a:extLst>
              </p:cNvPr>
              <p:cNvSpPr txBox="1"/>
              <p:nvPr/>
            </p:nvSpPr>
            <p:spPr>
              <a:xfrm>
                <a:off x="671970" y="3361010"/>
                <a:ext cx="1028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0,8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345EC79-2ECE-EEDD-6CA1-E32C0AC37C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70" y="3361010"/>
                <a:ext cx="1028128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90F076A-4106-302D-A602-2295C75B6528}"/>
                  </a:ext>
                </a:extLst>
              </p:cNvPr>
              <p:cNvSpPr txBox="1"/>
              <p:nvPr/>
            </p:nvSpPr>
            <p:spPr>
              <a:xfrm>
                <a:off x="671970" y="4507925"/>
                <a:ext cx="1028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0,2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90F076A-4106-302D-A602-2295C75B6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70" y="4507925"/>
                <a:ext cx="1028128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1ACA246-1123-2014-E32D-6BE494AFC5B5}"/>
                  </a:ext>
                </a:extLst>
              </p:cNvPr>
              <p:cNvSpPr txBox="1"/>
              <p:nvPr/>
            </p:nvSpPr>
            <p:spPr>
              <a:xfrm>
                <a:off x="2390490" y="3614338"/>
                <a:ext cx="102812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4,4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1ACA246-1123-2014-E32D-6BE494AFC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490" y="3614338"/>
                <a:ext cx="1028128" cy="52322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>
            <a:extLst>
              <a:ext uri="{FF2B5EF4-FFF2-40B4-BE49-F238E27FC236}">
                <a16:creationId xmlns:a16="http://schemas.microsoft.com/office/drawing/2014/main" id="{A97B4733-0969-B0A3-14E4-0EE8B4BA90FF}"/>
              </a:ext>
            </a:extLst>
          </p:cNvPr>
          <p:cNvSpPr txBox="1"/>
          <p:nvPr/>
        </p:nvSpPr>
        <p:spPr>
          <a:xfrm>
            <a:off x="7342461" y="1065943"/>
            <a:ext cx="489813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81145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8" grpId="0"/>
      <p:bldP spid="22" grpId="0"/>
      <p:bldP spid="24" grpId="0"/>
      <p:bldP spid="26" grpId="0"/>
      <p:bldP spid="32" grpId="0"/>
      <p:bldP spid="36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22353</TotalTime>
  <Words>504</Words>
  <Application>Microsoft Office PowerPoint</Application>
  <PresentationFormat>Widescreen</PresentationFormat>
  <Paragraphs>151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875</cp:revision>
  <dcterms:created xsi:type="dcterms:W3CDTF">2013-02-28T07:36:55Z</dcterms:created>
  <dcterms:modified xsi:type="dcterms:W3CDTF">2024-10-29T07:13:29Z</dcterms:modified>
</cp:coreProperties>
</file>