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62" r:id="rId3"/>
    <p:sldId id="261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76E6A9-7D25-4E80-9A29-07E93C1BF692}" v="168" dt="2023-11-13T10:07:43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176E6A9-7D25-4E80-9A29-07E93C1BF692}"/>
    <pc:docChg chg="undo custSel addSld delSld modSld sldOrd">
      <pc:chgData name="Stewart Gale" userId="3647ddd2-6040-41ae-a96d-232c23482af8" providerId="ADAL" clId="{E176E6A9-7D25-4E80-9A29-07E93C1BF692}" dt="2023-11-13T10:08:00.898" v="1042" actId="47"/>
      <pc:docMkLst>
        <pc:docMk/>
      </pc:docMkLst>
      <pc:sldChg chg="add del">
        <pc:chgData name="Stewart Gale" userId="3647ddd2-6040-41ae-a96d-232c23482af8" providerId="ADAL" clId="{E176E6A9-7D25-4E80-9A29-07E93C1BF692}" dt="2021-09-17T08:25:33.227" v="3" actId="47"/>
        <pc:sldMkLst>
          <pc:docMk/>
          <pc:sldMk cId="120006494" sldId="257"/>
        </pc:sldMkLst>
      </pc:sldChg>
      <pc:sldChg chg="delSp modSp del mod">
        <pc:chgData name="Stewart Gale" userId="3647ddd2-6040-41ae-a96d-232c23482af8" providerId="ADAL" clId="{E176E6A9-7D25-4E80-9A29-07E93C1BF692}" dt="2021-09-17T08:53:30.329" v="795" actId="47"/>
        <pc:sldMkLst>
          <pc:docMk/>
          <pc:sldMk cId="3391060421" sldId="258"/>
        </pc:sldMkLst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11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13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16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17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44:45.771" v="101" actId="1076"/>
          <ac:spMkLst>
            <pc:docMk/>
            <pc:sldMk cId="3391060421" sldId="258"/>
            <ac:spMk id="18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19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0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1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2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3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4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5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6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7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8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29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0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1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2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3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4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25:46.484" v="7" actId="1076"/>
          <ac:spMkLst>
            <pc:docMk/>
            <pc:sldMk cId="3391060421" sldId="258"/>
            <ac:spMk id="35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44:45.771" v="101" actId="1076"/>
          <ac:spMkLst>
            <pc:docMk/>
            <pc:sldMk cId="3391060421" sldId="258"/>
            <ac:spMk id="36" creationId="{00000000-0000-0000-0000-000000000000}"/>
          </ac:spMkLst>
        </pc:spChg>
        <pc:spChg chg="mod">
          <ac:chgData name="Stewart Gale" userId="3647ddd2-6040-41ae-a96d-232c23482af8" providerId="ADAL" clId="{E176E6A9-7D25-4E80-9A29-07E93C1BF692}" dt="2021-09-17T08:44:45.771" v="101" actId="1076"/>
          <ac:spMkLst>
            <pc:docMk/>
            <pc:sldMk cId="3391060421" sldId="258"/>
            <ac:spMk id="37" creationId="{00000000-0000-0000-0000-000000000000}"/>
          </ac:spMkLst>
        </pc:spChg>
        <pc:graphicFrameChg chg="mod">
          <ac:chgData name="Stewart Gale" userId="3647ddd2-6040-41ae-a96d-232c23482af8" providerId="ADAL" clId="{E176E6A9-7D25-4E80-9A29-07E93C1BF692}" dt="2021-09-17T08:25:46.484" v="7" actId="1076"/>
          <ac:graphicFrameMkLst>
            <pc:docMk/>
            <pc:sldMk cId="3391060421" sldId="258"/>
            <ac:graphicFrameMk id="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176E6A9-7D25-4E80-9A29-07E93C1BF692}" dt="2021-09-17T08:26:46.788" v="20" actId="14734"/>
          <ac:graphicFrameMkLst>
            <pc:docMk/>
            <pc:sldMk cId="3391060421" sldId="258"/>
            <ac:graphicFrameMk id="6" creationId="{00000000-0000-0000-0000-000000000000}"/>
          </ac:graphicFrameMkLst>
        </pc:graphicFrameChg>
        <pc:graphicFrameChg chg="mod">
          <ac:chgData name="Stewart Gale" userId="3647ddd2-6040-41ae-a96d-232c23482af8" providerId="ADAL" clId="{E176E6A9-7D25-4E80-9A29-07E93C1BF692}" dt="2021-09-17T08:25:46.484" v="7" actId="1076"/>
          <ac:graphicFrameMkLst>
            <pc:docMk/>
            <pc:sldMk cId="3391060421" sldId="258"/>
            <ac:graphicFrameMk id="8" creationId="{00000000-0000-0000-0000-000000000000}"/>
          </ac:graphicFrameMkLst>
        </pc:graphicFrameChg>
        <pc:graphicFrameChg chg="mod">
          <ac:chgData name="Stewart Gale" userId="3647ddd2-6040-41ae-a96d-232c23482af8" providerId="ADAL" clId="{E176E6A9-7D25-4E80-9A29-07E93C1BF692}" dt="2021-09-17T08:25:46.484" v="7" actId="1076"/>
          <ac:graphicFrameMkLst>
            <pc:docMk/>
            <pc:sldMk cId="3391060421" sldId="258"/>
            <ac:graphicFrameMk id="9" creationId="{00000000-0000-0000-0000-000000000000}"/>
          </ac:graphicFrameMkLst>
        </pc:graphicFrameChg>
        <pc:graphicFrameChg chg="mod">
          <ac:chgData name="Stewart Gale" userId="3647ddd2-6040-41ae-a96d-232c23482af8" providerId="ADAL" clId="{E176E6A9-7D25-4E80-9A29-07E93C1BF692}" dt="2021-09-17T08:25:46.484" v="7" actId="1076"/>
          <ac:graphicFrameMkLst>
            <pc:docMk/>
            <pc:sldMk cId="3391060421" sldId="258"/>
            <ac:graphicFrameMk id="12" creationId="{00000000-0000-0000-0000-000000000000}"/>
          </ac:graphicFrameMkLst>
        </pc:graphicFrameChg>
        <pc:graphicFrameChg chg="mod">
          <ac:chgData name="Stewart Gale" userId="3647ddd2-6040-41ae-a96d-232c23482af8" providerId="ADAL" clId="{E176E6A9-7D25-4E80-9A29-07E93C1BF692}" dt="2021-09-17T08:25:46.484" v="7" actId="1076"/>
          <ac:graphicFrameMkLst>
            <pc:docMk/>
            <pc:sldMk cId="3391060421" sldId="258"/>
            <ac:graphicFrameMk id="14" creationId="{00000000-0000-0000-0000-000000000000}"/>
          </ac:graphicFrameMkLst>
        </pc:graphicFrameChg>
        <pc:picChg chg="del">
          <ac:chgData name="Stewart Gale" userId="3647ddd2-6040-41ae-a96d-232c23482af8" providerId="ADAL" clId="{E176E6A9-7D25-4E80-9A29-07E93C1BF692}" dt="2021-09-17T08:25:37.222" v="6" actId="478"/>
          <ac:picMkLst>
            <pc:docMk/>
            <pc:sldMk cId="3391060421" sldId="258"/>
            <ac:picMk id="15" creationId="{00000000-0000-0000-0000-000000000000}"/>
          </ac:picMkLst>
        </pc:picChg>
      </pc:sldChg>
      <pc:sldChg chg="addSp delSp modSp new del mod">
        <pc:chgData name="Stewart Gale" userId="3647ddd2-6040-41ae-a96d-232c23482af8" providerId="ADAL" clId="{E176E6A9-7D25-4E80-9A29-07E93C1BF692}" dt="2021-09-17T08:45:29.841" v="117" actId="47"/>
        <pc:sldMkLst>
          <pc:docMk/>
          <pc:sldMk cId="319196846" sldId="259"/>
        </pc:sldMkLst>
        <pc:spChg chg="del">
          <ac:chgData name="Stewart Gale" userId="3647ddd2-6040-41ae-a96d-232c23482af8" providerId="ADAL" clId="{E176E6A9-7D25-4E80-9A29-07E93C1BF692}" dt="2021-09-17T08:25:57.192" v="9" actId="478"/>
          <ac:spMkLst>
            <pc:docMk/>
            <pc:sldMk cId="319196846" sldId="259"/>
            <ac:spMk id="2" creationId="{F27662EC-7DD4-4E46-97D2-8823AD49CFFD}"/>
          </ac:spMkLst>
        </pc:spChg>
        <pc:spChg chg="del">
          <ac:chgData name="Stewart Gale" userId="3647ddd2-6040-41ae-a96d-232c23482af8" providerId="ADAL" clId="{E176E6A9-7D25-4E80-9A29-07E93C1BF692}" dt="2021-09-17T08:25:57.192" v="9" actId="478"/>
          <ac:spMkLst>
            <pc:docMk/>
            <pc:sldMk cId="319196846" sldId="259"/>
            <ac:spMk id="3" creationId="{B400E446-0F1D-4D3C-BACA-D00DB26ADF7F}"/>
          </ac:spMkLst>
        </pc:spChg>
        <pc:graphicFrameChg chg="add del mod">
          <ac:chgData name="Stewart Gale" userId="3647ddd2-6040-41ae-a96d-232c23482af8" providerId="ADAL" clId="{E176E6A9-7D25-4E80-9A29-07E93C1BF692}" dt="2021-09-17T08:26:27.034" v="11"/>
          <ac:graphicFrameMkLst>
            <pc:docMk/>
            <pc:sldMk cId="319196846" sldId="259"/>
            <ac:graphicFrameMk id="4" creationId="{E0FE3529-CA84-4B09-8EEB-AF935ABA3541}"/>
          </ac:graphicFrameMkLst>
        </pc:graphicFrameChg>
        <pc:graphicFrameChg chg="add mod modGraphic">
          <ac:chgData name="Stewart Gale" userId="3647ddd2-6040-41ae-a96d-232c23482af8" providerId="ADAL" clId="{E176E6A9-7D25-4E80-9A29-07E93C1BF692}" dt="2021-09-17T08:26:40.440" v="18" actId="403"/>
          <ac:graphicFrameMkLst>
            <pc:docMk/>
            <pc:sldMk cId="319196846" sldId="259"/>
            <ac:graphicFrameMk id="5" creationId="{59F83F7B-AE8F-4044-ADEC-3E642C5103A6}"/>
          </ac:graphicFrameMkLst>
        </pc:graphicFrameChg>
      </pc:sldChg>
      <pc:sldChg chg="addSp delSp modSp new mod ord delAnim modAnim">
        <pc:chgData name="Stewart Gale" userId="3647ddd2-6040-41ae-a96d-232c23482af8" providerId="ADAL" clId="{E176E6A9-7D25-4E80-9A29-07E93C1BF692}" dt="2022-01-30T05:39:56.932" v="872" actId="14100"/>
        <pc:sldMkLst>
          <pc:docMk/>
          <pc:sldMk cId="2697474755" sldId="260"/>
        </pc:sldMkLst>
        <pc:spChg chg="del mod">
          <ac:chgData name="Stewart Gale" userId="3647ddd2-6040-41ae-a96d-232c23482af8" providerId="ADAL" clId="{E176E6A9-7D25-4E80-9A29-07E93C1BF692}" dt="2021-09-17T08:34:06.612" v="25" actId="478"/>
          <ac:spMkLst>
            <pc:docMk/>
            <pc:sldMk cId="2697474755" sldId="260"/>
            <ac:spMk id="2" creationId="{CB268D5C-EDF0-4981-9116-87C2438D4246}"/>
          </ac:spMkLst>
        </pc:spChg>
        <pc:spChg chg="del mod">
          <ac:chgData name="Stewart Gale" userId="3647ddd2-6040-41ae-a96d-232c23482af8" providerId="ADAL" clId="{E176E6A9-7D25-4E80-9A29-07E93C1BF692}" dt="2021-09-17T08:34:06.612" v="25" actId="478"/>
          <ac:spMkLst>
            <pc:docMk/>
            <pc:sldMk cId="2697474755" sldId="260"/>
            <ac:spMk id="3" creationId="{9AFAE4B1-D738-4DF8-A838-8C60582E39D6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14" creationId="{764F002C-D055-4F7C-B0C8-B4B11286EAFC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15" creationId="{D2F19531-7A1A-47E7-90D0-CC8A9B8DD494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16" creationId="{0A85177A-4D45-4A5D-80BA-A588BB9E2FF2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17" creationId="{9183F36E-2C3A-40A4-AF59-80A0AAF4AA60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18" creationId="{8A39FDF8-1367-4EDF-9572-0378F304318B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19" creationId="{CCAF0450-DBAF-4CAC-BC6A-CDD352C69FB1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20" creationId="{9CB1CBFE-70DC-4FC7-8A34-F474F3541CB0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21" creationId="{422B03B9-E112-4E58-84DA-4520D20EB879}"/>
          </ac:spMkLst>
        </pc:spChg>
        <pc:spChg chg="add del mod">
          <ac:chgData name="Stewart Gale" userId="3647ddd2-6040-41ae-a96d-232c23482af8" providerId="ADAL" clId="{E176E6A9-7D25-4E80-9A29-07E93C1BF692}" dt="2021-09-17T08:54:02.293" v="827" actId="478"/>
          <ac:spMkLst>
            <pc:docMk/>
            <pc:sldMk cId="2697474755" sldId="260"/>
            <ac:spMk id="22" creationId="{2EA172A1-754E-440B-83CF-AEF92BBB2672}"/>
          </ac:spMkLst>
        </pc:spChg>
        <pc:spChg chg="add del mod">
          <ac:chgData name="Stewart Gale" userId="3647ddd2-6040-41ae-a96d-232c23482af8" providerId="ADAL" clId="{E176E6A9-7D25-4E80-9A29-07E93C1BF692}" dt="2021-09-17T08:54:07.469" v="829" actId="478"/>
          <ac:spMkLst>
            <pc:docMk/>
            <pc:sldMk cId="2697474755" sldId="260"/>
            <ac:spMk id="23" creationId="{417FE616-5DE3-435A-90A8-E93B0C21221B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24" creationId="{6D1A1ADE-FD32-4251-ADC4-55760869ABDF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25" creationId="{5BBE60B0-A972-42D9-9768-5F3A57428E41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26" creationId="{5E229808-6809-40B2-B2FC-9BC07BA65A24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27" creationId="{424AAEAF-2A61-4F19-A0AE-37CB0DE6A902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28" creationId="{2DC925E3-6EB2-42F8-B922-5BBD0C857FE5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29" creationId="{0F693BB4-6EB4-416C-8B94-5E44FE340D45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30" creationId="{1B7D4DE8-857D-45D6-97EB-807E3A736647}"/>
          </ac:spMkLst>
        </pc:spChg>
        <pc:spChg chg="add del mod">
          <ac:chgData name="Stewart Gale" userId="3647ddd2-6040-41ae-a96d-232c23482af8" providerId="ADAL" clId="{E176E6A9-7D25-4E80-9A29-07E93C1BF692}" dt="2021-09-17T08:54:05.265" v="828" actId="478"/>
          <ac:spMkLst>
            <pc:docMk/>
            <pc:sldMk cId="2697474755" sldId="260"/>
            <ac:spMk id="31" creationId="{4BE46732-6A7C-4A25-A9A6-B41DDBD385E7}"/>
          </ac:spMkLst>
        </pc:spChg>
        <pc:spChg chg="add del mod">
          <ac:chgData name="Stewart Gale" userId="3647ddd2-6040-41ae-a96d-232c23482af8" providerId="ADAL" clId="{E176E6A9-7D25-4E80-9A29-07E93C1BF692}" dt="2021-09-17T08:54:11.231" v="831" actId="478"/>
          <ac:spMkLst>
            <pc:docMk/>
            <pc:sldMk cId="2697474755" sldId="260"/>
            <ac:spMk id="32" creationId="{C40F3FEC-FCDA-40D7-B753-441307B5ABD6}"/>
          </ac:spMkLst>
        </pc:spChg>
        <pc:spChg chg="add del mod">
          <ac:chgData name="Stewart Gale" userId="3647ddd2-6040-41ae-a96d-232c23482af8" providerId="ADAL" clId="{E176E6A9-7D25-4E80-9A29-07E93C1BF692}" dt="2021-09-17T08:54:11.231" v="831" actId="478"/>
          <ac:spMkLst>
            <pc:docMk/>
            <pc:sldMk cId="2697474755" sldId="260"/>
            <ac:spMk id="33" creationId="{B404A50B-6BF7-4971-86B8-6FB738A44736}"/>
          </ac:spMkLst>
        </pc:spChg>
        <pc:spChg chg="add del mod">
          <ac:chgData name="Stewart Gale" userId="3647ddd2-6040-41ae-a96d-232c23482af8" providerId="ADAL" clId="{E176E6A9-7D25-4E80-9A29-07E93C1BF692}" dt="2021-09-17T08:54:11.231" v="831" actId="478"/>
          <ac:spMkLst>
            <pc:docMk/>
            <pc:sldMk cId="2697474755" sldId="260"/>
            <ac:spMk id="34" creationId="{F0F9DD52-B216-4648-9B90-C4BA6DF9F8CB}"/>
          </ac:spMkLst>
        </pc:spChg>
        <pc:spChg chg="add del mod">
          <ac:chgData name="Stewart Gale" userId="3647ddd2-6040-41ae-a96d-232c23482af8" providerId="ADAL" clId="{E176E6A9-7D25-4E80-9A29-07E93C1BF692}" dt="2021-09-17T08:54:11.231" v="831" actId="478"/>
          <ac:spMkLst>
            <pc:docMk/>
            <pc:sldMk cId="2697474755" sldId="260"/>
            <ac:spMk id="35" creationId="{912B684E-8BCF-4EEE-996D-5A688A0D500E}"/>
          </ac:spMkLst>
        </pc:spChg>
        <pc:spChg chg="add del mod">
          <ac:chgData name="Stewart Gale" userId="3647ddd2-6040-41ae-a96d-232c23482af8" providerId="ADAL" clId="{E176E6A9-7D25-4E80-9A29-07E93C1BF692}" dt="2021-09-17T08:54:11.231" v="831" actId="478"/>
          <ac:spMkLst>
            <pc:docMk/>
            <pc:sldMk cId="2697474755" sldId="260"/>
            <ac:spMk id="36" creationId="{5106647F-245C-45D0-AD36-49AC8D14DCFF}"/>
          </ac:spMkLst>
        </pc:spChg>
        <pc:grpChg chg="add mod">
          <ac:chgData name="Stewart Gale" userId="3647ddd2-6040-41ae-a96d-232c23482af8" providerId="ADAL" clId="{E176E6A9-7D25-4E80-9A29-07E93C1BF692}" dt="2022-01-30T05:39:54.227" v="871" actId="1076"/>
          <ac:grpSpMkLst>
            <pc:docMk/>
            <pc:sldMk cId="2697474755" sldId="260"/>
            <ac:grpSpMk id="13" creationId="{2C6B83A2-AE4D-4057-B8F7-4A13ADFB4C31}"/>
          </ac:grpSpMkLst>
        </pc:grpChg>
        <pc:picChg chg="add mod modCrop">
          <ac:chgData name="Stewart Gale" userId="3647ddd2-6040-41ae-a96d-232c23482af8" providerId="ADAL" clId="{E176E6A9-7D25-4E80-9A29-07E93C1BF692}" dt="2022-01-30T05:39:56.932" v="872" actId="14100"/>
          <ac:picMkLst>
            <pc:docMk/>
            <pc:sldMk cId="2697474755" sldId="260"/>
            <ac:picMk id="4" creationId="{F4B48281-E8A3-4CF8-8BA5-D2821394B960}"/>
          </ac:picMkLst>
        </pc:picChg>
        <pc:picChg chg="add mod modCrop">
          <ac:chgData name="Stewart Gale" userId="3647ddd2-6040-41ae-a96d-232c23482af8" providerId="ADAL" clId="{E176E6A9-7D25-4E80-9A29-07E93C1BF692}" dt="2021-09-17T08:35:52.333" v="44" actId="164"/>
          <ac:picMkLst>
            <pc:docMk/>
            <pc:sldMk cId="2697474755" sldId="260"/>
            <ac:picMk id="5" creationId="{975A2E31-9CA1-40F6-A1B8-7B174558367E}"/>
          </ac:picMkLst>
        </pc:picChg>
        <pc:cxnChg chg="add mod">
          <ac:chgData name="Stewart Gale" userId="3647ddd2-6040-41ae-a96d-232c23482af8" providerId="ADAL" clId="{E176E6A9-7D25-4E80-9A29-07E93C1BF692}" dt="2021-09-17T08:35:52.333" v="44" actId="164"/>
          <ac:cxnSpMkLst>
            <pc:docMk/>
            <pc:sldMk cId="2697474755" sldId="260"/>
            <ac:cxnSpMk id="7" creationId="{7056ED65-3F7A-4CCB-8286-503B110080D5}"/>
          </ac:cxnSpMkLst>
        </pc:cxnChg>
        <pc:cxnChg chg="add mod">
          <ac:chgData name="Stewart Gale" userId="3647ddd2-6040-41ae-a96d-232c23482af8" providerId="ADAL" clId="{E176E6A9-7D25-4E80-9A29-07E93C1BF692}" dt="2021-09-17T08:35:52.333" v="44" actId="164"/>
          <ac:cxnSpMkLst>
            <pc:docMk/>
            <pc:sldMk cId="2697474755" sldId="260"/>
            <ac:cxnSpMk id="9" creationId="{D8BF1B52-A657-43C5-9DC5-E4540B1D14E9}"/>
          </ac:cxnSpMkLst>
        </pc:cxnChg>
      </pc:sldChg>
      <pc:sldChg chg="del">
        <pc:chgData name="Stewart Gale" userId="3647ddd2-6040-41ae-a96d-232c23482af8" providerId="ADAL" clId="{E176E6A9-7D25-4E80-9A29-07E93C1BF692}" dt="2021-09-17T08:24:53.594" v="0" actId="47"/>
        <pc:sldMkLst>
          <pc:docMk/>
          <pc:sldMk cId="2723496725" sldId="260"/>
        </pc:sldMkLst>
      </pc:sldChg>
      <pc:sldChg chg="addSp delSp modSp add del mod delAnim modAnim">
        <pc:chgData name="Stewart Gale" userId="3647ddd2-6040-41ae-a96d-232c23482af8" providerId="ADAL" clId="{E176E6A9-7D25-4E80-9A29-07E93C1BF692}" dt="2023-11-13T10:06:27.870" v="1004" actId="1076"/>
        <pc:sldMkLst>
          <pc:docMk/>
          <pc:sldMk cId="2354213448" sldId="261"/>
        </pc:sldMkLst>
        <pc:spChg chg="add mod">
          <ac:chgData name="Stewart Gale" userId="3647ddd2-6040-41ae-a96d-232c23482af8" providerId="ADAL" clId="{E176E6A9-7D25-4E80-9A29-07E93C1BF692}" dt="2023-11-13T10:06:08.191" v="1002" actId="1076"/>
          <ac:spMkLst>
            <pc:docMk/>
            <pc:sldMk cId="2354213448" sldId="261"/>
            <ac:spMk id="2" creationId="{171C42EF-CCAE-E9F4-1DC0-EE40AEFE1B07}"/>
          </ac:spMkLst>
        </pc:spChg>
        <pc:spChg chg="add mod">
          <ac:chgData name="Stewart Gale" userId="3647ddd2-6040-41ae-a96d-232c23482af8" providerId="ADAL" clId="{E176E6A9-7D25-4E80-9A29-07E93C1BF692}" dt="2023-11-13T10:06:08.191" v="1002" actId="1076"/>
          <ac:spMkLst>
            <pc:docMk/>
            <pc:sldMk cId="2354213448" sldId="261"/>
            <ac:spMk id="3" creationId="{9644818B-8433-3757-A817-4AB53D4B14D1}"/>
          </ac:spMkLst>
        </pc:spChg>
        <pc:spChg chg="add mod">
          <ac:chgData name="Stewart Gale" userId="3647ddd2-6040-41ae-a96d-232c23482af8" providerId="ADAL" clId="{E176E6A9-7D25-4E80-9A29-07E93C1BF692}" dt="2023-11-13T10:06:08.191" v="1002" actId="1076"/>
          <ac:spMkLst>
            <pc:docMk/>
            <pc:sldMk cId="2354213448" sldId="261"/>
            <ac:spMk id="5" creationId="{51D7E10B-7FD7-D8B2-64A5-B4059A93ED5F}"/>
          </ac:spMkLst>
        </pc:spChg>
        <pc:spChg chg="add mod">
          <ac:chgData name="Stewart Gale" userId="3647ddd2-6040-41ae-a96d-232c23482af8" providerId="ADAL" clId="{E176E6A9-7D25-4E80-9A29-07E93C1BF692}" dt="2023-11-13T10:06:01.969" v="1001" actId="1076"/>
          <ac:spMkLst>
            <pc:docMk/>
            <pc:sldMk cId="2354213448" sldId="261"/>
            <ac:spMk id="6" creationId="{5D69D14C-7667-B58C-BA50-17D914330268}"/>
          </ac:spMkLst>
        </pc:spChg>
        <pc:spChg chg="add mod">
          <ac:chgData name="Stewart Gale" userId="3647ddd2-6040-41ae-a96d-232c23482af8" providerId="ADAL" clId="{E176E6A9-7D25-4E80-9A29-07E93C1BF692}" dt="2023-11-13T10:06:01.969" v="1001" actId="1076"/>
          <ac:spMkLst>
            <pc:docMk/>
            <pc:sldMk cId="2354213448" sldId="261"/>
            <ac:spMk id="7" creationId="{BCD50EA9-512C-EF22-2AEA-7DE04CBC0B16}"/>
          </ac:spMkLst>
        </pc:spChg>
        <pc:spChg chg="add mod">
          <ac:chgData name="Stewart Gale" userId="3647ddd2-6040-41ae-a96d-232c23482af8" providerId="ADAL" clId="{E176E6A9-7D25-4E80-9A29-07E93C1BF692}" dt="2023-11-13T10:06:01.969" v="1001" actId="1076"/>
          <ac:spMkLst>
            <pc:docMk/>
            <pc:sldMk cId="2354213448" sldId="261"/>
            <ac:spMk id="8" creationId="{75C44DF2-1FBF-E56D-1222-DE2EC1C0D4AF}"/>
          </ac:spMkLst>
        </pc:spChg>
        <pc:spChg chg="mod">
          <ac:chgData name="Stewart Gale" userId="3647ddd2-6040-41ae-a96d-232c23482af8" providerId="ADAL" clId="{E176E6A9-7D25-4E80-9A29-07E93C1BF692}" dt="2022-01-30T05:38:39.354" v="853" actId="1076"/>
          <ac:spMkLst>
            <pc:docMk/>
            <pc:sldMk cId="2354213448" sldId="261"/>
            <ac:spMk id="14" creationId="{764F002C-D055-4F7C-B0C8-B4B11286EAFC}"/>
          </ac:spMkLst>
        </pc:spChg>
        <pc:spChg chg="mod">
          <ac:chgData name="Stewart Gale" userId="3647ddd2-6040-41ae-a96d-232c23482af8" providerId="ADAL" clId="{E176E6A9-7D25-4E80-9A29-07E93C1BF692}" dt="2022-01-30T05:38:39.354" v="853" actId="1076"/>
          <ac:spMkLst>
            <pc:docMk/>
            <pc:sldMk cId="2354213448" sldId="261"/>
            <ac:spMk id="15" creationId="{D2F19531-7A1A-47E7-90D0-CC8A9B8DD494}"/>
          </ac:spMkLst>
        </pc:spChg>
        <pc:spChg chg="mod">
          <ac:chgData name="Stewart Gale" userId="3647ddd2-6040-41ae-a96d-232c23482af8" providerId="ADAL" clId="{E176E6A9-7D25-4E80-9A29-07E93C1BF692}" dt="2022-01-30T05:38:39.354" v="853" actId="1076"/>
          <ac:spMkLst>
            <pc:docMk/>
            <pc:sldMk cId="2354213448" sldId="261"/>
            <ac:spMk id="16" creationId="{0A85177A-4D45-4A5D-80BA-A588BB9E2FF2}"/>
          </ac:spMkLst>
        </pc:spChg>
        <pc:spChg chg="mod">
          <ac:chgData name="Stewart Gale" userId="3647ddd2-6040-41ae-a96d-232c23482af8" providerId="ADAL" clId="{E176E6A9-7D25-4E80-9A29-07E93C1BF692}" dt="2023-11-13T10:06:27.870" v="1004" actId="1076"/>
          <ac:spMkLst>
            <pc:docMk/>
            <pc:sldMk cId="2354213448" sldId="261"/>
            <ac:spMk id="17" creationId="{9183F36E-2C3A-40A4-AF59-80A0AAF4AA60}"/>
          </ac:spMkLst>
        </pc:spChg>
        <pc:spChg chg="mod">
          <ac:chgData name="Stewart Gale" userId="3647ddd2-6040-41ae-a96d-232c23482af8" providerId="ADAL" clId="{E176E6A9-7D25-4E80-9A29-07E93C1BF692}" dt="2023-11-13T10:06:27.870" v="1004" actId="1076"/>
          <ac:spMkLst>
            <pc:docMk/>
            <pc:sldMk cId="2354213448" sldId="261"/>
            <ac:spMk id="18" creationId="{8A39FDF8-1367-4EDF-9572-0378F304318B}"/>
          </ac:spMkLst>
        </pc:spChg>
        <pc:spChg chg="mod">
          <ac:chgData name="Stewart Gale" userId="3647ddd2-6040-41ae-a96d-232c23482af8" providerId="ADAL" clId="{E176E6A9-7D25-4E80-9A29-07E93C1BF692}" dt="2023-11-13T10:06:27.870" v="1004" actId="1076"/>
          <ac:spMkLst>
            <pc:docMk/>
            <pc:sldMk cId="2354213448" sldId="261"/>
            <ac:spMk id="19" creationId="{CCAF0450-DBAF-4CAC-BC6A-CDD352C69FB1}"/>
          </ac:spMkLst>
        </pc:spChg>
        <pc:spChg chg="mod">
          <ac:chgData name="Stewart Gale" userId="3647ddd2-6040-41ae-a96d-232c23482af8" providerId="ADAL" clId="{E176E6A9-7D25-4E80-9A29-07E93C1BF692}" dt="2022-01-30T05:38:39.354" v="853" actId="1076"/>
          <ac:spMkLst>
            <pc:docMk/>
            <pc:sldMk cId="2354213448" sldId="261"/>
            <ac:spMk id="20" creationId="{9CB1CBFE-70DC-4FC7-8A34-F474F3541CB0}"/>
          </ac:spMkLst>
        </pc:spChg>
        <pc:spChg chg="mod">
          <ac:chgData name="Stewart Gale" userId="3647ddd2-6040-41ae-a96d-232c23482af8" providerId="ADAL" clId="{E176E6A9-7D25-4E80-9A29-07E93C1BF692}" dt="2022-01-30T05:38:39.354" v="853" actId="1076"/>
          <ac:spMkLst>
            <pc:docMk/>
            <pc:sldMk cId="2354213448" sldId="261"/>
            <ac:spMk id="21" creationId="{422B03B9-E112-4E58-84DA-4520D20EB879}"/>
          </ac:spMkLst>
        </pc:spChg>
        <pc:spChg chg="mod">
          <ac:chgData name="Stewart Gale" userId="3647ddd2-6040-41ae-a96d-232c23482af8" providerId="ADAL" clId="{E176E6A9-7D25-4E80-9A29-07E93C1BF692}" dt="2022-01-30T05:38:39.354" v="853" actId="1076"/>
          <ac:spMkLst>
            <pc:docMk/>
            <pc:sldMk cId="2354213448" sldId="261"/>
            <ac:spMk id="22" creationId="{2EA172A1-754E-440B-83CF-AEF92BBB2672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3" creationId="{417FE616-5DE3-435A-90A8-E93B0C21221B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4" creationId="{6D1A1ADE-FD32-4251-ADC4-55760869ABDF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5" creationId="{5BBE60B0-A972-42D9-9768-5F3A57428E41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6" creationId="{5E229808-6809-40B2-B2FC-9BC07BA65A24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7" creationId="{424AAEAF-2A61-4F19-A0AE-37CB0DE6A902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8" creationId="{2DC925E3-6EB2-42F8-B922-5BBD0C857FE5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29" creationId="{0F693BB4-6EB4-416C-8B94-5E44FE340D45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0" creationId="{1B7D4DE8-857D-45D6-97EB-807E3A736647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1" creationId="{4BE46732-6A7C-4A25-A9A6-B41DDBD385E7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2" creationId="{C40F3FEC-FCDA-40D7-B753-441307B5ABD6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3" creationId="{B404A50B-6BF7-4971-86B8-6FB738A44736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4" creationId="{F0F9DD52-B216-4648-9B90-C4BA6DF9F8CB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5" creationId="{912B684E-8BCF-4EEE-996D-5A688A0D500E}"/>
          </ac:spMkLst>
        </pc:spChg>
        <pc:spChg chg="del">
          <ac:chgData name="Stewart Gale" userId="3647ddd2-6040-41ae-a96d-232c23482af8" providerId="ADAL" clId="{E176E6A9-7D25-4E80-9A29-07E93C1BF692}" dt="2022-01-30T05:35:56.126" v="834" actId="478"/>
          <ac:spMkLst>
            <pc:docMk/>
            <pc:sldMk cId="2354213448" sldId="261"/>
            <ac:spMk id="36" creationId="{5106647F-245C-45D0-AD36-49AC8D14DCFF}"/>
          </ac:spMkLst>
        </pc:spChg>
        <pc:spChg chg="add mod">
          <ac:chgData name="Stewart Gale" userId="3647ddd2-6040-41ae-a96d-232c23482af8" providerId="ADAL" clId="{E176E6A9-7D25-4E80-9A29-07E93C1BF692}" dt="2023-11-13T10:06:12.557" v="1003" actId="1076"/>
          <ac:spMkLst>
            <pc:docMk/>
            <pc:sldMk cId="2354213448" sldId="261"/>
            <ac:spMk id="37" creationId="{D3CEAA6C-0491-429D-87CA-E0AAB2511A3F}"/>
          </ac:spMkLst>
        </pc:spChg>
        <pc:spChg chg="add mod">
          <ac:chgData name="Stewart Gale" userId="3647ddd2-6040-41ae-a96d-232c23482af8" providerId="ADAL" clId="{E176E6A9-7D25-4E80-9A29-07E93C1BF692}" dt="2023-11-13T10:06:12.557" v="1003" actId="1076"/>
          <ac:spMkLst>
            <pc:docMk/>
            <pc:sldMk cId="2354213448" sldId="261"/>
            <ac:spMk id="38" creationId="{92D3C1EA-0E39-4036-A41C-59E510501705}"/>
          </ac:spMkLst>
        </pc:spChg>
        <pc:spChg chg="add mod">
          <ac:chgData name="Stewart Gale" userId="3647ddd2-6040-41ae-a96d-232c23482af8" providerId="ADAL" clId="{E176E6A9-7D25-4E80-9A29-07E93C1BF692}" dt="2023-11-13T10:06:12.557" v="1003" actId="1076"/>
          <ac:spMkLst>
            <pc:docMk/>
            <pc:sldMk cId="2354213448" sldId="261"/>
            <ac:spMk id="39" creationId="{B6E1E412-8816-4681-BF2A-1C93F41F4A82}"/>
          </ac:spMkLst>
        </pc:spChg>
        <pc:spChg chg="add del mod">
          <ac:chgData name="Stewart Gale" userId="3647ddd2-6040-41ae-a96d-232c23482af8" providerId="ADAL" clId="{E176E6A9-7D25-4E80-9A29-07E93C1BF692}" dt="2023-11-13T10:02:45.087" v="959" actId="21"/>
          <ac:spMkLst>
            <pc:docMk/>
            <pc:sldMk cId="2354213448" sldId="261"/>
            <ac:spMk id="40" creationId="{0E7B49FD-9A6C-4700-9A20-94BC25C37B50}"/>
          </ac:spMkLst>
        </pc:spChg>
        <pc:spChg chg="add del mod">
          <ac:chgData name="Stewart Gale" userId="3647ddd2-6040-41ae-a96d-232c23482af8" providerId="ADAL" clId="{E176E6A9-7D25-4E80-9A29-07E93C1BF692}" dt="2023-11-13T10:02:45.087" v="959" actId="21"/>
          <ac:spMkLst>
            <pc:docMk/>
            <pc:sldMk cId="2354213448" sldId="261"/>
            <ac:spMk id="41" creationId="{29B96580-ECA5-4EBC-B7FC-C63BFB56D05F}"/>
          </ac:spMkLst>
        </pc:spChg>
        <pc:spChg chg="add del mod">
          <ac:chgData name="Stewart Gale" userId="3647ddd2-6040-41ae-a96d-232c23482af8" providerId="ADAL" clId="{E176E6A9-7D25-4E80-9A29-07E93C1BF692}" dt="2023-11-13T10:02:45.087" v="959" actId="21"/>
          <ac:spMkLst>
            <pc:docMk/>
            <pc:sldMk cId="2354213448" sldId="261"/>
            <ac:spMk id="42" creationId="{8566531E-4377-4A08-A288-A14C5C0094E3}"/>
          </ac:spMkLst>
        </pc:spChg>
        <pc:spChg chg="add del mod">
          <ac:chgData name="Stewart Gale" userId="3647ddd2-6040-41ae-a96d-232c23482af8" providerId="ADAL" clId="{E176E6A9-7D25-4E80-9A29-07E93C1BF692}" dt="2023-11-13T10:04:02.614" v="973" actId="21"/>
          <ac:spMkLst>
            <pc:docMk/>
            <pc:sldMk cId="2354213448" sldId="261"/>
            <ac:spMk id="43" creationId="{C4A5CE38-F280-4AE2-90AB-3D1F38268E31}"/>
          </ac:spMkLst>
        </pc:spChg>
        <pc:spChg chg="add del mod">
          <ac:chgData name="Stewart Gale" userId="3647ddd2-6040-41ae-a96d-232c23482af8" providerId="ADAL" clId="{E176E6A9-7D25-4E80-9A29-07E93C1BF692}" dt="2023-11-13T10:04:02.614" v="973" actId="21"/>
          <ac:spMkLst>
            <pc:docMk/>
            <pc:sldMk cId="2354213448" sldId="261"/>
            <ac:spMk id="44" creationId="{4E79CA0D-140D-437C-89D4-15976DC4D56F}"/>
          </ac:spMkLst>
        </pc:spChg>
        <pc:spChg chg="add del mod">
          <ac:chgData name="Stewart Gale" userId="3647ddd2-6040-41ae-a96d-232c23482af8" providerId="ADAL" clId="{E176E6A9-7D25-4E80-9A29-07E93C1BF692}" dt="2023-11-13T10:04:02.614" v="973" actId="21"/>
          <ac:spMkLst>
            <pc:docMk/>
            <pc:sldMk cId="2354213448" sldId="261"/>
            <ac:spMk id="45" creationId="{F3C9FD9C-6119-4019-9CA3-80FBB03F9138}"/>
          </ac:spMkLst>
        </pc:spChg>
        <pc:grpChg chg="del">
          <ac:chgData name="Stewart Gale" userId="3647ddd2-6040-41ae-a96d-232c23482af8" providerId="ADAL" clId="{E176E6A9-7D25-4E80-9A29-07E93C1BF692}" dt="2022-01-30T05:35:56.126" v="834" actId="478"/>
          <ac:grpSpMkLst>
            <pc:docMk/>
            <pc:sldMk cId="2354213448" sldId="261"/>
            <ac:grpSpMk id="13" creationId="{2C6B83A2-AE4D-4057-B8F7-4A13ADFB4C31}"/>
          </ac:grpSpMkLst>
        </pc:grpChg>
        <pc:picChg chg="mod">
          <ac:chgData name="Stewart Gale" userId="3647ddd2-6040-41ae-a96d-232c23482af8" providerId="ADAL" clId="{E176E6A9-7D25-4E80-9A29-07E93C1BF692}" dt="2022-01-30T05:38:33.379" v="852" actId="1076"/>
          <ac:picMkLst>
            <pc:docMk/>
            <pc:sldMk cId="2354213448" sldId="261"/>
            <ac:picMk id="4" creationId="{F4B48281-E8A3-4CF8-8BA5-D2821394B960}"/>
          </ac:picMkLst>
        </pc:picChg>
      </pc:sldChg>
      <pc:sldChg chg="del">
        <pc:chgData name="Stewart Gale" userId="3647ddd2-6040-41ae-a96d-232c23482af8" providerId="ADAL" clId="{E176E6A9-7D25-4E80-9A29-07E93C1BF692}" dt="2021-09-17T08:25:33.688" v="4" actId="47"/>
        <pc:sldMkLst>
          <pc:docMk/>
          <pc:sldMk cId="2442015517" sldId="261"/>
        </pc:sldMkLst>
      </pc:sldChg>
      <pc:sldChg chg="addSp delSp modSp new mod">
        <pc:chgData name="Stewart Gale" userId="3647ddd2-6040-41ae-a96d-232c23482af8" providerId="ADAL" clId="{E176E6A9-7D25-4E80-9A29-07E93C1BF692}" dt="2021-09-17T08:53:56.676" v="826" actId="1076"/>
        <pc:sldMkLst>
          <pc:docMk/>
          <pc:sldMk cId="765106498" sldId="262"/>
        </pc:sldMkLst>
        <pc:spChg chg="del">
          <ac:chgData name="Stewart Gale" userId="3647ddd2-6040-41ae-a96d-232c23482af8" providerId="ADAL" clId="{E176E6A9-7D25-4E80-9A29-07E93C1BF692}" dt="2021-09-17T08:53:38.679" v="798" actId="478"/>
          <ac:spMkLst>
            <pc:docMk/>
            <pc:sldMk cId="765106498" sldId="262"/>
            <ac:spMk id="2" creationId="{AE8222BB-420A-4ADE-8475-699007C82CCC}"/>
          </ac:spMkLst>
        </pc:spChg>
        <pc:spChg chg="del">
          <ac:chgData name="Stewart Gale" userId="3647ddd2-6040-41ae-a96d-232c23482af8" providerId="ADAL" clId="{E176E6A9-7D25-4E80-9A29-07E93C1BF692}" dt="2021-09-17T08:53:38.679" v="798" actId="478"/>
          <ac:spMkLst>
            <pc:docMk/>
            <pc:sldMk cId="765106498" sldId="262"/>
            <ac:spMk id="3" creationId="{0A8A7B6B-5E43-40DD-A4D9-FCD303F31AAB}"/>
          </ac:spMkLst>
        </pc:spChg>
        <pc:spChg chg="add mod">
          <ac:chgData name="Stewart Gale" userId="3647ddd2-6040-41ae-a96d-232c23482af8" providerId="ADAL" clId="{E176E6A9-7D25-4E80-9A29-07E93C1BF692}" dt="2021-09-17T08:53:56.676" v="826" actId="1076"/>
          <ac:spMkLst>
            <pc:docMk/>
            <pc:sldMk cId="765106498" sldId="262"/>
            <ac:spMk id="4" creationId="{D9974D18-72E3-4ACC-B771-72D1FCCE5052}"/>
          </ac:spMkLst>
        </pc:spChg>
      </pc:sldChg>
      <pc:sldChg chg="del">
        <pc:chgData name="Stewart Gale" userId="3647ddd2-6040-41ae-a96d-232c23482af8" providerId="ADAL" clId="{E176E6A9-7D25-4E80-9A29-07E93C1BF692}" dt="2021-09-17T08:25:34.520" v="5" actId="47"/>
        <pc:sldMkLst>
          <pc:docMk/>
          <pc:sldMk cId="3676897369" sldId="262"/>
        </pc:sldMkLst>
      </pc:sldChg>
      <pc:sldChg chg="addSp delSp modSp add del mod delAnim modAnim">
        <pc:chgData name="Stewart Gale" userId="3647ddd2-6040-41ae-a96d-232c23482af8" providerId="ADAL" clId="{E176E6A9-7D25-4E80-9A29-07E93C1BF692}" dt="2023-11-13T10:08:00.898" v="1042" actId="47"/>
        <pc:sldMkLst>
          <pc:docMk/>
          <pc:sldMk cId="2622568930" sldId="263"/>
        </pc:sldMkLst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14" creationId="{764F002C-D055-4F7C-B0C8-B4B11286EAFC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15" creationId="{D2F19531-7A1A-47E7-90D0-CC8A9B8DD494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16" creationId="{0A85177A-4D45-4A5D-80BA-A588BB9E2FF2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17" creationId="{9183F36E-2C3A-40A4-AF59-80A0AAF4AA60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18" creationId="{8A39FDF8-1367-4EDF-9572-0378F304318B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19" creationId="{CCAF0450-DBAF-4CAC-BC6A-CDD352C69FB1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20" creationId="{9CB1CBFE-70DC-4FC7-8A34-F474F3541CB0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21" creationId="{422B03B9-E112-4E58-84DA-4520D20EB879}"/>
          </ac:spMkLst>
        </pc:spChg>
        <pc:spChg chg="del">
          <ac:chgData name="Stewart Gale" userId="3647ddd2-6040-41ae-a96d-232c23482af8" providerId="ADAL" clId="{E176E6A9-7D25-4E80-9A29-07E93C1BF692}" dt="2022-01-30T05:39:13.211" v="857" actId="478"/>
          <ac:spMkLst>
            <pc:docMk/>
            <pc:sldMk cId="2622568930" sldId="263"/>
            <ac:spMk id="22" creationId="{2EA172A1-754E-440B-83CF-AEF92BBB2672}"/>
          </ac:spMkLst>
        </pc:spChg>
        <pc:spChg chg="del">
          <ac:chgData name="Stewart Gale" userId="3647ddd2-6040-41ae-a96d-232c23482af8" providerId="ADAL" clId="{E176E6A9-7D25-4E80-9A29-07E93C1BF692}" dt="2022-01-30T05:37:39.807" v="841" actId="21"/>
          <ac:spMkLst>
            <pc:docMk/>
            <pc:sldMk cId="2622568930" sldId="263"/>
            <ac:spMk id="23" creationId="{417FE616-5DE3-435A-90A8-E93B0C21221B}"/>
          </ac:spMkLst>
        </pc:spChg>
        <pc:spChg chg="del">
          <ac:chgData name="Stewart Gale" userId="3647ddd2-6040-41ae-a96d-232c23482af8" providerId="ADAL" clId="{E176E6A9-7D25-4E80-9A29-07E93C1BF692}" dt="2022-01-30T05:37:39.807" v="841" actId="21"/>
          <ac:spMkLst>
            <pc:docMk/>
            <pc:sldMk cId="2622568930" sldId="263"/>
            <ac:spMk id="24" creationId="{6D1A1ADE-FD32-4251-ADC4-55760869ABDF}"/>
          </ac:spMkLst>
        </pc:spChg>
        <pc:spChg chg="del">
          <ac:chgData name="Stewart Gale" userId="3647ddd2-6040-41ae-a96d-232c23482af8" providerId="ADAL" clId="{E176E6A9-7D25-4E80-9A29-07E93C1BF692}" dt="2022-01-30T05:37:39.807" v="841" actId="21"/>
          <ac:spMkLst>
            <pc:docMk/>
            <pc:sldMk cId="2622568930" sldId="263"/>
            <ac:spMk id="25" creationId="{5BBE60B0-A972-42D9-9768-5F3A57428E41}"/>
          </ac:spMkLst>
        </pc:spChg>
        <pc:spChg chg="del">
          <ac:chgData name="Stewart Gale" userId="3647ddd2-6040-41ae-a96d-232c23482af8" providerId="ADAL" clId="{E176E6A9-7D25-4E80-9A29-07E93C1BF692}" dt="2022-01-30T05:37:53.913" v="844" actId="21"/>
          <ac:spMkLst>
            <pc:docMk/>
            <pc:sldMk cId="2622568930" sldId="263"/>
            <ac:spMk id="26" creationId="{5E229808-6809-40B2-B2FC-9BC07BA65A24}"/>
          </ac:spMkLst>
        </pc:spChg>
        <pc:spChg chg="del">
          <ac:chgData name="Stewart Gale" userId="3647ddd2-6040-41ae-a96d-232c23482af8" providerId="ADAL" clId="{E176E6A9-7D25-4E80-9A29-07E93C1BF692}" dt="2022-01-30T05:37:53.913" v="844" actId="21"/>
          <ac:spMkLst>
            <pc:docMk/>
            <pc:sldMk cId="2622568930" sldId="263"/>
            <ac:spMk id="27" creationId="{424AAEAF-2A61-4F19-A0AE-37CB0DE6A902}"/>
          </ac:spMkLst>
        </pc:spChg>
        <pc:spChg chg="del">
          <ac:chgData name="Stewart Gale" userId="3647ddd2-6040-41ae-a96d-232c23482af8" providerId="ADAL" clId="{E176E6A9-7D25-4E80-9A29-07E93C1BF692}" dt="2022-01-30T05:37:53.913" v="844" actId="21"/>
          <ac:spMkLst>
            <pc:docMk/>
            <pc:sldMk cId="2622568930" sldId="263"/>
            <ac:spMk id="28" creationId="{2DC925E3-6EB2-42F8-B922-5BBD0C857FE5}"/>
          </ac:spMkLst>
        </pc:spChg>
        <pc:spChg chg="del">
          <ac:chgData name="Stewart Gale" userId="3647ddd2-6040-41ae-a96d-232c23482af8" providerId="ADAL" clId="{E176E6A9-7D25-4E80-9A29-07E93C1BF692}" dt="2022-01-30T05:38:09.859" v="847" actId="21"/>
          <ac:spMkLst>
            <pc:docMk/>
            <pc:sldMk cId="2622568930" sldId="263"/>
            <ac:spMk id="29" creationId="{0F693BB4-6EB4-416C-8B94-5E44FE340D45}"/>
          </ac:spMkLst>
        </pc:spChg>
        <pc:spChg chg="del">
          <ac:chgData name="Stewart Gale" userId="3647ddd2-6040-41ae-a96d-232c23482af8" providerId="ADAL" clId="{E176E6A9-7D25-4E80-9A29-07E93C1BF692}" dt="2022-01-30T05:38:09.859" v="847" actId="21"/>
          <ac:spMkLst>
            <pc:docMk/>
            <pc:sldMk cId="2622568930" sldId="263"/>
            <ac:spMk id="30" creationId="{1B7D4DE8-857D-45D6-97EB-807E3A736647}"/>
          </ac:spMkLst>
        </pc:spChg>
        <pc:spChg chg="del">
          <ac:chgData name="Stewart Gale" userId="3647ddd2-6040-41ae-a96d-232c23482af8" providerId="ADAL" clId="{E176E6A9-7D25-4E80-9A29-07E93C1BF692}" dt="2022-01-30T05:38:09.859" v="847" actId="21"/>
          <ac:spMkLst>
            <pc:docMk/>
            <pc:sldMk cId="2622568930" sldId="263"/>
            <ac:spMk id="31" creationId="{4BE46732-6A7C-4A25-A9A6-B41DDBD385E7}"/>
          </ac:spMkLst>
        </pc:spChg>
        <pc:spChg chg="mod topLvl">
          <ac:chgData name="Stewart Gale" userId="3647ddd2-6040-41ae-a96d-232c23482af8" providerId="ADAL" clId="{E176E6A9-7D25-4E80-9A29-07E93C1BF692}" dt="2023-11-13T08:25:23.837" v="876" actId="165"/>
          <ac:spMkLst>
            <pc:docMk/>
            <pc:sldMk cId="2622568930" sldId="263"/>
            <ac:spMk id="32" creationId="{C40F3FEC-FCDA-40D7-B753-441307B5ABD6}"/>
          </ac:spMkLst>
        </pc:spChg>
        <pc:spChg chg="del mod topLvl">
          <ac:chgData name="Stewart Gale" userId="3647ddd2-6040-41ae-a96d-232c23482af8" providerId="ADAL" clId="{E176E6A9-7D25-4E80-9A29-07E93C1BF692}" dt="2023-11-13T09:56:32.942" v="898" actId="21"/>
          <ac:spMkLst>
            <pc:docMk/>
            <pc:sldMk cId="2622568930" sldId="263"/>
            <ac:spMk id="33" creationId="{B404A50B-6BF7-4971-86B8-6FB738A44736}"/>
          </ac:spMkLst>
        </pc:spChg>
        <pc:spChg chg="mod topLvl">
          <ac:chgData name="Stewart Gale" userId="3647ddd2-6040-41ae-a96d-232c23482af8" providerId="ADAL" clId="{E176E6A9-7D25-4E80-9A29-07E93C1BF692}" dt="2023-11-13T08:25:23.837" v="876" actId="165"/>
          <ac:spMkLst>
            <pc:docMk/>
            <pc:sldMk cId="2622568930" sldId="263"/>
            <ac:spMk id="34" creationId="{F0F9DD52-B216-4648-9B90-C4BA6DF9F8CB}"/>
          </ac:spMkLst>
        </pc:spChg>
        <pc:spChg chg="mod topLvl">
          <ac:chgData name="Stewart Gale" userId="3647ddd2-6040-41ae-a96d-232c23482af8" providerId="ADAL" clId="{E176E6A9-7D25-4E80-9A29-07E93C1BF692}" dt="2023-11-13T08:30:28.096" v="882" actId="20577"/>
          <ac:spMkLst>
            <pc:docMk/>
            <pc:sldMk cId="2622568930" sldId="263"/>
            <ac:spMk id="35" creationId="{912B684E-8BCF-4EEE-996D-5A688A0D500E}"/>
          </ac:spMkLst>
        </pc:spChg>
        <pc:spChg chg="mod topLvl">
          <ac:chgData name="Stewart Gale" userId="3647ddd2-6040-41ae-a96d-232c23482af8" providerId="ADAL" clId="{E176E6A9-7D25-4E80-9A29-07E93C1BF692}" dt="2023-11-13T08:25:23.837" v="876" actId="165"/>
          <ac:spMkLst>
            <pc:docMk/>
            <pc:sldMk cId="2622568930" sldId="263"/>
            <ac:spMk id="36" creationId="{5106647F-245C-45D0-AD36-49AC8D14DCFF}"/>
          </ac:spMkLst>
        </pc:spChg>
        <pc:grpChg chg="add del mod">
          <ac:chgData name="Stewart Gale" userId="3647ddd2-6040-41ae-a96d-232c23482af8" providerId="ADAL" clId="{E176E6A9-7D25-4E80-9A29-07E93C1BF692}" dt="2023-11-13T08:25:23.837" v="876" actId="165"/>
          <ac:grpSpMkLst>
            <pc:docMk/>
            <pc:sldMk cId="2622568930" sldId="263"/>
            <ac:grpSpMk id="2" creationId="{F734A432-4F99-4AE4-A502-BAFEBDB659F4}"/>
          </ac:grpSpMkLst>
        </pc:grpChg>
        <pc:grpChg chg="mod topLvl">
          <ac:chgData name="Stewart Gale" userId="3647ddd2-6040-41ae-a96d-232c23482af8" providerId="ADAL" clId="{E176E6A9-7D25-4E80-9A29-07E93C1BF692}" dt="2023-11-13T08:25:23.837" v="876" actId="165"/>
          <ac:grpSpMkLst>
            <pc:docMk/>
            <pc:sldMk cId="2622568930" sldId="263"/>
            <ac:grpSpMk id="13" creationId="{2C6B83A2-AE4D-4057-B8F7-4A13ADFB4C31}"/>
          </ac:grpSpMkLst>
        </pc:grpChg>
        <pc:picChg chg="del">
          <ac:chgData name="Stewart Gale" userId="3647ddd2-6040-41ae-a96d-232c23482af8" providerId="ADAL" clId="{E176E6A9-7D25-4E80-9A29-07E93C1BF692}" dt="2022-01-30T05:39:16.540" v="858" actId="478"/>
          <ac:picMkLst>
            <pc:docMk/>
            <pc:sldMk cId="2622568930" sldId="263"/>
            <ac:picMk id="4" creationId="{F4B48281-E8A3-4CF8-8BA5-D2821394B960}"/>
          </ac:picMkLst>
        </pc:picChg>
        <pc:picChg chg="mod">
          <ac:chgData name="Stewart Gale" userId="3647ddd2-6040-41ae-a96d-232c23482af8" providerId="ADAL" clId="{E176E6A9-7D25-4E80-9A29-07E93C1BF692}" dt="2023-11-13T08:25:23.837" v="876" actId="165"/>
          <ac:picMkLst>
            <pc:docMk/>
            <pc:sldMk cId="2622568930" sldId="263"/>
            <ac:picMk id="5" creationId="{975A2E31-9CA1-40F6-A1B8-7B174558367E}"/>
          </ac:picMkLst>
        </pc:picChg>
        <pc:cxnChg chg="mod">
          <ac:chgData name="Stewart Gale" userId="3647ddd2-6040-41ae-a96d-232c23482af8" providerId="ADAL" clId="{E176E6A9-7D25-4E80-9A29-07E93C1BF692}" dt="2023-11-13T08:25:23.837" v="876" actId="165"/>
          <ac:cxnSpMkLst>
            <pc:docMk/>
            <pc:sldMk cId="2622568930" sldId="263"/>
            <ac:cxnSpMk id="7" creationId="{7056ED65-3F7A-4CCB-8286-503B110080D5}"/>
          </ac:cxnSpMkLst>
        </pc:cxnChg>
        <pc:cxnChg chg="mod">
          <ac:chgData name="Stewart Gale" userId="3647ddd2-6040-41ae-a96d-232c23482af8" providerId="ADAL" clId="{E176E6A9-7D25-4E80-9A29-07E93C1BF692}" dt="2023-11-13T08:25:23.837" v="876" actId="165"/>
          <ac:cxnSpMkLst>
            <pc:docMk/>
            <pc:sldMk cId="2622568930" sldId="263"/>
            <ac:cxnSpMk id="9" creationId="{D8BF1B52-A657-43C5-9DC5-E4540B1D14E9}"/>
          </ac:cxnSpMkLst>
        </pc:cxnChg>
      </pc:sldChg>
      <pc:sldChg chg="add del">
        <pc:chgData name="Stewart Gale" userId="3647ddd2-6040-41ae-a96d-232c23482af8" providerId="ADAL" clId="{E176E6A9-7D25-4E80-9A29-07E93C1BF692}" dt="2022-01-30T05:39:41.225" v="868" actId="47"/>
        <pc:sldMkLst>
          <pc:docMk/>
          <pc:sldMk cId="914778656" sldId="264"/>
        </pc:sldMkLst>
      </pc:sldChg>
      <pc:sldChg chg="addSp delSp modSp add mod delAnim modAnim">
        <pc:chgData name="Stewart Gale" userId="3647ddd2-6040-41ae-a96d-232c23482af8" providerId="ADAL" clId="{E176E6A9-7D25-4E80-9A29-07E93C1BF692}" dt="2023-11-13T10:06:45.563" v="1005"/>
        <pc:sldMkLst>
          <pc:docMk/>
          <pc:sldMk cId="1249997039" sldId="264"/>
        </pc:sldMkLst>
        <pc:spChg chg="add mod">
          <ac:chgData name="Stewart Gale" userId="3647ddd2-6040-41ae-a96d-232c23482af8" providerId="ADAL" clId="{E176E6A9-7D25-4E80-9A29-07E93C1BF692}" dt="2023-11-13T09:58:58.224" v="936" actId="20577"/>
          <ac:spMkLst>
            <pc:docMk/>
            <pc:sldMk cId="1249997039" sldId="264"/>
            <ac:spMk id="2" creationId="{9E34E072-6577-F2AD-0D25-F2F737E24B37}"/>
          </ac:spMkLst>
        </pc:spChg>
        <pc:spChg chg="mod">
          <ac:chgData name="Stewart Gale" userId="3647ddd2-6040-41ae-a96d-232c23482af8" providerId="ADAL" clId="{E176E6A9-7D25-4E80-9A29-07E93C1BF692}" dt="2023-11-13T10:00:24.089" v="955" actId="1076"/>
          <ac:spMkLst>
            <pc:docMk/>
            <pc:sldMk cId="1249997039" sldId="264"/>
            <ac:spMk id="14" creationId="{764F002C-D055-4F7C-B0C8-B4B11286EAFC}"/>
          </ac:spMkLst>
        </pc:spChg>
        <pc:spChg chg="mod">
          <ac:chgData name="Stewart Gale" userId="3647ddd2-6040-41ae-a96d-232c23482af8" providerId="ADAL" clId="{E176E6A9-7D25-4E80-9A29-07E93C1BF692}" dt="2023-11-13T10:00:24.089" v="955" actId="1076"/>
          <ac:spMkLst>
            <pc:docMk/>
            <pc:sldMk cId="1249997039" sldId="264"/>
            <ac:spMk id="15" creationId="{D2F19531-7A1A-47E7-90D0-CC8A9B8DD494}"/>
          </ac:spMkLst>
        </pc:spChg>
        <pc:spChg chg="mod">
          <ac:chgData name="Stewart Gale" userId="3647ddd2-6040-41ae-a96d-232c23482af8" providerId="ADAL" clId="{E176E6A9-7D25-4E80-9A29-07E93C1BF692}" dt="2023-11-13T10:00:24.089" v="955" actId="1076"/>
          <ac:spMkLst>
            <pc:docMk/>
            <pc:sldMk cId="1249997039" sldId="264"/>
            <ac:spMk id="16" creationId="{0A85177A-4D45-4A5D-80BA-A588BB9E2FF2}"/>
          </ac:spMkLst>
        </pc:spChg>
        <pc:spChg chg="mod">
          <ac:chgData name="Stewart Gale" userId="3647ddd2-6040-41ae-a96d-232c23482af8" providerId="ADAL" clId="{E176E6A9-7D25-4E80-9A29-07E93C1BF692}" dt="2023-11-13T10:00:24.089" v="955" actId="1076"/>
          <ac:spMkLst>
            <pc:docMk/>
            <pc:sldMk cId="1249997039" sldId="264"/>
            <ac:spMk id="17" creationId="{9183F36E-2C3A-40A4-AF59-80A0AAF4AA60}"/>
          </ac:spMkLst>
        </pc:spChg>
        <pc:spChg chg="mod">
          <ac:chgData name="Stewart Gale" userId="3647ddd2-6040-41ae-a96d-232c23482af8" providerId="ADAL" clId="{E176E6A9-7D25-4E80-9A29-07E93C1BF692}" dt="2023-11-13T10:00:24.089" v="955" actId="1076"/>
          <ac:spMkLst>
            <pc:docMk/>
            <pc:sldMk cId="1249997039" sldId="264"/>
            <ac:spMk id="18" creationId="{8A39FDF8-1367-4EDF-9572-0378F304318B}"/>
          </ac:spMkLst>
        </pc:spChg>
        <pc:spChg chg="mod">
          <ac:chgData name="Stewart Gale" userId="3647ddd2-6040-41ae-a96d-232c23482af8" providerId="ADAL" clId="{E176E6A9-7D25-4E80-9A29-07E93C1BF692}" dt="2023-11-13T10:00:24.089" v="955" actId="1076"/>
          <ac:spMkLst>
            <pc:docMk/>
            <pc:sldMk cId="1249997039" sldId="264"/>
            <ac:spMk id="19" creationId="{CCAF0450-DBAF-4CAC-BC6A-CDD352C69FB1}"/>
          </ac:spMkLst>
        </pc:spChg>
        <pc:spChg chg="del">
          <ac:chgData name="Stewart Gale" userId="3647ddd2-6040-41ae-a96d-232c23482af8" providerId="ADAL" clId="{E176E6A9-7D25-4E80-9A29-07E93C1BF692}" dt="2023-11-13T09:55:27.986" v="884" actId="478"/>
          <ac:spMkLst>
            <pc:docMk/>
            <pc:sldMk cId="1249997039" sldId="264"/>
            <ac:spMk id="20" creationId="{9CB1CBFE-70DC-4FC7-8A34-F474F3541CB0}"/>
          </ac:spMkLst>
        </pc:spChg>
        <pc:spChg chg="del">
          <ac:chgData name="Stewart Gale" userId="3647ddd2-6040-41ae-a96d-232c23482af8" providerId="ADAL" clId="{E176E6A9-7D25-4E80-9A29-07E93C1BF692}" dt="2023-11-13T09:55:27.986" v="884" actId="478"/>
          <ac:spMkLst>
            <pc:docMk/>
            <pc:sldMk cId="1249997039" sldId="264"/>
            <ac:spMk id="21" creationId="{422B03B9-E112-4E58-84DA-4520D20EB879}"/>
          </ac:spMkLst>
        </pc:spChg>
        <pc:spChg chg="del">
          <ac:chgData name="Stewart Gale" userId="3647ddd2-6040-41ae-a96d-232c23482af8" providerId="ADAL" clId="{E176E6A9-7D25-4E80-9A29-07E93C1BF692}" dt="2023-11-13T09:55:27.986" v="884" actId="478"/>
          <ac:spMkLst>
            <pc:docMk/>
            <pc:sldMk cId="1249997039" sldId="264"/>
            <ac:spMk id="22" creationId="{2EA172A1-754E-440B-83CF-AEF92BBB2672}"/>
          </ac:spMkLst>
        </pc:spChg>
        <pc:spChg chg="del">
          <ac:chgData name="Stewart Gale" userId="3647ddd2-6040-41ae-a96d-232c23482af8" providerId="ADAL" clId="{E176E6A9-7D25-4E80-9A29-07E93C1BF692}" dt="2023-11-13T09:55:29.969" v="885" actId="478"/>
          <ac:spMkLst>
            <pc:docMk/>
            <pc:sldMk cId="1249997039" sldId="264"/>
            <ac:spMk id="37" creationId="{D3CEAA6C-0491-429D-87CA-E0AAB2511A3F}"/>
          </ac:spMkLst>
        </pc:spChg>
        <pc:spChg chg="del">
          <ac:chgData name="Stewart Gale" userId="3647ddd2-6040-41ae-a96d-232c23482af8" providerId="ADAL" clId="{E176E6A9-7D25-4E80-9A29-07E93C1BF692}" dt="2023-11-13T09:55:29.969" v="885" actId="478"/>
          <ac:spMkLst>
            <pc:docMk/>
            <pc:sldMk cId="1249997039" sldId="264"/>
            <ac:spMk id="38" creationId="{92D3C1EA-0E39-4036-A41C-59E510501705}"/>
          </ac:spMkLst>
        </pc:spChg>
        <pc:spChg chg="del">
          <ac:chgData name="Stewart Gale" userId="3647ddd2-6040-41ae-a96d-232c23482af8" providerId="ADAL" clId="{E176E6A9-7D25-4E80-9A29-07E93C1BF692}" dt="2023-11-13T09:55:29.969" v="885" actId="478"/>
          <ac:spMkLst>
            <pc:docMk/>
            <pc:sldMk cId="1249997039" sldId="264"/>
            <ac:spMk id="39" creationId="{B6E1E412-8816-4681-BF2A-1C93F41F4A82}"/>
          </ac:spMkLst>
        </pc:spChg>
        <pc:spChg chg="del">
          <ac:chgData name="Stewart Gale" userId="3647ddd2-6040-41ae-a96d-232c23482af8" providerId="ADAL" clId="{E176E6A9-7D25-4E80-9A29-07E93C1BF692}" dt="2023-11-13T09:55:29.969" v="885" actId="478"/>
          <ac:spMkLst>
            <pc:docMk/>
            <pc:sldMk cId="1249997039" sldId="264"/>
            <ac:spMk id="40" creationId="{0E7B49FD-9A6C-4700-9A20-94BC25C37B50}"/>
          </ac:spMkLst>
        </pc:spChg>
        <pc:spChg chg="del">
          <ac:chgData name="Stewart Gale" userId="3647ddd2-6040-41ae-a96d-232c23482af8" providerId="ADAL" clId="{E176E6A9-7D25-4E80-9A29-07E93C1BF692}" dt="2023-11-13T09:55:29.969" v="885" actId="478"/>
          <ac:spMkLst>
            <pc:docMk/>
            <pc:sldMk cId="1249997039" sldId="264"/>
            <ac:spMk id="41" creationId="{29B96580-ECA5-4EBC-B7FC-C63BFB56D05F}"/>
          </ac:spMkLst>
        </pc:spChg>
        <pc:spChg chg="del">
          <ac:chgData name="Stewart Gale" userId="3647ddd2-6040-41ae-a96d-232c23482af8" providerId="ADAL" clId="{E176E6A9-7D25-4E80-9A29-07E93C1BF692}" dt="2023-11-13T09:55:29.969" v="885" actId="478"/>
          <ac:spMkLst>
            <pc:docMk/>
            <pc:sldMk cId="1249997039" sldId="264"/>
            <ac:spMk id="42" creationId="{8566531E-4377-4A08-A288-A14C5C0094E3}"/>
          </ac:spMkLst>
        </pc:spChg>
        <pc:spChg chg="del">
          <ac:chgData name="Stewart Gale" userId="3647ddd2-6040-41ae-a96d-232c23482af8" providerId="ADAL" clId="{E176E6A9-7D25-4E80-9A29-07E93C1BF692}" dt="2023-11-13T09:55:27.986" v="884" actId="478"/>
          <ac:spMkLst>
            <pc:docMk/>
            <pc:sldMk cId="1249997039" sldId="264"/>
            <ac:spMk id="43" creationId="{C4A5CE38-F280-4AE2-90AB-3D1F38268E31}"/>
          </ac:spMkLst>
        </pc:spChg>
        <pc:spChg chg="del">
          <ac:chgData name="Stewart Gale" userId="3647ddd2-6040-41ae-a96d-232c23482af8" providerId="ADAL" clId="{E176E6A9-7D25-4E80-9A29-07E93C1BF692}" dt="2023-11-13T09:55:27.986" v="884" actId="478"/>
          <ac:spMkLst>
            <pc:docMk/>
            <pc:sldMk cId="1249997039" sldId="264"/>
            <ac:spMk id="44" creationId="{4E79CA0D-140D-437C-89D4-15976DC4D56F}"/>
          </ac:spMkLst>
        </pc:spChg>
        <pc:spChg chg="del">
          <ac:chgData name="Stewart Gale" userId="3647ddd2-6040-41ae-a96d-232c23482af8" providerId="ADAL" clId="{E176E6A9-7D25-4E80-9A29-07E93C1BF692}" dt="2023-11-13T09:55:27.986" v="884" actId="478"/>
          <ac:spMkLst>
            <pc:docMk/>
            <pc:sldMk cId="1249997039" sldId="264"/>
            <ac:spMk id="45" creationId="{F3C9FD9C-6119-4019-9CA3-80FBB03F9138}"/>
          </ac:spMkLst>
        </pc:spChg>
      </pc:sldChg>
      <pc:sldChg chg="addSp delSp modSp add mod ord delAnim modAnim">
        <pc:chgData name="Stewart Gale" userId="3647ddd2-6040-41ae-a96d-232c23482af8" providerId="ADAL" clId="{E176E6A9-7D25-4E80-9A29-07E93C1BF692}" dt="2023-11-13T10:06:50.935" v="1006"/>
        <pc:sldMkLst>
          <pc:docMk/>
          <pc:sldMk cId="723816123" sldId="265"/>
        </pc:sldMkLst>
        <pc:spChg chg="add mod">
          <ac:chgData name="Stewart Gale" userId="3647ddd2-6040-41ae-a96d-232c23482af8" providerId="ADAL" clId="{E176E6A9-7D25-4E80-9A29-07E93C1BF692}" dt="2023-11-13T09:59:13.804" v="946" actId="20577"/>
          <ac:spMkLst>
            <pc:docMk/>
            <pc:sldMk cId="723816123" sldId="265"/>
            <ac:spMk id="2" creationId="{1B1178FA-309E-8528-3E12-E56EF93B22EB}"/>
          </ac:spMkLst>
        </pc:spChg>
        <pc:spChg chg="del">
          <ac:chgData name="Stewart Gale" userId="3647ddd2-6040-41ae-a96d-232c23482af8" providerId="ADAL" clId="{E176E6A9-7D25-4E80-9A29-07E93C1BF692}" dt="2023-11-13T09:56:14.140" v="894" actId="478"/>
          <ac:spMkLst>
            <pc:docMk/>
            <pc:sldMk cId="723816123" sldId="265"/>
            <ac:spMk id="14" creationId="{764F002C-D055-4F7C-B0C8-B4B11286EAFC}"/>
          </ac:spMkLst>
        </pc:spChg>
        <pc:spChg chg="del">
          <ac:chgData name="Stewart Gale" userId="3647ddd2-6040-41ae-a96d-232c23482af8" providerId="ADAL" clId="{E176E6A9-7D25-4E80-9A29-07E93C1BF692}" dt="2023-11-13T09:56:14.140" v="894" actId="478"/>
          <ac:spMkLst>
            <pc:docMk/>
            <pc:sldMk cId="723816123" sldId="265"/>
            <ac:spMk id="15" creationId="{D2F19531-7A1A-47E7-90D0-CC8A9B8DD494}"/>
          </ac:spMkLst>
        </pc:spChg>
        <pc:spChg chg="del">
          <ac:chgData name="Stewart Gale" userId="3647ddd2-6040-41ae-a96d-232c23482af8" providerId="ADAL" clId="{E176E6A9-7D25-4E80-9A29-07E93C1BF692}" dt="2023-11-13T09:56:14.140" v="894" actId="478"/>
          <ac:spMkLst>
            <pc:docMk/>
            <pc:sldMk cId="723816123" sldId="265"/>
            <ac:spMk id="16" creationId="{0A85177A-4D45-4A5D-80BA-A588BB9E2FF2}"/>
          </ac:spMkLst>
        </pc:spChg>
        <pc:spChg chg="mod">
          <ac:chgData name="Stewart Gale" userId="3647ddd2-6040-41ae-a96d-232c23482af8" providerId="ADAL" clId="{E176E6A9-7D25-4E80-9A29-07E93C1BF692}" dt="2023-11-13T09:56:21.704" v="896" actId="1076"/>
          <ac:spMkLst>
            <pc:docMk/>
            <pc:sldMk cId="723816123" sldId="265"/>
            <ac:spMk id="17" creationId="{9183F36E-2C3A-40A4-AF59-80A0AAF4AA60}"/>
          </ac:spMkLst>
        </pc:spChg>
        <pc:spChg chg="mod">
          <ac:chgData name="Stewart Gale" userId="3647ddd2-6040-41ae-a96d-232c23482af8" providerId="ADAL" clId="{E176E6A9-7D25-4E80-9A29-07E93C1BF692}" dt="2023-11-13T09:56:21.704" v="896" actId="1076"/>
          <ac:spMkLst>
            <pc:docMk/>
            <pc:sldMk cId="723816123" sldId="265"/>
            <ac:spMk id="18" creationId="{8A39FDF8-1367-4EDF-9572-0378F304318B}"/>
          </ac:spMkLst>
        </pc:spChg>
        <pc:spChg chg="mod">
          <ac:chgData name="Stewart Gale" userId="3647ddd2-6040-41ae-a96d-232c23482af8" providerId="ADAL" clId="{E176E6A9-7D25-4E80-9A29-07E93C1BF692}" dt="2023-11-13T09:56:21.704" v="896" actId="1076"/>
          <ac:spMkLst>
            <pc:docMk/>
            <pc:sldMk cId="723816123" sldId="265"/>
            <ac:spMk id="19" creationId="{CCAF0450-DBAF-4CAC-BC6A-CDD352C69FB1}"/>
          </ac:spMkLst>
        </pc:spChg>
        <pc:spChg chg="mod">
          <ac:chgData name="Stewart Gale" userId="3647ddd2-6040-41ae-a96d-232c23482af8" providerId="ADAL" clId="{E176E6A9-7D25-4E80-9A29-07E93C1BF692}" dt="2023-11-13T09:56:21.704" v="896" actId="1076"/>
          <ac:spMkLst>
            <pc:docMk/>
            <pc:sldMk cId="723816123" sldId="265"/>
            <ac:spMk id="20" creationId="{9CB1CBFE-70DC-4FC7-8A34-F474F3541CB0}"/>
          </ac:spMkLst>
        </pc:spChg>
        <pc:spChg chg="mod">
          <ac:chgData name="Stewart Gale" userId="3647ddd2-6040-41ae-a96d-232c23482af8" providerId="ADAL" clId="{E176E6A9-7D25-4E80-9A29-07E93C1BF692}" dt="2023-11-13T09:56:21.704" v="896" actId="1076"/>
          <ac:spMkLst>
            <pc:docMk/>
            <pc:sldMk cId="723816123" sldId="265"/>
            <ac:spMk id="21" creationId="{422B03B9-E112-4E58-84DA-4520D20EB879}"/>
          </ac:spMkLst>
        </pc:spChg>
        <pc:spChg chg="mod">
          <ac:chgData name="Stewart Gale" userId="3647ddd2-6040-41ae-a96d-232c23482af8" providerId="ADAL" clId="{E176E6A9-7D25-4E80-9A29-07E93C1BF692}" dt="2023-11-13T09:56:21.704" v="896" actId="1076"/>
          <ac:spMkLst>
            <pc:docMk/>
            <pc:sldMk cId="723816123" sldId="265"/>
            <ac:spMk id="22" creationId="{2EA172A1-754E-440B-83CF-AEF92BBB2672}"/>
          </ac:spMkLst>
        </pc:spChg>
        <pc:spChg chg="del">
          <ac:chgData name="Stewart Gale" userId="3647ddd2-6040-41ae-a96d-232c23482af8" providerId="ADAL" clId="{E176E6A9-7D25-4E80-9A29-07E93C1BF692}" dt="2023-11-13T09:56:14.140" v="894" actId="478"/>
          <ac:spMkLst>
            <pc:docMk/>
            <pc:sldMk cId="723816123" sldId="265"/>
            <ac:spMk id="37" creationId="{D3CEAA6C-0491-429D-87CA-E0AAB2511A3F}"/>
          </ac:spMkLst>
        </pc:spChg>
        <pc:spChg chg="del">
          <ac:chgData name="Stewart Gale" userId="3647ddd2-6040-41ae-a96d-232c23482af8" providerId="ADAL" clId="{E176E6A9-7D25-4E80-9A29-07E93C1BF692}" dt="2023-11-13T09:56:14.140" v="894" actId="478"/>
          <ac:spMkLst>
            <pc:docMk/>
            <pc:sldMk cId="723816123" sldId="265"/>
            <ac:spMk id="38" creationId="{92D3C1EA-0E39-4036-A41C-59E510501705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39" creationId="{B6E1E412-8816-4681-BF2A-1C93F41F4A82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40" creationId="{0E7B49FD-9A6C-4700-9A20-94BC25C37B50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41" creationId="{29B96580-ECA5-4EBC-B7FC-C63BFB56D05F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42" creationId="{8566531E-4377-4A08-A288-A14C5C0094E3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43" creationId="{C4A5CE38-F280-4AE2-90AB-3D1F38268E31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44" creationId="{4E79CA0D-140D-437C-89D4-15976DC4D56F}"/>
          </ac:spMkLst>
        </pc:spChg>
        <pc:spChg chg="del">
          <ac:chgData name="Stewart Gale" userId="3647ddd2-6040-41ae-a96d-232c23482af8" providerId="ADAL" clId="{E176E6A9-7D25-4E80-9A29-07E93C1BF692}" dt="2023-11-13T09:56:15.889" v="895" actId="478"/>
          <ac:spMkLst>
            <pc:docMk/>
            <pc:sldMk cId="723816123" sldId="265"/>
            <ac:spMk id="45" creationId="{F3C9FD9C-6119-4019-9CA3-80FBB03F9138}"/>
          </ac:spMkLst>
        </pc:spChg>
      </pc:sldChg>
      <pc:sldChg chg="new del">
        <pc:chgData name="Stewart Gale" userId="3647ddd2-6040-41ae-a96d-232c23482af8" providerId="ADAL" clId="{E176E6A9-7D25-4E80-9A29-07E93C1BF692}" dt="2023-11-13T09:57:44.229" v="920" actId="47"/>
        <pc:sldMkLst>
          <pc:docMk/>
          <pc:sldMk cId="3054683576" sldId="266"/>
        </pc:sldMkLst>
      </pc:sldChg>
      <pc:sldChg chg="addSp delSp modSp add mod delAnim modAnim">
        <pc:chgData name="Stewart Gale" userId="3647ddd2-6040-41ae-a96d-232c23482af8" providerId="ADAL" clId="{E176E6A9-7D25-4E80-9A29-07E93C1BF692}" dt="2023-11-13T10:07:01.832" v="1009"/>
        <pc:sldMkLst>
          <pc:docMk/>
          <pc:sldMk cId="3613160475" sldId="266"/>
        </pc:sldMkLst>
        <pc:spChg chg="mod">
          <ac:chgData name="Stewart Gale" userId="3647ddd2-6040-41ae-a96d-232c23482af8" providerId="ADAL" clId="{E176E6A9-7D25-4E80-9A29-07E93C1BF692}" dt="2023-11-13T10:05:34.198" v="997" actId="1076"/>
          <ac:spMkLst>
            <pc:docMk/>
            <pc:sldMk cId="3613160475" sldId="266"/>
            <ac:spMk id="2" creationId="{1B1178FA-309E-8528-3E12-E56EF93B22EB}"/>
          </ac:spMkLst>
        </pc:spChg>
        <pc:spChg chg="add mod">
          <ac:chgData name="Stewart Gale" userId="3647ddd2-6040-41ae-a96d-232c23482af8" providerId="ADAL" clId="{E176E6A9-7D25-4E80-9A29-07E93C1BF692}" dt="2023-11-13T09:59:53.069" v="952" actId="1076"/>
          <ac:spMkLst>
            <pc:docMk/>
            <pc:sldMk cId="3613160475" sldId="266"/>
            <ac:spMk id="3" creationId="{E9790A47-8860-8CBB-4E99-A9300B36ED00}"/>
          </ac:spMkLst>
        </pc:spChg>
        <pc:spChg chg="add mod">
          <ac:chgData name="Stewart Gale" userId="3647ddd2-6040-41ae-a96d-232c23482af8" providerId="ADAL" clId="{E176E6A9-7D25-4E80-9A29-07E93C1BF692}" dt="2023-11-13T09:59:53.069" v="952" actId="1076"/>
          <ac:spMkLst>
            <pc:docMk/>
            <pc:sldMk cId="3613160475" sldId="266"/>
            <ac:spMk id="5" creationId="{9F3A1668-266E-E89D-E333-A2EDFBCFC627}"/>
          </ac:spMkLst>
        </pc:spChg>
        <pc:spChg chg="add mod">
          <ac:chgData name="Stewart Gale" userId="3647ddd2-6040-41ae-a96d-232c23482af8" providerId="ADAL" clId="{E176E6A9-7D25-4E80-9A29-07E93C1BF692}" dt="2023-11-13T09:59:53.069" v="952" actId="1076"/>
          <ac:spMkLst>
            <pc:docMk/>
            <pc:sldMk cId="3613160475" sldId="266"/>
            <ac:spMk id="6" creationId="{9D83D050-4698-039B-1D81-748D72CDB6FB}"/>
          </ac:spMkLst>
        </pc:spChg>
        <pc:spChg chg="del">
          <ac:chgData name="Stewart Gale" userId="3647ddd2-6040-41ae-a96d-232c23482af8" providerId="ADAL" clId="{E176E6A9-7D25-4E80-9A29-07E93C1BF692}" dt="2023-11-13T09:59:34.603" v="949" actId="478"/>
          <ac:spMkLst>
            <pc:docMk/>
            <pc:sldMk cId="3613160475" sldId="266"/>
            <ac:spMk id="17" creationId="{9183F36E-2C3A-40A4-AF59-80A0AAF4AA60}"/>
          </ac:spMkLst>
        </pc:spChg>
        <pc:spChg chg="del">
          <ac:chgData name="Stewart Gale" userId="3647ddd2-6040-41ae-a96d-232c23482af8" providerId="ADAL" clId="{E176E6A9-7D25-4E80-9A29-07E93C1BF692}" dt="2023-11-13T09:59:34.603" v="949" actId="478"/>
          <ac:spMkLst>
            <pc:docMk/>
            <pc:sldMk cId="3613160475" sldId="266"/>
            <ac:spMk id="18" creationId="{8A39FDF8-1367-4EDF-9572-0378F304318B}"/>
          </ac:spMkLst>
        </pc:spChg>
        <pc:spChg chg="del">
          <ac:chgData name="Stewart Gale" userId="3647ddd2-6040-41ae-a96d-232c23482af8" providerId="ADAL" clId="{E176E6A9-7D25-4E80-9A29-07E93C1BF692}" dt="2023-11-13T09:59:34.603" v="949" actId="478"/>
          <ac:spMkLst>
            <pc:docMk/>
            <pc:sldMk cId="3613160475" sldId="266"/>
            <ac:spMk id="19" creationId="{CCAF0450-DBAF-4CAC-BC6A-CDD352C69FB1}"/>
          </ac:spMkLst>
        </pc:spChg>
        <pc:spChg chg="mod">
          <ac:chgData name="Stewart Gale" userId="3647ddd2-6040-41ae-a96d-232c23482af8" providerId="ADAL" clId="{E176E6A9-7D25-4E80-9A29-07E93C1BF692}" dt="2023-11-13T09:59:38.767" v="950" actId="1076"/>
          <ac:spMkLst>
            <pc:docMk/>
            <pc:sldMk cId="3613160475" sldId="266"/>
            <ac:spMk id="20" creationId="{9CB1CBFE-70DC-4FC7-8A34-F474F3541CB0}"/>
          </ac:spMkLst>
        </pc:spChg>
        <pc:spChg chg="mod">
          <ac:chgData name="Stewart Gale" userId="3647ddd2-6040-41ae-a96d-232c23482af8" providerId="ADAL" clId="{E176E6A9-7D25-4E80-9A29-07E93C1BF692}" dt="2023-11-13T09:59:38.767" v="950" actId="1076"/>
          <ac:spMkLst>
            <pc:docMk/>
            <pc:sldMk cId="3613160475" sldId="266"/>
            <ac:spMk id="21" creationId="{422B03B9-E112-4E58-84DA-4520D20EB879}"/>
          </ac:spMkLst>
        </pc:spChg>
        <pc:spChg chg="mod">
          <ac:chgData name="Stewart Gale" userId="3647ddd2-6040-41ae-a96d-232c23482af8" providerId="ADAL" clId="{E176E6A9-7D25-4E80-9A29-07E93C1BF692}" dt="2023-11-13T09:59:38.767" v="950" actId="1076"/>
          <ac:spMkLst>
            <pc:docMk/>
            <pc:sldMk cId="3613160475" sldId="266"/>
            <ac:spMk id="22" creationId="{2EA172A1-754E-440B-83CF-AEF92BBB2672}"/>
          </ac:spMkLst>
        </pc:spChg>
      </pc:sldChg>
      <pc:sldChg chg="addSp delSp modSp add mod delAnim modAnim">
        <pc:chgData name="Stewart Gale" userId="3647ddd2-6040-41ae-a96d-232c23482af8" providerId="ADAL" clId="{E176E6A9-7D25-4E80-9A29-07E93C1BF692}" dt="2023-11-13T10:07:21.150" v="1023"/>
        <pc:sldMkLst>
          <pc:docMk/>
          <pc:sldMk cId="996825806" sldId="267"/>
        </pc:sldMkLst>
        <pc:spChg chg="mod">
          <ac:chgData name="Stewart Gale" userId="3647ddd2-6040-41ae-a96d-232c23482af8" providerId="ADAL" clId="{E176E6A9-7D25-4E80-9A29-07E93C1BF692}" dt="2023-11-13T10:07:17.366" v="1022" actId="1076"/>
          <ac:spMkLst>
            <pc:docMk/>
            <pc:sldMk cId="996825806" sldId="267"/>
            <ac:spMk id="2" creationId="{1B1178FA-309E-8528-3E12-E56EF93B22EB}"/>
          </ac:spMkLst>
        </pc:spChg>
        <pc:spChg chg="mod">
          <ac:chgData name="Stewart Gale" userId="3647ddd2-6040-41ae-a96d-232c23482af8" providerId="ADAL" clId="{E176E6A9-7D25-4E80-9A29-07E93C1BF692}" dt="2023-11-13T10:02:37.312" v="958" actId="1076"/>
          <ac:spMkLst>
            <pc:docMk/>
            <pc:sldMk cId="996825806" sldId="267"/>
            <ac:spMk id="3" creationId="{E9790A47-8860-8CBB-4E99-A9300B36ED00}"/>
          </ac:spMkLst>
        </pc:spChg>
        <pc:spChg chg="mod">
          <ac:chgData name="Stewart Gale" userId="3647ddd2-6040-41ae-a96d-232c23482af8" providerId="ADAL" clId="{E176E6A9-7D25-4E80-9A29-07E93C1BF692}" dt="2023-11-13T10:02:37.312" v="958" actId="1076"/>
          <ac:spMkLst>
            <pc:docMk/>
            <pc:sldMk cId="996825806" sldId="267"/>
            <ac:spMk id="5" creationId="{9F3A1668-266E-E89D-E333-A2EDFBCFC627}"/>
          </ac:spMkLst>
        </pc:spChg>
        <pc:spChg chg="mod">
          <ac:chgData name="Stewart Gale" userId="3647ddd2-6040-41ae-a96d-232c23482af8" providerId="ADAL" clId="{E176E6A9-7D25-4E80-9A29-07E93C1BF692}" dt="2023-11-13T10:02:37.312" v="958" actId="1076"/>
          <ac:spMkLst>
            <pc:docMk/>
            <pc:sldMk cId="996825806" sldId="267"/>
            <ac:spMk id="6" creationId="{9D83D050-4698-039B-1D81-748D72CDB6FB}"/>
          </ac:spMkLst>
        </pc:spChg>
        <pc:spChg chg="add mod">
          <ac:chgData name="Stewart Gale" userId="3647ddd2-6040-41ae-a96d-232c23482af8" providerId="ADAL" clId="{E176E6A9-7D25-4E80-9A29-07E93C1BF692}" dt="2023-11-13T10:02:52.536" v="961" actId="1076"/>
          <ac:spMkLst>
            <pc:docMk/>
            <pc:sldMk cId="996825806" sldId="267"/>
            <ac:spMk id="7" creationId="{362D69CD-571A-820C-6552-67E81C3B728F}"/>
          </ac:spMkLst>
        </pc:spChg>
        <pc:spChg chg="add mod">
          <ac:chgData name="Stewart Gale" userId="3647ddd2-6040-41ae-a96d-232c23482af8" providerId="ADAL" clId="{E176E6A9-7D25-4E80-9A29-07E93C1BF692}" dt="2023-11-13T10:02:52.536" v="961" actId="1076"/>
          <ac:spMkLst>
            <pc:docMk/>
            <pc:sldMk cId="996825806" sldId="267"/>
            <ac:spMk id="8" creationId="{C1B6A634-83B4-B7F9-5A49-6549FC16632F}"/>
          </ac:spMkLst>
        </pc:spChg>
        <pc:spChg chg="add mod">
          <ac:chgData name="Stewart Gale" userId="3647ddd2-6040-41ae-a96d-232c23482af8" providerId="ADAL" clId="{E176E6A9-7D25-4E80-9A29-07E93C1BF692}" dt="2023-11-13T10:02:52.536" v="961" actId="1076"/>
          <ac:spMkLst>
            <pc:docMk/>
            <pc:sldMk cId="996825806" sldId="267"/>
            <ac:spMk id="9" creationId="{988022BF-7C45-B74C-06F4-6C516F1A88A3}"/>
          </ac:spMkLst>
        </pc:spChg>
        <pc:spChg chg="del">
          <ac:chgData name="Stewart Gale" userId="3647ddd2-6040-41ae-a96d-232c23482af8" providerId="ADAL" clId="{E176E6A9-7D25-4E80-9A29-07E93C1BF692}" dt="2023-11-13T10:02:32.585" v="957" actId="478"/>
          <ac:spMkLst>
            <pc:docMk/>
            <pc:sldMk cId="996825806" sldId="267"/>
            <ac:spMk id="20" creationId="{9CB1CBFE-70DC-4FC7-8A34-F474F3541CB0}"/>
          </ac:spMkLst>
        </pc:spChg>
        <pc:spChg chg="del">
          <ac:chgData name="Stewart Gale" userId="3647ddd2-6040-41ae-a96d-232c23482af8" providerId="ADAL" clId="{E176E6A9-7D25-4E80-9A29-07E93C1BF692}" dt="2023-11-13T10:02:32.585" v="957" actId="478"/>
          <ac:spMkLst>
            <pc:docMk/>
            <pc:sldMk cId="996825806" sldId="267"/>
            <ac:spMk id="21" creationId="{422B03B9-E112-4E58-84DA-4520D20EB879}"/>
          </ac:spMkLst>
        </pc:spChg>
        <pc:spChg chg="del">
          <ac:chgData name="Stewart Gale" userId="3647ddd2-6040-41ae-a96d-232c23482af8" providerId="ADAL" clId="{E176E6A9-7D25-4E80-9A29-07E93C1BF692}" dt="2023-11-13T10:02:32.585" v="957" actId="478"/>
          <ac:spMkLst>
            <pc:docMk/>
            <pc:sldMk cId="996825806" sldId="267"/>
            <ac:spMk id="22" creationId="{2EA172A1-754E-440B-83CF-AEF92BBB2672}"/>
          </ac:spMkLst>
        </pc:spChg>
      </pc:sldChg>
      <pc:sldChg chg="addSp delSp modSp add del mod delAnim modAnim">
        <pc:chgData name="Stewart Gale" userId="3647ddd2-6040-41ae-a96d-232c23482af8" providerId="ADAL" clId="{E176E6A9-7D25-4E80-9A29-07E93C1BF692}" dt="2023-11-13T09:59:16.749" v="947" actId="47"/>
        <pc:sldMkLst>
          <pc:docMk/>
          <pc:sldMk cId="2089180110" sldId="267"/>
        </pc:sldMkLst>
        <pc:spChg chg="del">
          <ac:chgData name="Stewart Gale" userId="3647ddd2-6040-41ae-a96d-232c23482af8" providerId="ADAL" clId="{E176E6A9-7D25-4E80-9A29-07E93C1BF692}" dt="2023-11-13T09:58:28.655" v="925" actId="478"/>
          <ac:spMkLst>
            <pc:docMk/>
            <pc:sldMk cId="2089180110" sldId="267"/>
            <ac:spMk id="2" creationId="{9E34E072-6577-F2AD-0D25-F2F737E24B37}"/>
          </ac:spMkLst>
        </pc:spChg>
        <pc:spChg chg="add mod">
          <ac:chgData name="Stewart Gale" userId="3647ddd2-6040-41ae-a96d-232c23482af8" providerId="ADAL" clId="{E176E6A9-7D25-4E80-9A29-07E93C1BF692}" dt="2023-11-13T09:58:11.931" v="924" actId="1076"/>
          <ac:spMkLst>
            <pc:docMk/>
            <pc:sldMk cId="2089180110" sldId="267"/>
            <ac:spMk id="3" creationId="{9B0FAC61-C520-7100-20F8-208B23668C4A}"/>
          </ac:spMkLst>
        </pc:spChg>
        <pc:spChg chg="add mod">
          <ac:chgData name="Stewart Gale" userId="3647ddd2-6040-41ae-a96d-232c23482af8" providerId="ADAL" clId="{E176E6A9-7D25-4E80-9A29-07E93C1BF692}" dt="2023-11-13T09:58:11.931" v="924" actId="1076"/>
          <ac:spMkLst>
            <pc:docMk/>
            <pc:sldMk cId="2089180110" sldId="267"/>
            <ac:spMk id="5" creationId="{6854889B-D09F-137B-3720-A0A8696B932C}"/>
          </ac:spMkLst>
        </pc:spChg>
        <pc:spChg chg="add mod">
          <ac:chgData name="Stewart Gale" userId="3647ddd2-6040-41ae-a96d-232c23482af8" providerId="ADAL" clId="{E176E6A9-7D25-4E80-9A29-07E93C1BF692}" dt="2023-11-13T09:58:11.931" v="924" actId="1076"/>
          <ac:spMkLst>
            <pc:docMk/>
            <pc:sldMk cId="2089180110" sldId="267"/>
            <ac:spMk id="6" creationId="{8F7859B2-0134-B019-34DD-358B113432AD}"/>
          </ac:spMkLst>
        </pc:spChg>
        <pc:spChg chg="add del mod">
          <ac:chgData name="Stewart Gale" userId="3647ddd2-6040-41ae-a96d-232c23482af8" providerId="ADAL" clId="{E176E6A9-7D25-4E80-9A29-07E93C1BF692}" dt="2023-11-13T09:58:32.442" v="927"/>
          <ac:spMkLst>
            <pc:docMk/>
            <pc:sldMk cId="2089180110" sldId="267"/>
            <ac:spMk id="7" creationId="{C9277F29-7A33-6CD1-F382-938C1DF1D9DD}"/>
          </ac:spMkLst>
        </pc:spChg>
        <pc:spChg chg="add del mod">
          <ac:chgData name="Stewart Gale" userId="3647ddd2-6040-41ae-a96d-232c23482af8" providerId="ADAL" clId="{E176E6A9-7D25-4E80-9A29-07E93C1BF692}" dt="2023-11-13T09:58:32.442" v="927"/>
          <ac:spMkLst>
            <pc:docMk/>
            <pc:sldMk cId="2089180110" sldId="267"/>
            <ac:spMk id="8" creationId="{E82A473C-3C3D-F184-5CF7-1B5FCC4B8323}"/>
          </ac:spMkLst>
        </pc:spChg>
        <pc:spChg chg="add del mod">
          <ac:chgData name="Stewart Gale" userId="3647ddd2-6040-41ae-a96d-232c23482af8" providerId="ADAL" clId="{E176E6A9-7D25-4E80-9A29-07E93C1BF692}" dt="2023-11-13T09:58:32.442" v="927"/>
          <ac:spMkLst>
            <pc:docMk/>
            <pc:sldMk cId="2089180110" sldId="267"/>
            <ac:spMk id="9" creationId="{5FD492A5-BB2E-8254-29D8-FE7B29436D61}"/>
          </ac:spMkLst>
        </pc:spChg>
        <pc:spChg chg="del">
          <ac:chgData name="Stewart Gale" userId="3647ddd2-6040-41ae-a96d-232c23482af8" providerId="ADAL" clId="{E176E6A9-7D25-4E80-9A29-07E93C1BF692}" dt="2023-11-13T09:57:47.180" v="921" actId="478"/>
          <ac:spMkLst>
            <pc:docMk/>
            <pc:sldMk cId="2089180110" sldId="267"/>
            <ac:spMk id="14" creationId="{764F002C-D055-4F7C-B0C8-B4B11286EAFC}"/>
          </ac:spMkLst>
        </pc:spChg>
        <pc:spChg chg="del">
          <ac:chgData name="Stewart Gale" userId="3647ddd2-6040-41ae-a96d-232c23482af8" providerId="ADAL" clId="{E176E6A9-7D25-4E80-9A29-07E93C1BF692}" dt="2023-11-13T09:57:47.180" v="921" actId="478"/>
          <ac:spMkLst>
            <pc:docMk/>
            <pc:sldMk cId="2089180110" sldId="267"/>
            <ac:spMk id="15" creationId="{D2F19531-7A1A-47E7-90D0-CC8A9B8DD494}"/>
          </ac:spMkLst>
        </pc:spChg>
        <pc:spChg chg="del">
          <ac:chgData name="Stewart Gale" userId="3647ddd2-6040-41ae-a96d-232c23482af8" providerId="ADAL" clId="{E176E6A9-7D25-4E80-9A29-07E93C1BF692}" dt="2023-11-13T09:57:47.180" v="921" actId="478"/>
          <ac:spMkLst>
            <pc:docMk/>
            <pc:sldMk cId="2089180110" sldId="267"/>
            <ac:spMk id="16" creationId="{0A85177A-4D45-4A5D-80BA-A588BB9E2FF2}"/>
          </ac:spMkLst>
        </pc:spChg>
        <pc:spChg chg="mod">
          <ac:chgData name="Stewart Gale" userId="3647ddd2-6040-41ae-a96d-232c23482af8" providerId="ADAL" clId="{E176E6A9-7D25-4E80-9A29-07E93C1BF692}" dt="2023-11-13T09:57:51.056" v="922" actId="1076"/>
          <ac:spMkLst>
            <pc:docMk/>
            <pc:sldMk cId="2089180110" sldId="267"/>
            <ac:spMk id="17" creationId="{9183F36E-2C3A-40A4-AF59-80A0AAF4AA60}"/>
          </ac:spMkLst>
        </pc:spChg>
        <pc:spChg chg="mod">
          <ac:chgData name="Stewart Gale" userId="3647ddd2-6040-41ae-a96d-232c23482af8" providerId="ADAL" clId="{E176E6A9-7D25-4E80-9A29-07E93C1BF692}" dt="2023-11-13T09:57:51.056" v="922" actId="1076"/>
          <ac:spMkLst>
            <pc:docMk/>
            <pc:sldMk cId="2089180110" sldId="267"/>
            <ac:spMk id="18" creationId="{8A39FDF8-1367-4EDF-9572-0378F304318B}"/>
          </ac:spMkLst>
        </pc:spChg>
        <pc:spChg chg="mod">
          <ac:chgData name="Stewart Gale" userId="3647ddd2-6040-41ae-a96d-232c23482af8" providerId="ADAL" clId="{E176E6A9-7D25-4E80-9A29-07E93C1BF692}" dt="2023-11-13T09:57:51.056" v="922" actId="1076"/>
          <ac:spMkLst>
            <pc:docMk/>
            <pc:sldMk cId="2089180110" sldId="267"/>
            <ac:spMk id="19" creationId="{CCAF0450-DBAF-4CAC-BC6A-CDD352C69FB1}"/>
          </ac:spMkLst>
        </pc:spChg>
        <pc:picChg chg="add del mod">
          <ac:chgData name="Stewart Gale" userId="3647ddd2-6040-41ae-a96d-232c23482af8" providerId="ADAL" clId="{E176E6A9-7D25-4E80-9A29-07E93C1BF692}" dt="2023-11-13T09:59:04.497" v="939" actId="478"/>
          <ac:picMkLst>
            <pc:docMk/>
            <pc:sldMk cId="2089180110" sldId="267"/>
            <ac:picMk id="10" creationId="{AA16DB87-D8EC-9CAE-3BF5-AF8BCABCCC63}"/>
          </ac:picMkLst>
        </pc:picChg>
      </pc:sldChg>
      <pc:sldChg chg="addSp delSp modSp add mod delAnim modAnim">
        <pc:chgData name="Stewart Gale" userId="3647ddd2-6040-41ae-a96d-232c23482af8" providerId="ADAL" clId="{E176E6A9-7D25-4E80-9A29-07E93C1BF692}" dt="2023-11-13T10:07:51.883" v="1041" actId="1037"/>
        <pc:sldMkLst>
          <pc:docMk/>
          <pc:sldMk cId="3091586098" sldId="268"/>
        </pc:sldMkLst>
        <pc:spChg chg="mod">
          <ac:chgData name="Stewart Gale" userId="3647ddd2-6040-41ae-a96d-232c23482af8" providerId="ADAL" clId="{E176E6A9-7D25-4E80-9A29-07E93C1BF692}" dt="2023-11-13T10:07:51.883" v="1041" actId="1037"/>
          <ac:spMkLst>
            <pc:docMk/>
            <pc:sldMk cId="3091586098" sldId="268"/>
            <ac:spMk id="2" creationId="{1B1178FA-309E-8528-3E12-E56EF93B22EB}"/>
          </ac:spMkLst>
        </pc:spChg>
        <pc:spChg chg="del">
          <ac:chgData name="Stewart Gale" userId="3647ddd2-6040-41ae-a96d-232c23482af8" providerId="ADAL" clId="{E176E6A9-7D25-4E80-9A29-07E93C1BF692}" dt="2023-11-13T10:04:07.383" v="974" actId="478"/>
          <ac:spMkLst>
            <pc:docMk/>
            <pc:sldMk cId="3091586098" sldId="268"/>
            <ac:spMk id="3" creationId="{E9790A47-8860-8CBB-4E99-A9300B36ED00}"/>
          </ac:spMkLst>
        </pc:spChg>
        <pc:spChg chg="del">
          <ac:chgData name="Stewart Gale" userId="3647ddd2-6040-41ae-a96d-232c23482af8" providerId="ADAL" clId="{E176E6A9-7D25-4E80-9A29-07E93C1BF692}" dt="2023-11-13T10:04:07.383" v="974" actId="478"/>
          <ac:spMkLst>
            <pc:docMk/>
            <pc:sldMk cId="3091586098" sldId="268"/>
            <ac:spMk id="5" creationId="{9F3A1668-266E-E89D-E333-A2EDFBCFC627}"/>
          </ac:spMkLst>
        </pc:spChg>
        <pc:spChg chg="del">
          <ac:chgData name="Stewart Gale" userId="3647ddd2-6040-41ae-a96d-232c23482af8" providerId="ADAL" clId="{E176E6A9-7D25-4E80-9A29-07E93C1BF692}" dt="2023-11-13T10:04:07.383" v="974" actId="478"/>
          <ac:spMkLst>
            <pc:docMk/>
            <pc:sldMk cId="3091586098" sldId="268"/>
            <ac:spMk id="6" creationId="{9D83D050-4698-039B-1D81-748D72CDB6FB}"/>
          </ac:spMkLst>
        </pc:spChg>
        <pc:spChg chg="mod">
          <ac:chgData name="Stewart Gale" userId="3647ddd2-6040-41ae-a96d-232c23482af8" providerId="ADAL" clId="{E176E6A9-7D25-4E80-9A29-07E93C1BF692}" dt="2023-11-13T10:04:11.779" v="975" actId="1076"/>
          <ac:spMkLst>
            <pc:docMk/>
            <pc:sldMk cId="3091586098" sldId="268"/>
            <ac:spMk id="7" creationId="{362D69CD-571A-820C-6552-67E81C3B728F}"/>
          </ac:spMkLst>
        </pc:spChg>
        <pc:spChg chg="mod">
          <ac:chgData name="Stewart Gale" userId="3647ddd2-6040-41ae-a96d-232c23482af8" providerId="ADAL" clId="{E176E6A9-7D25-4E80-9A29-07E93C1BF692}" dt="2023-11-13T10:04:11.779" v="975" actId="1076"/>
          <ac:spMkLst>
            <pc:docMk/>
            <pc:sldMk cId="3091586098" sldId="268"/>
            <ac:spMk id="8" creationId="{C1B6A634-83B4-B7F9-5A49-6549FC16632F}"/>
          </ac:spMkLst>
        </pc:spChg>
        <pc:spChg chg="mod">
          <ac:chgData name="Stewart Gale" userId="3647ddd2-6040-41ae-a96d-232c23482af8" providerId="ADAL" clId="{E176E6A9-7D25-4E80-9A29-07E93C1BF692}" dt="2023-11-13T10:04:11.779" v="975" actId="1076"/>
          <ac:spMkLst>
            <pc:docMk/>
            <pc:sldMk cId="3091586098" sldId="268"/>
            <ac:spMk id="9" creationId="{988022BF-7C45-B74C-06F4-6C516F1A88A3}"/>
          </ac:spMkLst>
        </pc:spChg>
        <pc:spChg chg="add mod">
          <ac:chgData name="Stewart Gale" userId="3647ddd2-6040-41ae-a96d-232c23482af8" providerId="ADAL" clId="{E176E6A9-7D25-4E80-9A29-07E93C1BF692}" dt="2023-11-13T10:04:16.624" v="977" actId="1076"/>
          <ac:spMkLst>
            <pc:docMk/>
            <pc:sldMk cId="3091586098" sldId="268"/>
            <ac:spMk id="10" creationId="{6CC7FA59-5644-CEC5-05EA-5317261C3A10}"/>
          </ac:spMkLst>
        </pc:spChg>
        <pc:spChg chg="add mod">
          <ac:chgData name="Stewart Gale" userId="3647ddd2-6040-41ae-a96d-232c23482af8" providerId="ADAL" clId="{E176E6A9-7D25-4E80-9A29-07E93C1BF692}" dt="2023-11-13T10:04:16.624" v="977" actId="1076"/>
          <ac:spMkLst>
            <pc:docMk/>
            <pc:sldMk cId="3091586098" sldId="268"/>
            <ac:spMk id="11" creationId="{9EC3084D-6B2B-5A47-BCDB-59B9E16DF662}"/>
          </ac:spMkLst>
        </pc:spChg>
        <pc:spChg chg="add mod">
          <ac:chgData name="Stewart Gale" userId="3647ddd2-6040-41ae-a96d-232c23482af8" providerId="ADAL" clId="{E176E6A9-7D25-4E80-9A29-07E93C1BF692}" dt="2023-11-13T10:04:16.624" v="977" actId="1076"/>
          <ac:spMkLst>
            <pc:docMk/>
            <pc:sldMk cId="3091586098" sldId="268"/>
            <ac:spMk id="12" creationId="{3695C768-5839-EB0A-ABB3-93C1D53F2EF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1008B-2F31-423A-AC9C-45DC64B516E2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2C95C-DA00-4879-95DE-41347F818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90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61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7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08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87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34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59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3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37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35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20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99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4B74A-4C10-4B95-B441-58E151CAFB0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5BB11-0366-4676-BADE-770A0694AB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764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0" y="69410"/>
            <a:ext cx="6356465" cy="647547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C6B83A2-AE4D-4057-B8F7-4A13ADFB4C31}"/>
              </a:ext>
            </a:extLst>
          </p:cNvPr>
          <p:cNvGrpSpPr/>
          <p:nvPr/>
        </p:nvGrpSpPr>
        <p:grpSpPr>
          <a:xfrm>
            <a:off x="6181579" y="520930"/>
            <a:ext cx="5823593" cy="6219777"/>
            <a:chOff x="6272039" y="2426692"/>
            <a:chExt cx="5605670" cy="41403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75A2E31-9CA1-40F6-A1B8-7B1745583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975"/>
            <a:stretch/>
          </p:blipFill>
          <p:spPr>
            <a:xfrm>
              <a:off x="6272039" y="2426692"/>
              <a:ext cx="5605670" cy="414036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56ED65-3F7A-4CCB-8286-503B110080D5}"/>
                </a:ext>
              </a:extLst>
            </p:cNvPr>
            <p:cNvCxnSpPr>
              <a:cxnSpLocks/>
            </p:cNvCxnSpPr>
            <p:nvPr/>
          </p:nvCxnSpPr>
          <p:spPr>
            <a:xfrm>
              <a:off x="6272039" y="6539347"/>
              <a:ext cx="560567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8BF1B52-A657-43C5-9DC5-E4540B1D14E9}"/>
                </a:ext>
              </a:extLst>
            </p:cNvPr>
            <p:cNvCxnSpPr>
              <a:cxnSpLocks/>
            </p:cNvCxnSpPr>
            <p:nvPr/>
          </p:nvCxnSpPr>
          <p:spPr>
            <a:xfrm>
              <a:off x="11877709" y="2975956"/>
              <a:ext cx="0" cy="3563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474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974D18-72E3-4ACC-B771-72D1FCCE5052}"/>
              </a:ext>
            </a:extLst>
          </p:cNvPr>
          <p:cNvSpPr txBox="1"/>
          <p:nvPr/>
        </p:nvSpPr>
        <p:spPr>
          <a:xfrm>
            <a:off x="2648990" y="2076212"/>
            <a:ext cx="75257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6510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247789" y="101189"/>
            <a:ext cx="7397805" cy="52244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4F002C-D055-4F7C-B0C8-B4B11286EAFC}"/>
              </a:ext>
            </a:extLst>
          </p:cNvPr>
          <p:cNvSpPr txBox="1"/>
          <p:nvPr/>
        </p:nvSpPr>
        <p:spPr>
          <a:xfrm>
            <a:off x="7551905" y="251540"/>
            <a:ext cx="1674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>
                <a:solidFill>
                  <a:srgbClr val="FF0000"/>
                </a:solidFill>
              </a:rPr>
              <a:t>Mean = 24kg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F19531-7A1A-47E7-90D0-CC8A9B8DD494}"/>
                  </a:ext>
                </a:extLst>
              </p:cNvPr>
              <p:cNvSpPr txBox="1"/>
              <p:nvPr/>
            </p:nvSpPr>
            <p:spPr>
              <a:xfrm>
                <a:off x="7760461" y="665436"/>
                <a:ext cx="1518965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F19531-7A1A-47E7-90D0-CC8A9B8DD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461" y="665436"/>
                <a:ext cx="1518965" cy="665695"/>
              </a:xfrm>
              <a:prstGeom prst="rect">
                <a:avLst/>
              </a:prstGeom>
              <a:blipFill>
                <a:blip r:embed="rId3"/>
                <a:stretch>
                  <a:fillRect l="-3213" t="-4587" r="-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85177A-4D45-4A5D-80BA-A588BB9E2FF2}"/>
                  </a:ext>
                </a:extLst>
              </p:cNvPr>
              <p:cNvSpPr txBox="1"/>
              <p:nvPr/>
            </p:nvSpPr>
            <p:spPr>
              <a:xfrm>
                <a:off x="7752783" y="1375695"/>
                <a:ext cx="153431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85177A-4D45-4A5D-80BA-A588BB9E2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783" y="1375695"/>
                <a:ext cx="1534319" cy="665695"/>
              </a:xfrm>
              <a:prstGeom prst="rect">
                <a:avLst/>
              </a:prstGeom>
              <a:blipFill>
                <a:blip r:embed="rId4"/>
                <a:stretch>
                  <a:fillRect l="-3586" t="-5505" r="-67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183F36E-2C3A-40A4-AF59-80A0AAF4AA60}"/>
              </a:ext>
            </a:extLst>
          </p:cNvPr>
          <p:cNvSpPr txBox="1"/>
          <p:nvPr/>
        </p:nvSpPr>
        <p:spPr>
          <a:xfrm>
            <a:off x="7539960" y="2481073"/>
            <a:ext cx="167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>
                <a:solidFill>
                  <a:srgbClr val="FF0000"/>
                </a:solidFill>
              </a:rPr>
              <a:t>Mean = 24kg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39FDF8-1367-4EDF-9572-0378F304318B}"/>
                  </a:ext>
                </a:extLst>
              </p:cNvPr>
              <p:cNvSpPr txBox="1"/>
              <p:nvPr/>
            </p:nvSpPr>
            <p:spPr>
              <a:xfrm>
                <a:off x="7826887" y="2929193"/>
                <a:ext cx="153431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39FDF8-1367-4EDF-9572-0378F3043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887" y="2929193"/>
                <a:ext cx="1534319" cy="665695"/>
              </a:xfrm>
              <a:prstGeom prst="rect">
                <a:avLst/>
              </a:prstGeom>
              <a:blipFill>
                <a:blip r:embed="rId5"/>
                <a:stretch>
                  <a:fillRect l="-3571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F0450-DBAF-4CAC-BC6A-CDD352C69FB1}"/>
                  </a:ext>
                </a:extLst>
              </p:cNvPr>
              <p:cNvSpPr txBox="1"/>
              <p:nvPr/>
            </p:nvSpPr>
            <p:spPr>
              <a:xfrm>
                <a:off x="7811533" y="3629751"/>
                <a:ext cx="166636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F0450-DBAF-4CAC-BC6A-CDD352C69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1533" y="3629751"/>
                <a:ext cx="1666366" cy="665695"/>
              </a:xfrm>
              <a:prstGeom prst="rect">
                <a:avLst/>
              </a:prstGeom>
              <a:blipFill>
                <a:blip r:embed="rId6"/>
                <a:stretch>
                  <a:fillRect l="-2920" t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9CB1CBFE-70DC-4FC7-8A34-F474F3541CB0}"/>
              </a:ext>
            </a:extLst>
          </p:cNvPr>
          <p:cNvSpPr txBox="1"/>
          <p:nvPr/>
        </p:nvSpPr>
        <p:spPr>
          <a:xfrm>
            <a:off x="7633864" y="4845136"/>
            <a:ext cx="166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2B03B9-E112-4E58-84DA-4520D20EB879}"/>
                  </a:ext>
                </a:extLst>
              </p:cNvPr>
              <p:cNvSpPr txBox="1"/>
              <p:nvPr/>
            </p:nvSpPr>
            <p:spPr>
              <a:xfrm>
                <a:off x="7838832" y="5225660"/>
                <a:ext cx="156553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2B03B9-E112-4E58-84DA-4520D20EB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832" y="5225660"/>
                <a:ext cx="1565536" cy="665695"/>
              </a:xfrm>
              <a:prstGeom prst="rect">
                <a:avLst/>
              </a:prstGeom>
              <a:blipFill>
                <a:blip r:embed="rId7"/>
                <a:stretch>
                  <a:fillRect l="-3502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172A1-754E-440B-83CF-AEF92BBB2672}"/>
                  </a:ext>
                </a:extLst>
              </p:cNvPr>
              <p:cNvSpPr txBox="1"/>
              <p:nvPr/>
            </p:nvSpPr>
            <p:spPr>
              <a:xfrm>
                <a:off x="7823478" y="5926218"/>
                <a:ext cx="1716152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172A1-754E-440B-83CF-AEF92BBB2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478" y="5926218"/>
                <a:ext cx="1716152" cy="665695"/>
              </a:xfrm>
              <a:prstGeom prst="rect">
                <a:avLst/>
              </a:prstGeom>
              <a:blipFill>
                <a:blip r:embed="rId8"/>
                <a:stretch>
                  <a:fillRect l="-2837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D3CEAA6C-0491-429D-87CA-E0AAB2511A3F}"/>
              </a:ext>
            </a:extLst>
          </p:cNvPr>
          <p:cNvSpPr txBox="1"/>
          <p:nvPr/>
        </p:nvSpPr>
        <p:spPr>
          <a:xfrm>
            <a:off x="9799558" y="189779"/>
            <a:ext cx="173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2D3C1EA-0E39-4036-A41C-59E510501705}"/>
                  </a:ext>
                </a:extLst>
              </p:cNvPr>
              <p:cNvSpPr txBox="1"/>
              <p:nvPr/>
            </p:nvSpPr>
            <p:spPr>
              <a:xfrm>
                <a:off x="10002428" y="621828"/>
                <a:ext cx="1632558" cy="1128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0&lt;</m:t>
                    </m:r>
                    <m:r>
                      <a:rPr lang="en-GB" sz="16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≤10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07000"/>
                  </a:lnSpc>
                </a:pPr>
                <a:r>
                  <a:rPr lang="en-GB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nd</a:t>
                </a:r>
                <a:endParaRPr lang="en-GB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10&lt;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≤20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2D3C1EA-0E39-4036-A41C-59E510501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428" y="621828"/>
                <a:ext cx="1632558" cy="1128963"/>
              </a:xfrm>
              <a:prstGeom prst="rect">
                <a:avLst/>
              </a:prstGeom>
              <a:blipFill>
                <a:blip r:embed="rId9"/>
                <a:stretch>
                  <a:fillRect l="-2239" t="-16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6E1E412-8816-4681-BF2A-1C93F41F4A82}"/>
                  </a:ext>
                </a:extLst>
              </p:cNvPr>
              <p:cNvSpPr txBox="1"/>
              <p:nvPr/>
            </p:nvSpPr>
            <p:spPr>
              <a:xfrm>
                <a:off x="10002428" y="1844286"/>
                <a:ext cx="1579248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≤20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6E1E412-8816-4681-BF2A-1C93F41F4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428" y="1844286"/>
                <a:ext cx="1579248" cy="665695"/>
              </a:xfrm>
              <a:prstGeom prst="rect">
                <a:avLst/>
              </a:prstGeom>
              <a:blipFill>
                <a:blip r:embed="rId10"/>
                <a:stretch>
                  <a:fillRect l="-3475" t="-5505" r="-3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71C42EF-CCAE-E9F4-1DC0-EE40AEFE1B07}"/>
              </a:ext>
            </a:extLst>
          </p:cNvPr>
          <p:cNvSpPr txBox="1"/>
          <p:nvPr/>
        </p:nvSpPr>
        <p:spPr>
          <a:xfrm>
            <a:off x="9826208" y="2806729"/>
            <a:ext cx="173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644818B-8433-3757-A817-4AB53D4B14D1}"/>
                  </a:ext>
                </a:extLst>
              </p:cNvPr>
              <p:cNvSpPr txBox="1"/>
              <p:nvPr/>
            </p:nvSpPr>
            <p:spPr>
              <a:xfrm>
                <a:off x="10047950" y="3286217"/>
                <a:ext cx="1648790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644818B-8433-3757-A817-4AB53D4B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7950" y="3286217"/>
                <a:ext cx="1648790" cy="665695"/>
              </a:xfrm>
              <a:prstGeom prst="rect">
                <a:avLst/>
              </a:prstGeom>
              <a:blipFill>
                <a:blip r:embed="rId11"/>
                <a:stretch>
                  <a:fillRect l="-2952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D7E10B-7FD7-D8B2-64A5-B4059A93ED5F}"/>
                  </a:ext>
                </a:extLst>
              </p:cNvPr>
              <p:cNvSpPr txBox="1"/>
              <p:nvPr/>
            </p:nvSpPr>
            <p:spPr>
              <a:xfrm>
                <a:off x="10029078" y="3936468"/>
                <a:ext cx="173064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D7E10B-7FD7-D8B2-64A5-B4059A93E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9078" y="3936468"/>
                <a:ext cx="1730646" cy="665695"/>
              </a:xfrm>
              <a:prstGeom prst="rect">
                <a:avLst/>
              </a:prstGeom>
              <a:blipFill>
                <a:blip r:embed="rId12"/>
                <a:stretch>
                  <a:fillRect l="-2817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D69D14C-7667-B58C-BA50-17D914330268}"/>
              </a:ext>
            </a:extLst>
          </p:cNvPr>
          <p:cNvSpPr txBox="1"/>
          <p:nvPr/>
        </p:nvSpPr>
        <p:spPr>
          <a:xfrm>
            <a:off x="9796918" y="4924511"/>
            <a:ext cx="1715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>
                <a:solidFill>
                  <a:srgbClr val="FF0000"/>
                </a:solidFill>
              </a:rPr>
              <a:t>Mean = 7.5kg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D50EA9-512C-EF22-2AEA-7DE04CBC0B16}"/>
                  </a:ext>
                </a:extLst>
              </p:cNvPr>
              <p:cNvSpPr txBox="1"/>
              <p:nvPr/>
            </p:nvSpPr>
            <p:spPr>
              <a:xfrm>
                <a:off x="10041465" y="5394873"/>
                <a:ext cx="1470745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D50EA9-512C-EF22-2AEA-7DE04CBC0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1465" y="5394873"/>
                <a:ext cx="1470745" cy="665695"/>
              </a:xfrm>
              <a:prstGeom prst="rect">
                <a:avLst/>
              </a:prstGeom>
              <a:blipFill>
                <a:blip r:embed="rId13"/>
                <a:stretch>
                  <a:fillRect l="-3320" t="-5505" r="-3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C44DF2-1FBF-E56D-1222-DE2EC1C0D4AF}"/>
                  </a:ext>
                </a:extLst>
              </p:cNvPr>
              <p:cNvSpPr txBox="1"/>
              <p:nvPr/>
            </p:nvSpPr>
            <p:spPr>
              <a:xfrm>
                <a:off x="10029078" y="6060568"/>
                <a:ext cx="1552598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C44DF2-1FBF-E56D-1222-DE2EC1C0D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9078" y="6060568"/>
                <a:ext cx="1552598" cy="665695"/>
              </a:xfrm>
              <a:prstGeom prst="rect">
                <a:avLst/>
              </a:prstGeom>
              <a:blipFill>
                <a:blip r:embed="rId14"/>
                <a:stretch>
                  <a:fillRect l="-3137" t="-4587" r="-54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42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37" grpId="0"/>
      <p:bldP spid="38" grpId="0"/>
      <p:bldP spid="39" grpId="0"/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247789" y="101189"/>
            <a:ext cx="7397805" cy="52244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4F002C-D055-4F7C-B0C8-B4B11286EAFC}"/>
              </a:ext>
            </a:extLst>
          </p:cNvPr>
          <p:cNvSpPr txBox="1"/>
          <p:nvPr/>
        </p:nvSpPr>
        <p:spPr>
          <a:xfrm>
            <a:off x="7695993" y="617300"/>
            <a:ext cx="1674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>
                <a:solidFill>
                  <a:srgbClr val="FF0000"/>
                </a:solidFill>
              </a:rPr>
              <a:t>Mean = 24kg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F19531-7A1A-47E7-90D0-CC8A9B8DD494}"/>
                  </a:ext>
                </a:extLst>
              </p:cNvPr>
              <p:cNvSpPr txBox="1"/>
              <p:nvPr/>
            </p:nvSpPr>
            <p:spPr>
              <a:xfrm>
                <a:off x="7904549" y="1031196"/>
                <a:ext cx="1518965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F19531-7A1A-47E7-90D0-CC8A9B8DD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549" y="1031196"/>
                <a:ext cx="1518965" cy="665695"/>
              </a:xfrm>
              <a:prstGeom prst="rect">
                <a:avLst/>
              </a:prstGeom>
              <a:blipFill>
                <a:blip r:embed="rId3"/>
                <a:stretch>
                  <a:fillRect l="-3614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85177A-4D45-4A5D-80BA-A588BB9E2FF2}"/>
                  </a:ext>
                </a:extLst>
              </p:cNvPr>
              <p:cNvSpPr txBox="1"/>
              <p:nvPr/>
            </p:nvSpPr>
            <p:spPr>
              <a:xfrm>
                <a:off x="7896871" y="1741455"/>
                <a:ext cx="153431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85177A-4D45-4A5D-80BA-A588BB9E2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871" y="1741455"/>
                <a:ext cx="1534319" cy="665695"/>
              </a:xfrm>
              <a:prstGeom prst="rect">
                <a:avLst/>
              </a:prstGeom>
              <a:blipFill>
                <a:blip r:embed="rId4"/>
                <a:stretch>
                  <a:fillRect l="-3175" t="-5505" r="-6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183F36E-2C3A-40A4-AF59-80A0AAF4AA60}"/>
              </a:ext>
            </a:extLst>
          </p:cNvPr>
          <p:cNvSpPr txBox="1"/>
          <p:nvPr/>
        </p:nvSpPr>
        <p:spPr>
          <a:xfrm>
            <a:off x="7711347" y="2799157"/>
            <a:ext cx="167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>
                <a:solidFill>
                  <a:srgbClr val="FF0000"/>
                </a:solidFill>
              </a:rPr>
              <a:t>Mean = 24kg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39FDF8-1367-4EDF-9572-0378F304318B}"/>
                  </a:ext>
                </a:extLst>
              </p:cNvPr>
              <p:cNvSpPr txBox="1"/>
              <p:nvPr/>
            </p:nvSpPr>
            <p:spPr>
              <a:xfrm>
                <a:off x="7998274" y="3247277"/>
                <a:ext cx="153431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39FDF8-1367-4EDF-9572-0378F3043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274" y="3247277"/>
                <a:ext cx="1534319" cy="665695"/>
              </a:xfrm>
              <a:prstGeom prst="rect">
                <a:avLst/>
              </a:prstGeom>
              <a:blipFill>
                <a:blip r:embed="rId5"/>
                <a:stretch>
                  <a:fillRect l="-3175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F0450-DBAF-4CAC-BC6A-CDD352C69FB1}"/>
                  </a:ext>
                </a:extLst>
              </p:cNvPr>
              <p:cNvSpPr txBox="1"/>
              <p:nvPr/>
            </p:nvSpPr>
            <p:spPr>
              <a:xfrm>
                <a:off x="7982920" y="3947835"/>
                <a:ext cx="166636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F0450-DBAF-4CAC-BC6A-CDD352C69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920" y="3947835"/>
                <a:ext cx="1666366" cy="665695"/>
              </a:xfrm>
              <a:prstGeom prst="rect">
                <a:avLst/>
              </a:prstGeom>
              <a:blipFill>
                <a:blip r:embed="rId6"/>
                <a:stretch>
                  <a:fillRect l="-3297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E34E072-6577-F2AD-0D25-F2F737E24B37}"/>
              </a:ext>
            </a:extLst>
          </p:cNvPr>
          <p:cNvSpPr txBox="1"/>
          <p:nvPr/>
        </p:nvSpPr>
        <p:spPr>
          <a:xfrm>
            <a:off x="487438" y="5325661"/>
            <a:ext cx="11266757" cy="1077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 to 2) </a:t>
            </a:r>
            <a:r>
              <a:rPr lang="en-US" sz="3200" dirty="0">
                <a:solidFill>
                  <a:srgbClr val="FF0000"/>
                </a:solidFill>
              </a:rPr>
              <a:t>Stays the same because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the mass total doubles but so does the total frequency 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9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247789" y="101189"/>
            <a:ext cx="7397805" cy="52244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183F36E-2C3A-40A4-AF59-80A0AAF4AA60}"/>
              </a:ext>
            </a:extLst>
          </p:cNvPr>
          <p:cNvSpPr txBox="1"/>
          <p:nvPr/>
        </p:nvSpPr>
        <p:spPr>
          <a:xfrm>
            <a:off x="7645594" y="787477"/>
            <a:ext cx="167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>
                <a:solidFill>
                  <a:srgbClr val="FF0000"/>
                </a:solidFill>
              </a:rPr>
              <a:t>Mean = 24kg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39FDF8-1367-4EDF-9572-0378F304318B}"/>
                  </a:ext>
                </a:extLst>
              </p:cNvPr>
              <p:cNvSpPr txBox="1"/>
              <p:nvPr/>
            </p:nvSpPr>
            <p:spPr>
              <a:xfrm>
                <a:off x="7932521" y="1235597"/>
                <a:ext cx="1534319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A39FDF8-1367-4EDF-9572-0378F3043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521" y="1235597"/>
                <a:ext cx="1534319" cy="665695"/>
              </a:xfrm>
              <a:prstGeom prst="rect">
                <a:avLst/>
              </a:prstGeom>
              <a:blipFill>
                <a:blip r:embed="rId3"/>
                <a:stretch>
                  <a:fillRect l="-3175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F0450-DBAF-4CAC-BC6A-CDD352C69FB1}"/>
                  </a:ext>
                </a:extLst>
              </p:cNvPr>
              <p:cNvSpPr txBox="1"/>
              <p:nvPr/>
            </p:nvSpPr>
            <p:spPr>
              <a:xfrm>
                <a:off x="7917167" y="1936155"/>
                <a:ext cx="166636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≤30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F0450-DBAF-4CAC-BC6A-CDD352C69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167" y="1936155"/>
                <a:ext cx="1666366" cy="665695"/>
              </a:xfrm>
              <a:prstGeom prst="rect">
                <a:avLst/>
              </a:prstGeom>
              <a:blipFill>
                <a:blip r:embed="rId4"/>
                <a:stretch>
                  <a:fillRect l="-3297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9CB1CBFE-70DC-4FC7-8A34-F474F3541CB0}"/>
              </a:ext>
            </a:extLst>
          </p:cNvPr>
          <p:cNvSpPr txBox="1"/>
          <p:nvPr/>
        </p:nvSpPr>
        <p:spPr>
          <a:xfrm>
            <a:off x="7712199" y="3199216"/>
            <a:ext cx="166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2B03B9-E112-4E58-84DA-4520D20EB879}"/>
                  </a:ext>
                </a:extLst>
              </p:cNvPr>
              <p:cNvSpPr txBox="1"/>
              <p:nvPr/>
            </p:nvSpPr>
            <p:spPr>
              <a:xfrm>
                <a:off x="7917167" y="3579740"/>
                <a:ext cx="156553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2B03B9-E112-4E58-84DA-4520D20EB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167" y="3579740"/>
                <a:ext cx="1565536" cy="665695"/>
              </a:xfrm>
              <a:prstGeom prst="rect">
                <a:avLst/>
              </a:prstGeom>
              <a:blipFill>
                <a:blip r:embed="rId5"/>
                <a:stretch>
                  <a:fillRect l="-3502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172A1-754E-440B-83CF-AEF92BBB2672}"/>
                  </a:ext>
                </a:extLst>
              </p:cNvPr>
              <p:cNvSpPr txBox="1"/>
              <p:nvPr/>
            </p:nvSpPr>
            <p:spPr>
              <a:xfrm>
                <a:off x="7901813" y="4280298"/>
                <a:ext cx="1716152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172A1-754E-440B-83CF-AEF92BBB2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813" y="4280298"/>
                <a:ext cx="1716152" cy="665695"/>
              </a:xfrm>
              <a:prstGeom prst="rect">
                <a:avLst/>
              </a:prstGeom>
              <a:blipFill>
                <a:blip r:embed="rId6"/>
                <a:stretch>
                  <a:fillRect l="-2837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B1178FA-309E-8528-3E12-E56EF93B22EB}"/>
              </a:ext>
            </a:extLst>
          </p:cNvPr>
          <p:cNvSpPr txBox="1"/>
          <p:nvPr/>
        </p:nvSpPr>
        <p:spPr>
          <a:xfrm>
            <a:off x="545721" y="5384418"/>
            <a:ext cx="104437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2 to 3) </a:t>
            </a:r>
            <a:r>
              <a:rPr lang="en-US" sz="3200" dirty="0">
                <a:solidFill>
                  <a:srgbClr val="FF0000"/>
                </a:solidFill>
              </a:rPr>
              <a:t>Decrease because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the group 0 to 10 increase which is below the previous mean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81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247789" y="101189"/>
            <a:ext cx="7397805" cy="522447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CB1CBFE-70DC-4FC7-8A34-F474F3541CB0}"/>
              </a:ext>
            </a:extLst>
          </p:cNvPr>
          <p:cNvSpPr txBox="1"/>
          <p:nvPr/>
        </p:nvSpPr>
        <p:spPr>
          <a:xfrm>
            <a:off x="7684490" y="655522"/>
            <a:ext cx="166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2B03B9-E112-4E58-84DA-4520D20EB879}"/>
                  </a:ext>
                </a:extLst>
              </p:cNvPr>
              <p:cNvSpPr txBox="1"/>
              <p:nvPr/>
            </p:nvSpPr>
            <p:spPr>
              <a:xfrm>
                <a:off x="7889458" y="1036046"/>
                <a:ext cx="156553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22B03B9-E112-4E58-84DA-4520D20EB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58" y="1036046"/>
                <a:ext cx="1565536" cy="665695"/>
              </a:xfrm>
              <a:prstGeom prst="rect">
                <a:avLst/>
              </a:prstGeom>
              <a:blipFill>
                <a:blip r:embed="rId3"/>
                <a:stretch>
                  <a:fillRect l="-3113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172A1-754E-440B-83CF-AEF92BBB2672}"/>
                  </a:ext>
                </a:extLst>
              </p:cNvPr>
              <p:cNvSpPr txBox="1"/>
              <p:nvPr/>
            </p:nvSpPr>
            <p:spPr>
              <a:xfrm>
                <a:off x="7874104" y="1736604"/>
                <a:ext cx="1716152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172A1-754E-440B-83CF-AEF92BBB2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104" y="1736604"/>
                <a:ext cx="1716152" cy="665695"/>
              </a:xfrm>
              <a:prstGeom prst="rect">
                <a:avLst/>
              </a:prstGeom>
              <a:blipFill>
                <a:blip r:embed="rId4"/>
                <a:stretch>
                  <a:fillRect l="-3203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B1178FA-309E-8528-3E12-E56EF93B22EB}"/>
              </a:ext>
            </a:extLst>
          </p:cNvPr>
          <p:cNvSpPr txBox="1"/>
          <p:nvPr/>
        </p:nvSpPr>
        <p:spPr>
          <a:xfrm>
            <a:off x="447428" y="5429639"/>
            <a:ext cx="11297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 to 4) </a:t>
            </a:r>
            <a:r>
              <a:rPr lang="en-US" sz="3200" dirty="0">
                <a:solidFill>
                  <a:srgbClr val="FF0000"/>
                </a:solidFill>
              </a:rPr>
              <a:t>It stays the same because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the only group that increase is the group with the previous mean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790A47-8860-8CBB-4E99-A9300B36ED00}"/>
              </a:ext>
            </a:extLst>
          </p:cNvPr>
          <p:cNvSpPr txBox="1"/>
          <p:nvPr/>
        </p:nvSpPr>
        <p:spPr>
          <a:xfrm>
            <a:off x="7686588" y="2840107"/>
            <a:ext cx="173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3A1668-266E-E89D-E333-A2EDFBCFC627}"/>
                  </a:ext>
                </a:extLst>
              </p:cNvPr>
              <p:cNvSpPr txBox="1"/>
              <p:nvPr/>
            </p:nvSpPr>
            <p:spPr>
              <a:xfrm>
                <a:off x="7889458" y="3272156"/>
                <a:ext cx="1632558" cy="1128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0&lt;</m:t>
                    </m:r>
                    <m:r>
                      <a:rPr lang="en-GB" sz="16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≤10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07000"/>
                  </a:lnSpc>
                </a:pPr>
                <a:r>
                  <a:rPr lang="en-GB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nd</a:t>
                </a:r>
                <a:endParaRPr lang="en-GB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10&lt;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≤20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3A1668-266E-E89D-E333-A2EDFBCFC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58" y="3272156"/>
                <a:ext cx="1632558" cy="1128963"/>
              </a:xfrm>
              <a:prstGeom prst="rect">
                <a:avLst/>
              </a:prstGeom>
              <a:blipFill>
                <a:blip r:embed="rId5"/>
                <a:stretch>
                  <a:fillRect l="-1866" t="-16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83D050-4698-039B-1D81-748D72CDB6FB}"/>
                  </a:ext>
                </a:extLst>
              </p:cNvPr>
              <p:cNvSpPr txBox="1"/>
              <p:nvPr/>
            </p:nvSpPr>
            <p:spPr>
              <a:xfrm>
                <a:off x="7889458" y="4494614"/>
                <a:ext cx="1579248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≤20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83D050-4698-039B-1D81-748D72CDB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58" y="4494614"/>
                <a:ext cx="1579248" cy="665695"/>
              </a:xfrm>
              <a:prstGeom prst="rect">
                <a:avLst/>
              </a:prstGeom>
              <a:blipFill>
                <a:blip r:embed="rId6"/>
                <a:stretch>
                  <a:fillRect l="-3089" t="-4545" r="-3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16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247789" y="101189"/>
            <a:ext cx="7397805" cy="52244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178FA-309E-8528-3E12-E56EF93B22EB}"/>
              </a:ext>
            </a:extLst>
          </p:cNvPr>
          <p:cNvSpPr txBox="1"/>
          <p:nvPr/>
        </p:nvSpPr>
        <p:spPr>
          <a:xfrm>
            <a:off x="486086" y="5408517"/>
            <a:ext cx="11122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4 to 5) </a:t>
            </a:r>
            <a:r>
              <a:rPr lang="en-US" sz="3200" dirty="0">
                <a:solidFill>
                  <a:srgbClr val="FF0000"/>
                </a:solidFill>
              </a:rPr>
              <a:t>It stays the same because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the only group that increase is the group with the previous mean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790A47-8860-8CBB-4E99-A9300B36ED00}"/>
              </a:ext>
            </a:extLst>
          </p:cNvPr>
          <p:cNvSpPr txBox="1"/>
          <p:nvPr/>
        </p:nvSpPr>
        <p:spPr>
          <a:xfrm>
            <a:off x="7645594" y="684340"/>
            <a:ext cx="173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3A1668-266E-E89D-E333-A2EDFBCFC627}"/>
                  </a:ext>
                </a:extLst>
              </p:cNvPr>
              <p:cNvSpPr txBox="1"/>
              <p:nvPr/>
            </p:nvSpPr>
            <p:spPr>
              <a:xfrm>
                <a:off x="7848464" y="1116389"/>
                <a:ext cx="1632558" cy="1128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0&lt;</m:t>
                    </m:r>
                    <m:r>
                      <a:rPr lang="en-GB" sz="16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≤10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07000"/>
                  </a:lnSpc>
                </a:pPr>
                <a:r>
                  <a:rPr lang="en-GB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nd</a:t>
                </a:r>
                <a:endParaRPr lang="en-GB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10&lt;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≤20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3A1668-266E-E89D-E333-A2EDFBCFC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464" y="1116389"/>
                <a:ext cx="1632558" cy="1128963"/>
              </a:xfrm>
              <a:prstGeom prst="rect">
                <a:avLst/>
              </a:prstGeom>
              <a:blipFill>
                <a:blip r:embed="rId3"/>
                <a:stretch>
                  <a:fillRect l="-1866" t="-16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83D050-4698-039B-1D81-748D72CDB6FB}"/>
                  </a:ext>
                </a:extLst>
              </p:cNvPr>
              <p:cNvSpPr txBox="1"/>
              <p:nvPr/>
            </p:nvSpPr>
            <p:spPr>
              <a:xfrm>
                <a:off x="7848464" y="2338847"/>
                <a:ext cx="1579248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≤20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83D050-4698-039B-1D81-748D72CDB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464" y="2338847"/>
                <a:ext cx="1579248" cy="665695"/>
              </a:xfrm>
              <a:prstGeom prst="rect">
                <a:avLst/>
              </a:prstGeom>
              <a:blipFill>
                <a:blip r:embed="rId4"/>
                <a:stretch>
                  <a:fillRect l="-3077" t="-5505" r="-3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62D69CD-571A-820C-6552-67E81C3B728F}"/>
              </a:ext>
            </a:extLst>
          </p:cNvPr>
          <p:cNvSpPr txBox="1"/>
          <p:nvPr/>
        </p:nvSpPr>
        <p:spPr>
          <a:xfrm>
            <a:off x="7645594" y="3429000"/>
            <a:ext cx="173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6A634-83B4-B7F9-5A49-6549FC16632F}"/>
                  </a:ext>
                </a:extLst>
              </p:cNvPr>
              <p:cNvSpPr txBox="1"/>
              <p:nvPr/>
            </p:nvSpPr>
            <p:spPr>
              <a:xfrm>
                <a:off x="7867336" y="3908488"/>
                <a:ext cx="1648790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6A634-83B4-B7F9-5A49-6549FC166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336" y="3908488"/>
                <a:ext cx="1648790" cy="665695"/>
              </a:xfrm>
              <a:prstGeom prst="rect">
                <a:avLst/>
              </a:prstGeom>
              <a:blipFill>
                <a:blip r:embed="rId5"/>
                <a:stretch>
                  <a:fillRect l="-3333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8022BF-7C45-B74C-06F4-6C516F1A88A3}"/>
                  </a:ext>
                </a:extLst>
              </p:cNvPr>
              <p:cNvSpPr txBox="1"/>
              <p:nvPr/>
            </p:nvSpPr>
            <p:spPr>
              <a:xfrm>
                <a:off x="7848464" y="4558739"/>
                <a:ext cx="173064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8022BF-7C45-B74C-06F4-6C516F1A8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464" y="4558739"/>
                <a:ext cx="1730646" cy="665695"/>
              </a:xfrm>
              <a:prstGeom prst="rect">
                <a:avLst/>
              </a:prstGeom>
              <a:blipFill>
                <a:blip r:embed="rId6"/>
                <a:stretch>
                  <a:fillRect l="-2817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682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B48281-E8A3-4CF8-8BA5-D2821394B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425"/>
          <a:stretch/>
        </p:blipFill>
        <p:spPr>
          <a:xfrm>
            <a:off x="247789" y="101189"/>
            <a:ext cx="7397805" cy="52244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178FA-309E-8528-3E12-E56EF93B22EB}"/>
              </a:ext>
            </a:extLst>
          </p:cNvPr>
          <p:cNvSpPr txBox="1"/>
          <p:nvPr/>
        </p:nvSpPr>
        <p:spPr>
          <a:xfrm>
            <a:off x="134905" y="5443257"/>
            <a:ext cx="119709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5 to 6) </a:t>
            </a:r>
            <a:r>
              <a:rPr lang="en-US" sz="3200" dirty="0">
                <a:solidFill>
                  <a:srgbClr val="FF0000"/>
                </a:solidFill>
              </a:rPr>
              <a:t>Decreased because </a:t>
            </a:r>
          </a:p>
          <a:p>
            <a:r>
              <a:rPr lang="en-US" sz="3200" dirty="0">
                <a:solidFill>
                  <a:srgbClr val="FF0000"/>
                </a:solidFill>
              </a:rPr>
              <a:t>the total frequency stayed the same, but the mass have all been halved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D69CD-571A-820C-6552-67E81C3B728F}"/>
              </a:ext>
            </a:extLst>
          </p:cNvPr>
          <p:cNvSpPr txBox="1"/>
          <p:nvPr/>
        </p:nvSpPr>
        <p:spPr>
          <a:xfrm>
            <a:off x="7712095" y="630382"/>
            <a:ext cx="173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>
                <a:solidFill>
                  <a:srgbClr val="FF0000"/>
                </a:solidFill>
              </a:rPr>
              <a:t>Mean = 15kg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6A634-83B4-B7F9-5A49-6549FC16632F}"/>
                  </a:ext>
                </a:extLst>
              </p:cNvPr>
              <p:cNvSpPr txBox="1"/>
              <p:nvPr/>
            </p:nvSpPr>
            <p:spPr>
              <a:xfrm>
                <a:off x="7933837" y="1109870"/>
                <a:ext cx="1648790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6A634-83B4-B7F9-5A49-6549FC166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837" y="1109870"/>
                <a:ext cx="1648790" cy="665695"/>
              </a:xfrm>
              <a:prstGeom prst="rect">
                <a:avLst/>
              </a:prstGeom>
              <a:blipFill>
                <a:blip r:embed="rId3"/>
                <a:stretch>
                  <a:fillRect l="-2952" t="-4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8022BF-7C45-B74C-06F4-6C516F1A88A3}"/>
                  </a:ext>
                </a:extLst>
              </p:cNvPr>
              <p:cNvSpPr txBox="1"/>
              <p:nvPr/>
            </p:nvSpPr>
            <p:spPr>
              <a:xfrm>
                <a:off x="7914965" y="1760121"/>
                <a:ext cx="1730646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88022BF-7C45-B74C-06F4-6C516F1A8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965" y="1760121"/>
                <a:ext cx="1730646" cy="665695"/>
              </a:xfrm>
              <a:prstGeom prst="rect">
                <a:avLst/>
              </a:prstGeom>
              <a:blipFill>
                <a:blip r:embed="rId4"/>
                <a:stretch>
                  <a:fillRect l="-2817" t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CC7FA59-5644-CEC5-05EA-5317261C3A10}"/>
              </a:ext>
            </a:extLst>
          </p:cNvPr>
          <p:cNvSpPr txBox="1"/>
          <p:nvPr/>
        </p:nvSpPr>
        <p:spPr>
          <a:xfrm>
            <a:off x="7645594" y="3004241"/>
            <a:ext cx="1715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>
                <a:solidFill>
                  <a:srgbClr val="FF0000"/>
                </a:solidFill>
              </a:rPr>
              <a:t>Mean = 7.5kg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C3084D-6B2B-5A47-BCDB-59B9E16DF662}"/>
                  </a:ext>
                </a:extLst>
              </p:cNvPr>
              <p:cNvSpPr txBox="1"/>
              <p:nvPr/>
            </p:nvSpPr>
            <p:spPr>
              <a:xfrm>
                <a:off x="7890141" y="3474603"/>
                <a:ext cx="1470745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Modal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C3084D-6B2B-5A47-BCDB-59B9E16DF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141" y="3474603"/>
                <a:ext cx="1470745" cy="665695"/>
              </a:xfrm>
              <a:prstGeom prst="rect">
                <a:avLst/>
              </a:prstGeom>
              <a:blipFill>
                <a:blip r:embed="rId5"/>
                <a:stretch>
                  <a:fillRect l="-3306" t="-5505" r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95C768-5839-EB0A-ABB3-93C1D53F2EF8}"/>
                  </a:ext>
                </a:extLst>
              </p:cNvPr>
              <p:cNvSpPr txBox="1"/>
              <p:nvPr/>
            </p:nvSpPr>
            <p:spPr>
              <a:xfrm>
                <a:off x="7877754" y="4140298"/>
                <a:ext cx="1552598" cy="665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Median Group </a:t>
                </a:r>
              </a:p>
              <a:p>
                <a:pPr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0&lt;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≤5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695C768-5839-EB0A-ABB3-93C1D53F2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7754" y="4140298"/>
                <a:ext cx="1552598" cy="665695"/>
              </a:xfrm>
              <a:prstGeom prst="rect">
                <a:avLst/>
              </a:prstGeom>
              <a:blipFill>
                <a:blip r:embed="rId6"/>
                <a:stretch>
                  <a:fillRect l="-3137" t="-4587" r="-54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158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423</Words>
  <Application>Microsoft Office PowerPoint</Application>
  <PresentationFormat>Widescreen</PresentationFormat>
  <Paragraphs>97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Averages:  Group Frequency Table</dc:title>
  <dc:creator>Stewart Gale</dc:creator>
  <cp:lastModifiedBy>Stewart Gale</cp:lastModifiedBy>
  <cp:revision>12</cp:revision>
  <dcterms:created xsi:type="dcterms:W3CDTF">2019-11-23T10:01:06Z</dcterms:created>
  <dcterms:modified xsi:type="dcterms:W3CDTF">2023-11-13T10:08:02Z</dcterms:modified>
</cp:coreProperties>
</file>