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31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10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825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673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5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53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32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166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460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2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82E2E-4B38-42DB-A41A-0ECEFD597A83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8D339-172C-4286-B50B-190BBC4B6A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584" t="14001" r="53333" b="47552"/>
          <a:stretch/>
        </p:blipFill>
        <p:spPr>
          <a:xfrm>
            <a:off x="187357" y="200748"/>
            <a:ext cx="6036105" cy="5163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584" t="51960" r="53333" b="12888"/>
          <a:stretch/>
        </p:blipFill>
        <p:spPr>
          <a:xfrm>
            <a:off x="6223462" y="1512915"/>
            <a:ext cx="5896308" cy="469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1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6603" y="2234045"/>
            <a:ext cx="83792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8342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584" t="52029" r="53333" b="12888"/>
          <a:stretch/>
        </p:blipFill>
        <p:spPr>
          <a:xfrm>
            <a:off x="6124772" y="847337"/>
            <a:ext cx="5904963" cy="4760249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>
            <a:off x="6420998" y="1905919"/>
            <a:ext cx="6169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9880296" y="2223572"/>
            <a:ext cx="365390" cy="18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906" b="47722"/>
          <a:stretch/>
        </p:blipFill>
        <p:spPr>
          <a:xfrm>
            <a:off x="163457" y="847336"/>
            <a:ext cx="5961315" cy="4760249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H="1">
            <a:off x="3965466" y="3657600"/>
            <a:ext cx="607" cy="10686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36414" y="2423711"/>
            <a:ext cx="716097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1088229" y="2115241"/>
            <a:ext cx="2441" cy="68304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761395" y="4393897"/>
            <a:ext cx="631633" cy="183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682960" y="4461832"/>
            <a:ext cx="61694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9790323" y="3786134"/>
            <a:ext cx="1835" cy="6077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1012" y="1905919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01042" y="2272096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4459" y="1407352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32cm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35709" y="2349040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38cm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99447" y="2349039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24cm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80183" y="2304974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38cm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4226" y="4578373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35cm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2687" y="4715223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38cm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66431" y="4578373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75cm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580182" y="4545325"/>
            <a:ext cx="13495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51cm</a:t>
            </a:r>
            <a:r>
              <a:rPr lang="en-GB" sz="3200" b="1" baseline="30000" dirty="0" smtClean="0">
                <a:solidFill>
                  <a:srgbClr val="FF0000"/>
                </a:solidFill>
              </a:rPr>
              <a:t>2</a:t>
            </a:r>
            <a:endParaRPr lang="en-GB" sz="3200" b="1" baseline="300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46878" y="1688202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80853" y="2456764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7393" y="1500398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31993" y="1902594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857853" y="1688202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635774" y="2315991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8991" y="3881522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4003" y="4431997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15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57282" y="3989151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18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05482" y="4160330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68494" y="3904263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40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776904" y="4616663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35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02595" y="4238159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27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832371" y="3904263"/>
            <a:ext cx="42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24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25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2016-05-24T08:05:25Z</dcterms:created>
  <dcterms:modified xsi:type="dcterms:W3CDTF">2020-04-07T06:56:19Z</dcterms:modified>
</cp:coreProperties>
</file>