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2" r:id="rId3"/>
    <p:sldId id="263" r:id="rId4"/>
    <p:sldId id="264" r:id="rId5"/>
    <p:sldId id="265" r:id="rId6"/>
    <p:sldId id="268" r:id="rId7"/>
    <p:sldId id="269" r:id="rId8"/>
    <p:sldId id="267" r:id="rId9"/>
    <p:sldId id="256" r:id="rId10"/>
    <p:sldId id="257" r:id="rId11"/>
    <p:sldId id="258" r:id="rId12"/>
    <p:sldId id="259" r:id="rId13"/>
    <p:sldId id="260" r:id="rId14"/>
    <p:sldId id="26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4E996B-9D78-4E4F-BD2F-1CCD4F9E47A2}" v="1" dt="2025-02-27T07:42:54.4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84E996B-9D78-4E4F-BD2F-1CCD4F9E47A2}"/>
    <pc:docChg chg="undo custSel addSld modSld">
      <pc:chgData name="Stewart Gale" userId="3647ddd2-6040-41ae-a96d-232c23482af8" providerId="ADAL" clId="{484E996B-9D78-4E4F-BD2F-1CCD4F9E47A2}" dt="2025-02-27T07:42:59.928" v="13" actId="1076"/>
      <pc:docMkLst>
        <pc:docMk/>
      </pc:docMkLst>
      <pc:sldChg chg="modSp mod">
        <pc:chgData name="Stewart Gale" userId="3647ddd2-6040-41ae-a96d-232c23482af8" providerId="ADAL" clId="{484E996B-9D78-4E4F-BD2F-1CCD4F9E47A2}" dt="2025-02-27T07:42:43.325" v="7" actId="14100"/>
        <pc:sldMkLst>
          <pc:docMk/>
          <pc:sldMk cId="3630661701" sldId="268"/>
        </pc:sldMkLst>
        <pc:picChg chg="mod">
          <ac:chgData name="Stewart Gale" userId="3647ddd2-6040-41ae-a96d-232c23482af8" providerId="ADAL" clId="{484E996B-9D78-4E4F-BD2F-1CCD4F9E47A2}" dt="2025-02-27T07:42:43.325" v="7" actId="14100"/>
          <ac:picMkLst>
            <pc:docMk/>
            <pc:sldMk cId="3630661701" sldId="268"/>
            <ac:picMk id="5" creationId="{00000000-0000-0000-0000-000000000000}"/>
          </ac:picMkLst>
        </pc:picChg>
      </pc:sldChg>
      <pc:sldChg chg="addSp delSp modSp new mod">
        <pc:chgData name="Stewart Gale" userId="3647ddd2-6040-41ae-a96d-232c23482af8" providerId="ADAL" clId="{484E996B-9D78-4E4F-BD2F-1CCD4F9E47A2}" dt="2025-02-27T07:42:59.928" v="13" actId="1076"/>
        <pc:sldMkLst>
          <pc:docMk/>
          <pc:sldMk cId="1737381806" sldId="269"/>
        </pc:sldMkLst>
        <pc:spChg chg="del">
          <ac:chgData name="Stewart Gale" userId="3647ddd2-6040-41ae-a96d-232c23482af8" providerId="ADAL" clId="{484E996B-9D78-4E4F-BD2F-1CCD4F9E47A2}" dt="2025-02-27T07:42:52.293" v="9" actId="478"/>
          <ac:spMkLst>
            <pc:docMk/>
            <pc:sldMk cId="1737381806" sldId="269"/>
            <ac:spMk id="2" creationId="{E1142FC8-D95B-F7FF-89EA-5F5B272DC600}"/>
          </ac:spMkLst>
        </pc:spChg>
        <pc:spChg chg="del">
          <ac:chgData name="Stewart Gale" userId="3647ddd2-6040-41ae-a96d-232c23482af8" providerId="ADAL" clId="{484E996B-9D78-4E4F-BD2F-1CCD4F9E47A2}" dt="2025-02-27T07:42:52.293" v="9" actId="478"/>
          <ac:spMkLst>
            <pc:docMk/>
            <pc:sldMk cId="1737381806" sldId="269"/>
            <ac:spMk id="3" creationId="{7BAFB5F1-86E6-D339-1713-AE3855CFC12E}"/>
          </ac:spMkLst>
        </pc:spChg>
        <pc:picChg chg="add mod">
          <ac:chgData name="Stewart Gale" userId="3647ddd2-6040-41ae-a96d-232c23482af8" providerId="ADAL" clId="{484E996B-9D78-4E4F-BD2F-1CCD4F9E47A2}" dt="2025-02-27T07:42:59.928" v="13" actId="1076"/>
          <ac:picMkLst>
            <pc:docMk/>
            <pc:sldMk cId="1737381806" sldId="269"/>
            <ac:picMk id="4" creationId="{6494018E-9B72-79A6-B1A6-67D58E28214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E411-515C-4C92-BB07-80F620DC5D0A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3454A-71B7-4C5B-9F8B-B013759D4B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101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E411-515C-4C92-BB07-80F620DC5D0A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3454A-71B7-4C5B-9F8B-B013759D4B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875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E411-515C-4C92-BB07-80F620DC5D0A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3454A-71B7-4C5B-9F8B-B013759D4B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322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E411-515C-4C92-BB07-80F620DC5D0A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3454A-71B7-4C5B-9F8B-B013759D4B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2801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E411-515C-4C92-BB07-80F620DC5D0A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3454A-71B7-4C5B-9F8B-B013759D4B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076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E411-515C-4C92-BB07-80F620DC5D0A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3454A-71B7-4C5B-9F8B-B013759D4B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9992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E411-515C-4C92-BB07-80F620DC5D0A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3454A-71B7-4C5B-9F8B-B013759D4B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988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E411-515C-4C92-BB07-80F620DC5D0A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3454A-71B7-4C5B-9F8B-B013759D4B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131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E411-515C-4C92-BB07-80F620DC5D0A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3454A-71B7-4C5B-9F8B-B013759D4B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4315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E411-515C-4C92-BB07-80F620DC5D0A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3454A-71B7-4C5B-9F8B-B013759D4B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484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9E411-515C-4C92-BB07-80F620DC5D0A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3454A-71B7-4C5B-9F8B-B013759D4B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5590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9E411-515C-4C92-BB07-80F620DC5D0A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3454A-71B7-4C5B-9F8B-B013759D4B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38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82310" y="1502796"/>
            <a:ext cx="881799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b="1" dirty="0"/>
              <a:t>CLUES</a:t>
            </a:r>
            <a:endParaRPr lang="en-GB" sz="19900" b="1" dirty="0"/>
          </a:p>
        </p:txBody>
      </p:sp>
    </p:spTree>
    <p:extLst>
      <p:ext uri="{BB962C8B-B14F-4D97-AF65-F5344CB8AC3E}">
        <p14:creationId xmlns:p14="http://schemas.microsoft.com/office/powerpoint/2010/main" val="646240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4722" t="35216" r="48195" b="8000"/>
          <a:stretch/>
        </p:blipFill>
        <p:spPr>
          <a:xfrm>
            <a:off x="3009900" y="152400"/>
            <a:ext cx="6286500" cy="6515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544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2917" t="21778" r="33056" b="6665"/>
          <a:stretch/>
        </p:blipFill>
        <p:spPr>
          <a:xfrm>
            <a:off x="3695700" y="-2177"/>
            <a:ext cx="5219700" cy="6860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318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2222" t="19556" r="33194" b="20222"/>
          <a:stretch/>
        </p:blipFill>
        <p:spPr>
          <a:xfrm>
            <a:off x="3162300" y="0"/>
            <a:ext cx="6096000" cy="663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778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2639" t="39111" r="37778" b="7778"/>
          <a:stretch/>
        </p:blipFill>
        <p:spPr>
          <a:xfrm>
            <a:off x="2952750" y="0"/>
            <a:ext cx="6000750" cy="6733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2383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67709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Mary </a:t>
            </a:r>
            <a:r>
              <a:rPr lang="en-GB" sz="6000" b="1" dirty="0" err="1"/>
              <a:t>Bingles</a:t>
            </a:r>
            <a:endParaRPr lang="en-GB" sz="60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2725381" y="1648890"/>
            <a:ext cx="6929610" cy="2886419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39246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45766"/>
          <a:stretch/>
        </p:blipFill>
        <p:spPr>
          <a:xfrm>
            <a:off x="339145" y="424400"/>
            <a:ext cx="6736664" cy="47678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63254"/>
          <a:stretch/>
        </p:blipFill>
        <p:spPr>
          <a:xfrm>
            <a:off x="5267508" y="3208712"/>
            <a:ext cx="6736664" cy="323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663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32247" t="15538" r="48549" b="68349"/>
          <a:stretch/>
        </p:blipFill>
        <p:spPr bwMode="auto">
          <a:xfrm>
            <a:off x="182880" y="278295"/>
            <a:ext cx="6026901" cy="28386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28679"/>
          <a:stretch/>
        </p:blipFill>
        <p:spPr>
          <a:xfrm>
            <a:off x="6098463" y="206734"/>
            <a:ext cx="5682715" cy="6543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064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3151" b="2093"/>
          <a:stretch/>
        </p:blipFill>
        <p:spPr>
          <a:xfrm>
            <a:off x="6115729" y="0"/>
            <a:ext cx="5386285" cy="67983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86684"/>
          <a:stretch/>
        </p:blipFill>
        <p:spPr>
          <a:xfrm>
            <a:off x="151663" y="225663"/>
            <a:ext cx="6003235" cy="1190422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 rotWithShape="1">
          <a:blip r:embed="rId3"/>
          <a:srcRect l="32247" t="15538" r="48549" b="68349"/>
          <a:stretch/>
        </p:blipFill>
        <p:spPr bwMode="auto">
          <a:xfrm>
            <a:off x="270344" y="1916264"/>
            <a:ext cx="6026901" cy="28386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39965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 rotWithShape="1">
          <a:blip r:embed="rId2"/>
          <a:srcRect l="33107" t="15363" r="36652" b="33726"/>
          <a:stretch/>
        </p:blipFill>
        <p:spPr bwMode="auto">
          <a:xfrm>
            <a:off x="5586301" y="17155"/>
            <a:ext cx="6436071" cy="65596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57" name="Group 56"/>
          <p:cNvGrpSpPr/>
          <p:nvPr/>
        </p:nvGrpSpPr>
        <p:grpSpPr>
          <a:xfrm>
            <a:off x="209088" y="132684"/>
            <a:ext cx="5213702" cy="6621406"/>
            <a:chOff x="209088" y="132684"/>
            <a:chExt cx="5213702" cy="662140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/>
            <a:srcRect t="9170"/>
            <a:stretch/>
          </p:blipFill>
          <p:spPr>
            <a:xfrm>
              <a:off x="209088" y="132684"/>
              <a:ext cx="5213702" cy="6621406"/>
            </a:xfrm>
            <a:prstGeom prst="rect">
              <a:avLst/>
            </a:prstGeom>
          </p:spPr>
        </p:pic>
        <p:cxnSp>
          <p:nvCxnSpPr>
            <p:cNvPr id="7" name="Straight Connector 6"/>
            <p:cNvCxnSpPr/>
            <p:nvPr/>
          </p:nvCxnSpPr>
          <p:spPr>
            <a:xfrm flipV="1">
              <a:off x="1073426" y="763325"/>
              <a:ext cx="421419" cy="47707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V="1">
              <a:off x="2004263" y="230589"/>
              <a:ext cx="0" cy="46117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 flipV="1">
              <a:off x="2466230" y="239866"/>
              <a:ext cx="13507" cy="46117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2943308" y="230589"/>
              <a:ext cx="467802" cy="927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4310932" y="230589"/>
              <a:ext cx="0" cy="46117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3888188" y="691763"/>
              <a:ext cx="432021" cy="927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4810539" y="701040"/>
              <a:ext cx="450829" cy="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4820351" y="239866"/>
              <a:ext cx="450829" cy="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1529046" y="1240402"/>
              <a:ext cx="450829" cy="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1529046" y="1738523"/>
              <a:ext cx="450829" cy="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2466230" y="1240402"/>
              <a:ext cx="0" cy="49812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416666" y="1240401"/>
              <a:ext cx="450829" cy="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4320209" y="1240401"/>
              <a:ext cx="490330" cy="498122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2466230" y="2277884"/>
              <a:ext cx="0" cy="48917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2941728" y="2767053"/>
              <a:ext cx="450829" cy="1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3865100" y="2277884"/>
              <a:ext cx="455109" cy="489169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1090960" y="3262049"/>
              <a:ext cx="450829" cy="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V="1">
              <a:off x="1073426" y="3236181"/>
              <a:ext cx="0" cy="51153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V="1">
              <a:off x="2479737" y="3296963"/>
              <a:ext cx="461991" cy="450752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3390162" y="3796583"/>
              <a:ext cx="450829" cy="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20209" y="3242566"/>
              <a:ext cx="481626" cy="54869"/>
            </a:xfrm>
            <a:prstGeom prst="rect">
              <a:avLst/>
            </a:prstGeom>
          </p:spPr>
        </p:pic>
        <p:cxnSp>
          <p:nvCxnSpPr>
            <p:cNvPr id="42" name="Straight Connector 41"/>
            <p:cNvCxnSpPr/>
            <p:nvPr/>
          </p:nvCxnSpPr>
          <p:spPr>
            <a:xfrm>
              <a:off x="1056759" y="4785182"/>
              <a:ext cx="450829" cy="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V="1">
              <a:off x="1521757" y="4246306"/>
              <a:ext cx="7289" cy="538875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2007450" y="4785181"/>
              <a:ext cx="450829" cy="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V="1">
              <a:off x="2458279" y="4277624"/>
              <a:ext cx="7951" cy="51683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2949935" y="4793131"/>
              <a:ext cx="450829" cy="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4801835" y="4277624"/>
              <a:ext cx="0" cy="51683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flipV="1">
              <a:off x="3865100" y="230589"/>
              <a:ext cx="0" cy="46117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3867239" y="4784423"/>
              <a:ext cx="450829" cy="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13158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66365"/>
          <a:stretch/>
        </p:blipFill>
        <p:spPr>
          <a:xfrm>
            <a:off x="125866" y="116071"/>
            <a:ext cx="5877369" cy="27845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36464" r="13616"/>
          <a:stretch/>
        </p:blipFill>
        <p:spPr>
          <a:xfrm>
            <a:off x="5946221" y="318052"/>
            <a:ext cx="5823679" cy="603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661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94018E-9B72-79A6-B1A6-67D58E2821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6464" r="13616"/>
          <a:stretch/>
        </p:blipFill>
        <p:spPr>
          <a:xfrm>
            <a:off x="2255521" y="0"/>
            <a:ext cx="7399654" cy="680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381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4543" y="1502796"/>
            <a:ext cx="1110002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b="1" dirty="0"/>
              <a:t>ANSWERS</a:t>
            </a:r>
            <a:endParaRPr lang="en-GB" sz="19900" b="1" dirty="0"/>
          </a:p>
        </p:txBody>
      </p:sp>
    </p:spTree>
    <p:extLst>
      <p:ext uri="{BB962C8B-B14F-4D97-AF65-F5344CB8AC3E}">
        <p14:creationId xmlns:p14="http://schemas.microsoft.com/office/powerpoint/2010/main" val="671897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389" t="30770" r="45278" b="26001"/>
          <a:stretch/>
        </p:blipFill>
        <p:spPr>
          <a:xfrm>
            <a:off x="1085850" y="277755"/>
            <a:ext cx="10553700" cy="658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418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5</Words>
  <Application>Microsoft Office PowerPoint</Application>
  <PresentationFormat>Widescreen</PresentationFormat>
  <Paragraphs>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8</cp:revision>
  <dcterms:created xsi:type="dcterms:W3CDTF">2016-05-12T08:37:03Z</dcterms:created>
  <dcterms:modified xsi:type="dcterms:W3CDTF">2025-02-27T07:43:10Z</dcterms:modified>
</cp:coreProperties>
</file>