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0" r:id="rId5"/>
    <p:sldId id="259" r:id="rId6"/>
    <p:sldId id="263" r:id="rId7"/>
    <p:sldId id="262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EAEB93-8DA1-473A-A5F8-817B5727DBA2}" v="6" dt="2021-09-16T16:52:57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8EAEB93-8DA1-473A-A5F8-817B5727DBA2}"/>
    <pc:docChg chg="undo custSel addSld modSld">
      <pc:chgData name="Stewart Gale" userId="3647ddd2-6040-41ae-a96d-232c23482af8" providerId="ADAL" clId="{D8EAEB93-8DA1-473A-A5F8-817B5727DBA2}" dt="2022-01-31T11:16:37.005" v="78" actId="14100"/>
      <pc:docMkLst>
        <pc:docMk/>
      </pc:docMkLst>
      <pc:sldChg chg="delSp modSp mod delAnim">
        <pc:chgData name="Stewart Gale" userId="3647ddd2-6040-41ae-a96d-232c23482af8" providerId="ADAL" clId="{D8EAEB93-8DA1-473A-A5F8-817B5727DBA2}" dt="2022-01-30T05:43:14.493" v="67" actId="1076"/>
        <pc:sldMkLst>
          <pc:docMk/>
          <pc:sldMk cId="1089630086" sldId="256"/>
        </pc:sldMkLst>
        <pc:spChg chg="del">
          <ac:chgData name="Stewart Gale" userId="3647ddd2-6040-41ae-a96d-232c23482af8" providerId="ADAL" clId="{D8EAEB93-8DA1-473A-A5F8-817B5727DBA2}" dt="2021-09-16T16:50:54.806" v="11" actId="478"/>
          <ac:spMkLst>
            <pc:docMk/>
            <pc:sldMk cId="1089630086" sldId="256"/>
            <ac:spMk id="5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0:53.419" v="10" actId="478"/>
          <ac:spMkLst>
            <pc:docMk/>
            <pc:sldMk cId="1089630086" sldId="256"/>
            <ac:spMk id="6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0:53.419" v="10" actId="478"/>
          <ac:spMkLst>
            <pc:docMk/>
            <pc:sldMk cId="1089630086" sldId="256"/>
            <ac:spMk id="7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0:53.419" v="10" actId="478"/>
          <ac:spMkLst>
            <pc:docMk/>
            <pc:sldMk cId="1089630086" sldId="256"/>
            <ac:spMk id="8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0:57.042" v="12" actId="478"/>
          <ac:spMkLst>
            <pc:docMk/>
            <pc:sldMk cId="1089630086" sldId="256"/>
            <ac:spMk id="9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0:57.042" v="12" actId="478"/>
          <ac:spMkLst>
            <pc:docMk/>
            <pc:sldMk cId="1089630086" sldId="256"/>
            <ac:spMk id="10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0:57.042" v="12" actId="478"/>
          <ac:spMkLst>
            <pc:docMk/>
            <pc:sldMk cId="1089630086" sldId="256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D8EAEB93-8DA1-473A-A5F8-817B5727DBA2}" dt="2022-01-30T05:43:14.493" v="67" actId="1076"/>
          <ac:picMkLst>
            <pc:docMk/>
            <pc:sldMk cId="1089630086" sldId="256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D8EAEB93-8DA1-473A-A5F8-817B5727DBA2}" dt="2022-01-31T11:16:37.005" v="78" actId="14100"/>
        <pc:sldMkLst>
          <pc:docMk/>
          <pc:sldMk cId="4198064585" sldId="257"/>
        </pc:sldMkLst>
        <pc:picChg chg="mod">
          <ac:chgData name="Stewart Gale" userId="3647ddd2-6040-41ae-a96d-232c23482af8" providerId="ADAL" clId="{D8EAEB93-8DA1-473A-A5F8-817B5727DBA2}" dt="2022-01-31T11:16:37.005" v="78" actId="14100"/>
          <ac:picMkLst>
            <pc:docMk/>
            <pc:sldMk cId="4198064585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D8EAEB93-8DA1-473A-A5F8-817B5727DBA2}" dt="2021-09-16T16:50:21.673" v="7" actId="1076"/>
        <pc:sldMkLst>
          <pc:docMk/>
          <pc:sldMk cId="326408063" sldId="258"/>
        </pc:sldMkLst>
        <pc:spChg chg="mod">
          <ac:chgData name="Stewart Gale" userId="3647ddd2-6040-41ae-a96d-232c23482af8" providerId="ADAL" clId="{D8EAEB93-8DA1-473A-A5F8-817B5727DBA2}" dt="2021-09-16T16:50:21.673" v="7" actId="1076"/>
          <ac:spMkLst>
            <pc:docMk/>
            <pc:sldMk cId="326408063" sldId="258"/>
            <ac:spMk id="4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D8EAEB93-8DA1-473A-A5F8-817B5727DBA2}" dt="2022-01-30T05:43:28.538" v="71" actId="1076"/>
        <pc:sldMkLst>
          <pc:docMk/>
          <pc:sldMk cId="471700609" sldId="259"/>
        </pc:sldMkLst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5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6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7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8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9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10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47.985" v="30" actId="478"/>
          <ac:spMkLst>
            <pc:docMk/>
            <pc:sldMk cId="471700609" sldId="259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D8EAEB93-8DA1-473A-A5F8-817B5727DBA2}" dt="2022-01-30T05:43:28.538" v="71" actId="1076"/>
          <ac:picMkLst>
            <pc:docMk/>
            <pc:sldMk cId="471700609" sldId="259"/>
            <ac:picMk id="4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D8EAEB93-8DA1-473A-A5F8-817B5727DBA2}" dt="2022-01-30T05:43:19.488" v="69" actId="1076"/>
        <pc:sldMkLst>
          <pc:docMk/>
          <pc:sldMk cId="747722950" sldId="260"/>
        </pc:sldMkLst>
        <pc:spChg chg="del mod">
          <ac:chgData name="Stewart Gale" userId="3647ddd2-6040-41ae-a96d-232c23482af8" providerId="ADAL" clId="{D8EAEB93-8DA1-473A-A5F8-817B5727DBA2}" dt="2021-09-16T16:51:21.473" v="20" actId="478"/>
          <ac:spMkLst>
            <pc:docMk/>
            <pc:sldMk cId="747722950" sldId="260"/>
            <ac:spMk id="5" creationId="{00000000-0000-0000-0000-000000000000}"/>
          </ac:spMkLst>
        </pc:spChg>
        <pc:spChg chg="del">
          <ac:chgData name="Stewart Gale" userId="3647ddd2-6040-41ae-a96d-232c23482af8" providerId="ADAL" clId="{D8EAEB93-8DA1-473A-A5F8-817B5727DBA2}" dt="2021-09-16T16:51:23.227" v="21" actId="478"/>
          <ac:spMkLst>
            <pc:docMk/>
            <pc:sldMk cId="747722950" sldId="260"/>
            <ac:spMk id="6" creationId="{00000000-0000-0000-0000-000000000000}"/>
          </ac:spMkLst>
        </pc:spChg>
        <pc:spChg chg="del mod">
          <ac:chgData name="Stewart Gale" userId="3647ddd2-6040-41ae-a96d-232c23482af8" providerId="ADAL" clId="{D8EAEB93-8DA1-473A-A5F8-817B5727DBA2}" dt="2021-09-16T16:51:21.473" v="20" actId="478"/>
          <ac:spMkLst>
            <pc:docMk/>
            <pc:sldMk cId="747722950" sldId="260"/>
            <ac:spMk id="7" creationId="{00000000-0000-0000-0000-000000000000}"/>
          </ac:spMkLst>
        </pc:spChg>
        <pc:spChg chg="del mod">
          <ac:chgData name="Stewart Gale" userId="3647ddd2-6040-41ae-a96d-232c23482af8" providerId="ADAL" clId="{D8EAEB93-8DA1-473A-A5F8-817B5727DBA2}" dt="2021-09-16T16:51:21.473" v="20" actId="478"/>
          <ac:spMkLst>
            <pc:docMk/>
            <pc:sldMk cId="747722950" sldId="260"/>
            <ac:spMk id="8" creationId="{00000000-0000-0000-0000-000000000000}"/>
          </ac:spMkLst>
        </pc:spChg>
        <pc:spChg chg="del mod">
          <ac:chgData name="Stewart Gale" userId="3647ddd2-6040-41ae-a96d-232c23482af8" providerId="ADAL" clId="{D8EAEB93-8DA1-473A-A5F8-817B5727DBA2}" dt="2021-09-16T16:51:21.473" v="20" actId="478"/>
          <ac:spMkLst>
            <pc:docMk/>
            <pc:sldMk cId="747722950" sldId="260"/>
            <ac:spMk id="9" creationId="{00000000-0000-0000-0000-000000000000}"/>
          </ac:spMkLst>
        </pc:spChg>
        <pc:spChg chg="del mod">
          <ac:chgData name="Stewart Gale" userId="3647ddd2-6040-41ae-a96d-232c23482af8" providerId="ADAL" clId="{D8EAEB93-8DA1-473A-A5F8-817B5727DBA2}" dt="2021-09-16T16:51:21.473" v="20" actId="478"/>
          <ac:spMkLst>
            <pc:docMk/>
            <pc:sldMk cId="747722950" sldId="260"/>
            <ac:spMk id="10" creationId="{00000000-0000-0000-0000-000000000000}"/>
          </ac:spMkLst>
        </pc:spChg>
        <pc:spChg chg="del mod">
          <ac:chgData name="Stewart Gale" userId="3647ddd2-6040-41ae-a96d-232c23482af8" providerId="ADAL" clId="{D8EAEB93-8DA1-473A-A5F8-817B5727DBA2}" dt="2021-09-16T16:51:21.473" v="20" actId="478"/>
          <ac:spMkLst>
            <pc:docMk/>
            <pc:sldMk cId="747722950" sldId="260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D8EAEB93-8DA1-473A-A5F8-817B5727DBA2}" dt="2022-01-30T05:43:19.488" v="69" actId="1076"/>
          <ac:picMkLst>
            <pc:docMk/>
            <pc:sldMk cId="747722950" sldId="260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D8EAEB93-8DA1-473A-A5F8-817B5727DBA2}" dt="2022-01-30T05:43:41.207" v="75" actId="1076"/>
        <pc:sldMkLst>
          <pc:docMk/>
          <pc:sldMk cId="2685820228" sldId="261"/>
        </pc:sldMkLst>
        <pc:picChg chg="mod modCrop">
          <ac:chgData name="Stewart Gale" userId="3647ddd2-6040-41ae-a96d-232c23482af8" providerId="ADAL" clId="{D8EAEB93-8DA1-473A-A5F8-817B5727DBA2}" dt="2022-01-30T05:43:41.207" v="75" actId="1076"/>
          <ac:picMkLst>
            <pc:docMk/>
            <pc:sldMk cId="2685820228" sldId="261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D8EAEB93-8DA1-473A-A5F8-817B5727DBA2}" dt="2021-09-16T16:52:52.199" v="50" actId="1076"/>
        <pc:sldMkLst>
          <pc:docMk/>
          <pc:sldMk cId="1086056530" sldId="262"/>
        </pc:sldMkLst>
        <pc:picChg chg="mod modCrop">
          <ac:chgData name="Stewart Gale" userId="3647ddd2-6040-41ae-a96d-232c23482af8" providerId="ADAL" clId="{D8EAEB93-8DA1-473A-A5F8-817B5727DBA2}" dt="2021-09-16T16:52:52.199" v="50" actId="1076"/>
          <ac:picMkLst>
            <pc:docMk/>
            <pc:sldMk cId="1086056530" sldId="262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D8EAEB93-8DA1-473A-A5F8-817B5727DBA2}" dt="2022-01-30T05:43:33.632" v="73" actId="1076"/>
        <pc:sldMkLst>
          <pc:docMk/>
          <pc:sldMk cId="1882446130" sldId="263"/>
        </pc:sldMkLst>
        <pc:picChg chg="mod modCrop">
          <ac:chgData name="Stewart Gale" userId="3647ddd2-6040-41ae-a96d-232c23482af8" providerId="ADAL" clId="{D8EAEB93-8DA1-473A-A5F8-817B5727DBA2}" dt="2022-01-30T05:43:33.632" v="73" actId="1076"/>
          <ac:picMkLst>
            <pc:docMk/>
            <pc:sldMk cId="1882446130" sldId="263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D8EAEB93-8DA1-473A-A5F8-817B5727DBA2}" dt="2022-01-30T05:43:45.349" v="76" actId="1076"/>
        <pc:sldMkLst>
          <pc:docMk/>
          <pc:sldMk cId="574777450" sldId="264"/>
        </pc:sldMkLst>
        <pc:picChg chg="mod modCrop">
          <ac:chgData name="Stewart Gale" userId="3647ddd2-6040-41ae-a96d-232c23482af8" providerId="ADAL" clId="{D8EAEB93-8DA1-473A-A5F8-817B5727DBA2}" dt="2022-01-30T05:43:45.349" v="76" actId="1076"/>
          <ac:picMkLst>
            <pc:docMk/>
            <pc:sldMk cId="574777450" sldId="264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67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84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40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2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15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83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22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54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56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4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3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7613A-6DCB-45D6-BB08-28D75F6FD512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49491-9ECB-4FEE-B47B-74FF40868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4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864" t="10395" r="11728" b="8222"/>
          <a:stretch/>
        </p:blipFill>
        <p:spPr>
          <a:xfrm>
            <a:off x="155171" y="0"/>
            <a:ext cx="11898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6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1215" y="2062172"/>
            <a:ext cx="8922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640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870" t="22336" r="49042" b="61540"/>
          <a:stretch/>
        </p:blipFill>
        <p:spPr>
          <a:xfrm>
            <a:off x="210589" y="759228"/>
            <a:ext cx="11561309" cy="509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143" t="38171" r="49974" b="46342"/>
          <a:stretch/>
        </p:blipFill>
        <p:spPr>
          <a:xfrm>
            <a:off x="177337" y="1352203"/>
            <a:ext cx="11665527" cy="404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2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963" t="54337" r="49353" b="31143"/>
          <a:stretch/>
        </p:blipFill>
        <p:spPr>
          <a:xfrm>
            <a:off x="92081" y="1428403"/>
            <a:ext cx="12007838" cy="381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00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057" t="68568" r="48451" b="12245"/>
          <a:stretch/>
        </p:blipFill>
        <p:spPr>
          <a:xfrm>
            <a:off x="127461" y="1069570"/>
            <a:ext cx="12192923" cy="441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46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524" t="19735" r="14186" b="55530"/>
          <a:stretch/>
        </p:blipFill>
        <p:spPr>
          <a:xfrm>
            <a:off x="299258" y="703810"/>
            <a:ext cx="11745880" cy="533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56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783" t="46955" r="13813" b="37962"/>
          <a:stretch/>
        </p:blipFill>
        <p:spPr>
          <a:xfrm>
            <a:off x="205048" y="1276003"/>
            <a:ext cx="11687722" cy="430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20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566" t="64349" r="16237" b="11321"/>
          <a:stretch/>
        </p:blipFill>
        <p:spPr>
          <a:xfrm>
            <a:off x="73629" y="716280"/>
            <a:ext cx="1155706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77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2017-10-15T04:41:21Z</dcterms:created>
  <dcterms:modified xsi:type="dcterms:W3CDTF">2022-01-31T11:16:39Z</dcterms:modified>
</cp:coreProperties>
</file>