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4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BRONZE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70cb9ae7-5da3-4800-9381-4c0d3ef749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0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46453" y="1505114"/>
            <a:ext cx="137377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396056" y="2691314"/>
            <a:ext cx="405752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4.5 x 5.5 = 24.75 </a:t>
            </a:r>
          </a:p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4.5 x 4.5 = 20.25 </a:t>
            </a:r>
          </a:p>
          <a:p>
            <a:r>
              <a:rPr lang="en-GB" sz="3600" b="1" dirty="0" smtClean="0">
                <a:solidFill>
                  <a:srgbClr val="00B050"/>
                </a:solidFill>
                <a:latin typeface="robotolight"/>
              </a:rPr>
              <a:t>24.75 + 20.25 = 45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e473f92a-41e6-4bc9-96cb-d8610ae416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54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65705" y="4011294"/>
            <a:ext cx="1429966" cy="66988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393767" y="4681182"/>
            <a:ext cx="233269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180 – 36 = 144 </a:t>
            </a:r>
          </a:p>
          <a:p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144 ÷ 2 = 72 </a:t>
            </a:r>
          </a:p>
          <a:p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72 ÷ 2 = 36 </a:t>
            </a:r>
          </a:p>
          <a:p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36 + 36 = 72 </a:t>
            </a:r>
          </a:p>
          <a:p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180 – 72 = 108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359f55a5-47e0-45b6-8a14-fe8e24707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71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00266" y="1845299"/>
            <a:ext cx="1313791" cy="117768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631140" y="2941093"/>
                <a:ext cx="4103428" cy="27894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+−</m:t>
                      </m:r>
                      <m:f>
                        <m:fPr>
                          <m:ctrlP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400" b="1" dirty="0" smtClean="0">
                  <a:solidFill>
                    <a:srgbClr val="00B050"/>
                  </a:solidFill>
                </a:endParaRPr>
              </a:p>
              <a:p>
                <a:endParaRPr lang="en-GB" b="1" dirty="0" smtClean="0">
                  <a:solidFill>
                    <a:srgbClr val="00B050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GB" sz="2400" b="1" dirty="0" smtClean="0">
                  <a:solidFill>
                    <a:srgbClr val="00B050"/>
                  </a:solidFill>
                </a:endParaRPr>
              </a:p>
              <a:p>
                <a:endParaRPr lang="en-GB" sz="2000" b="1" dirty="0" smtClean="0">
                  <a:solidFill>
                    <a:srgbClr val="00B050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r>
                        <a:rPr lang="en-GB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140" y="2941093"/>
                <a:ext cx="4103428" cy="2789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549c61a0-3027-47d3-9d1d-67e84f77bb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6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63673" y="3614057"/>
            <a:ext cx="3887184" cy="52251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6271580" y="2341560"/>
            <a:ext cx="40597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11:30am + 11 hours = Tuesday 10:30pm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10:30pm </a:t>
            </a:r>
            <a:r>
              <a:rPr lang="en-US" sz="3200" b="1" dirty="0">
                <a:solidFill>
                  <a:srgbClr val="00B050"/>
                </a:solidFill>
              </a:rPr>
              <a:t>+ 21 hours = Wednesday 7:30pm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b83c873d-9ffd-4d47-8eca-662b50bf43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546" y="0"/>
            <a:ext cx="9220654" cy="691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74815" y="2050191"/>
            <a:ext cx="1163471" cy="76557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659309" y="3133129"/>
            <a:ext cx="696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30 </a:t>
            </a:r>
            <a:r>
              <a:rPr lang="en-US" sz="3600" b="1" dirty="0">
                <a:solidFill>
                  <a:srgbClr val="00B050"/>
                </a:solidFill>
              </a:rPr>
              <a:t>has 8 factors (1,2,3,5,6,10,15,30) which include, 6 and 15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81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2020-06-11T04:03:37Z</dcterms:created>
  <dcterms:modified xsi:type="dcterms:W3CDTF">2020-06-15T08:53:11Z</dcterms:modified>
</cp:coreProperties>
</file>