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4" r:id="rId3"/>
    <p:sldId id="265" r:id="rId4"/>
    <p:sldId id="263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BE836-E07C-4994-9236-6E2FDACCA67E}" v="20" dt="2022-03-21T11:30:51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94BE836-E07C-4994-9236-6E2FDACCA67E}"/>
    <pc:docChg chg="undo custSel addSld delSld modSld">
      <pc:chgData name="Stewart Gale" userId="3647ddd2-6040-41ae-a96d-232c23482af8" providerId="ADAL" clId="{094BE836-E07C-4994-9236-6E2FDACCA67E}" dt="2022-03-21T11:31:08.604" v="91" actId="47"/>
      <pc:docMkLst>
        <pc:docMk/>
      </pc:docMkLst>
      <pc:sldChg chg="addSp delSp modSp mod">
        <pc:chgData name="Stewart Gale" userId="3647ddd2-6040-41ae-a96d-232c23482af8" providerId="ADAL" clId="{094BE836-E07C-4994-9236-6E2FDACCA67E}" dt="2022-03-21T11:31:06.606" v="90" actId="1076"/>
        <pc:sldMkLst>
          <pc:docMk/>
          <pc:sldMk cId="3154363205" sldId="258"/>
        </pc:sldMkLst>
        <pc:spChg chg="del mod">
          <ac:chgData name="Stewart Gale" userId="3647ddd2-6040-41ae-a96d-232c23482af8" providerId="ADAL" clId="{094BE836-E07C-4994-9236-6E2FDACCA67E}" dt="2022-03-21T11:30:35.697" v="82" actId="478"/>
          <ac:spMkLst>
            <pc:docMk/>
            <pc:sldMk cId="3154363205" sldId="258"/>
            <ac:spMk id="5" creationId="{E9A0806F-4F02-45E6-A3CF-7206E0220320}"/>
          </ac:spMkLst>
        </pc:spChg>
        <pc:spChg chg="add del mod">
          <ac:chgData name="Stewart Gale" userId="3647ddd2-6040-41ae-a96d-232c23482af8" providerId="ADAL" clId="{094BE836-E07C-4994-9236-6E2FDACCA67E}" dt="2022-03-21T11:30:35.697" v="82" actId="478"/>
          <ac:spMkLst>
            <pc:docMk/>
            <pc:sldMk cId="3154363205" sldId="258"/>
            <ac:spMk id="6" creationId="{02BDF83E-1265-4686-97B7-A12F837FB741}"/>
          </ac:spMkLst>
        </pc:spChg>
        <pc:picChg chg="add mod">
          <ac:chgData name="Stewart Gale" userId="3647ddd2-6040-41ae-a96d-232c23482af8" providerId="ADAL" clId="{094BE836-E07C-4994-9236-6E2FDACCA67E}" dt="2022-03-21T11:30:41.927" v="85" actId="14100"/>
          <ac:picMkLst>
            <pc:docMk/>
            <pc:sldMk cId="3154363205" sldId="258"/>
            <ac:picMk id="2" creationId="{14F60805-0EA6-40D7-B14C-EEBE38B9787F}"/>
          </ac:picMkLst>
        </pc:picChg>
        <pc:picChg chg="del">
          <ac:chgData name="Stewart Gale" userId="3647ddd2-6040-41ae-a96d-232c23482af8" providerId="ADAL" clId="{094BE836-E07C-4994-9236-6E2FDACCA67E}" dt="2021-12-16T07:39:55.974" v="0" actId="478"/>
          <ac:picMkLst>
            <pc:docMk/>
            <pc:sldMk cId="3154363205" sldId="258"/>
            <ac:picMk id="3" creationId="{00000000-0000-0000-0000-000000000000}"/>
          </ac:picMkLst>
        </pc:picChg>
        <pc:picChg chg="add mod modCrop">
          <ac:chgData name="Stewart Gale" userId="3647ddd2-6040-41ae-a96d-232c23482af8" providerId="ADAL" clId="{094BE836-E07C-4994-9236-6E2FDACCA67E}" dt="2022-03-21T11:31:06.606" v="90" actId="1076"/>
          <ac:picMkLst>
            <pc:docMk/>
            <pc:sldMk cId="3154363205" sldId="258"/>
            <ac:picMk id="3" creationId="{8A15A89F-A284-4699-AC88-A4E1BB079B2D}"/>
          </ac:picMkLst>
        </pc:picChg>
      </pc:sldChg>
      <pc:sldChg chg="delSp modSp del mod">
        <pc:chgData name="Stewart Gale" userId="3647ddd2-6040-41ae-a96d-232c23482af8" providerId="ADAL" clId="{094BE836-E07C-4994-9236-6E2FDACCA67E}" dt="2022-03-21T11:31:08.604" v="91" actId="47"/>
        <pc:sldMkLst>
          <pc:docMk/>
          <pc:sldMk cId="600892494" sldId="261"/>
        </pc:sldMkLst>
        <pc:spChg chg="mod">
          <ac:chgData name="Stewart Gale" userId="3647ddd2-6040-41ae-a96d-232c23482af8" providerId="ADAL" clId="{094BE836-E07C-4994-9236-6E2FDACCA67E}" dt="2021-12-16T07:40:17.742" v="6" actId="255"/>
          <ac:spMkLst>
            <pc:docMk/>
            <pc:sldMk cId="600892494" sldId="261"/>
            <ac:spMk id="16" creationId="{62114B2D-F4AF-4A70-AAB3-3006CE1C1153}"/>
          </ac:spMkLst>
        </pc:spChg>
        <pc:spChg chg="mod">
          <ac:chgData name="Stewart Gale" userId="3647ddd2-6040-41ae-a96d-232c23482af8" providerId="ADAL" clId="{094BE836-E07C-4994-9236-6E2FDACCA67E}" dt="2021-12-16T07:40:28.806" v="8" actId="1076"/>
          <ac:spMkLst>
            <pc:docMk/>
            <pc:sldMk cId="600892494" sldId="261"/>
            <ac:spMk id="17" creationId="{A0F86CED-9E7F-46EC-8F06-4A13784A922C}"/>
          </ac:spMkLst>
        </pc:spChg>
        <pc:picChg chg="del">
          <ac:chgData name="Stewart Gale" userId="3647ddd2-6040-41ae-a96d-232c23482af8" providerId="ADAL" clId="{094BE836-E07C-4994-9236-6E2FDACCA67E}" dt="2021-12-16T07:39:58.413" v="1" actId="478"/>
          <ac:picMkLst>
            <pc:docMk/>
            <pc:sldMk cId="600892494" sldId="261"/>
            <ac:picMk id="3" creationId="{00000000-0000-0000-0000-000000000000}"/>
          </ac:picMkLst>
        </pc:picChg>
      </pc:sldChg>
      <pc:sldChg chg="delSp del mod">
        <pc:chgData name="Stewart Gale" userId="3647ddd2-6040-41ae-a96d-232c23482af8" providerId="ADAL" clId="{094BE836-E07C-4994-9236-6E2FDACCA67E}" dt="2021-12-16T08:13:11.710" v="41" actId="47"/>
        <pc:sldMkLst>
          <pc:docMk/>
          <pc:sldMk cId="4004548767" sldId="262"/>
        </pc:sldMkLst>
        <pc:picChg chg="del">
          <ac:chgData name="Stewart Gale" userId="3647ddd2-6040-41ae-a96d-232c23482af8" providerId="ADAL" clId="{094BE836-E07C-4994-9236-6E2FDACCA67E}" dt="2021-12-16T08:12:37.283" v="37" actId="478"/>
          <ac:picMkLst>
            <pc:docMk/>
            <pc:sldMk cId="4004548767" sldId="262"/>
            <ac:picMk id="3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094BE836-E07C-4994-9236-6E2FDACCA67E}" dt="2021-12-16T08:14:14.747" v="55" actId="1076"/>
        <pc:sldMkLst>
          <pc:docMk/>
          <pc:sldMk cId="333487209" sldId="263"/>
        </pc:sldMkLst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16" creationId="{62114B2D-F4AF-4A70-AAB3-3006CE1C1153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17" creationId="{A0F86CED-9E7F-46EC-8F06-4A13784A922C}"/>
          </ac:spMkLst>
        </pc:spChg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18" creationId="{5D8406AB-2F36-4038-B9B9-477618F67CC5}"/>
          </ac:spMkLst>
        </pc:spChg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19" creationId="{C6056256-EE93-4FF7-9C86-1060BB071540}"/>
          </ac:spMkLst>
        </pc:spChg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20" creationId="{1B73173C-1F3F-491D-9525-03F8223AD588}"/>
          </ac:spMkLst>
        </pc:spChg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21" creationId="{8D95C951-8002-43CE-BEA7-E6EC05F6FF73}"/>
          </ac:spMkLst>
        </pc:spChg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22" creationId="{2AED405A-89AD-4456-870B-78940E022BBA}"/>
          </ac:spMkLst>
        </pc:spChg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23" creationId="{ACE72ABA-0C2B-4CCB-92FC-F6A23DB3C996}"/>
          </ac:spMkLst>
        </pc:spChg>
        <pc:spChg chg="mod">
          <ac:chgData name="Stewart Gale" userId="3647ddd2-6040-41ae-a96d-232c23482af8" providerId="ADAL" clId="{094BE836-E07C-4994-9236-6E2FDACCA67E}" dt="2021-12-16T08:14:14.747" v="55" actId="1076"/>
          <ac:spMkLst>
            <pc:docMk/>
            <pc:sldMk cId="333487209" sldId="263"/>
            <ac:spMk id="24" creationId="{AA8419D5-3D67-46AB-B20B-8DBD1C5F6E15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25" creationId="{AA8419D5-3D67-46AB-B20B-8DBD1C5F6E15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26" creationId="{AA8419D5-3D67-46AB-B20B-8DBD1C5F6E15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27" creationId="{AA8419D5-3D67-46AB-B20B-8DBD1C5F6E15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28" creationId="{AA8419D5-3D67-46AB-B20B-8DBD1C5F6E15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29" creationId="{AA8419D5-3D67-46AB-B20B-8DBD1C5F6E15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30" creationId="{AA8419D5-3D67-46AB-B20B-8DBD1C5F6E15}"/>
          </ac:spMkLst>
        </pc:spChg>
        <pc:spChg chg="del">
          <ac:chgData name="Stewart Gale" userId="3647ddd2-6040-41ae-a96d-232c23482af8" providerId="ADAL" clId="{094BE836-E07C-4994-9236-6E2FDACCA67E}" dt="2021-12-16T08:13:27.335" v="43" actId="478"/>
          <ac:spMkLst>
            <pc:docMk/>
            <pc:sldMk cId="333487209" sldId="263"/>
            <ac:spMk id="31" creationId="{AA8419D5-3D67-46AB-B20B-8DBD1C5F6E15}"/>
          </ac:spMkLst>
        </pc:spChg>
        <pc:picChg chg="del">
          <ac:chgData name="Stewart Gale" userId="3647ddd2-6040-41ae-a96d-232c23482af8" providerId="ADAL" clId="{094BE836-E07C-4994-9236-6E2FDACCA67E}" dt="2021-12-16T08:12:41.594" v="38" actId="478"/>
          <ac:picMkLst>
            <pc:docMk/>
            <pc:sldMk cId="333487209" sldId="263"/>
            <ac:picMk id="3" creationId="{00000000-0000-0000-0000-000000000000}"/>
          </ac:picMkLst>
        </pc:picChg>
      </pc:sldChg>
      <pc:sldChg chg="modSp add mod">
        <pc:chgData name="Stewart Gale" userId="3647ddd2-6040-41ae-a96d-232c23482af8" providerId="ADAL" clId="{094BE836-E07C-4994-9236-6E2FDACCA67E}" dt="2021-12-16T08:13:08.091" v="40" actId="1076"/>
        <pc:sldMkLst>
          <pc:docMk/>
          <pc:sldMk cId="3442371449" sldId="265"/>
        </pc:sldMkLst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2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4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5" creationId="{E9A0806F-4F02-45E6-A3CF-7206E022032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7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8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9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11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094BE836-E07C-4994-9236-6E2FDACCA67E}" dt="2021-12-16T08:13:08.091" v="40" actId="1076"/>
          <ac:spMkLst>
            <pc:docMk/>
            <pc:sldMk cId="3442371449" sldId="265"/>
            <ac:spMk id="15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094BE836-E07C-4994-9236-6E2FDACCA67E}" dt="2021-12-16T08:16:24.613" v="81" actId="14100"/>
        <pc:sldMkLst>
          <pc:docMk/>
          <pc:sldMk cId="1791501347" sldId="266"/>
        </pc:sldMkLst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16" creationId="{62114B2D-F4AF-4A70-AAB3-3006CE1C1153}"/>
          </ac:spMkLst>
        </pc:spChg>
        <pc:spChg chg="mod">
          <ac:chgData name="Stewart Gale" userId="3647ddd2-6040-41ae-a96d-232c23482af8" providerId="ADAL" clId="{094BE836-E07C-4994-9236-6E2FDACCA67E}" dt="2021-12-16T08:15:20.022" v="67" actId="14100"/>
          <ac:spMkLst>
            <pc:docMk/>
            <pc:sldMk cId="1791501347" sldId="266"/>
            <ac:spMk id="17" creationId="{A0F86CED-9E7F-46EC-8F06-4A13784A922C}"/>
          </ac:spMkLst>
        </pc:spChg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18" creationId="{5D8406AB-2F36-4038-B9B9-477618F67CC5}"/>
          </ac:spMkLst>
        </pc:spChg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19" creationId="{C6056256-EE93-4FF7-9C86-1060BB071540}"/>
          </ac:spMkLst>
        </pc:spChg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20" creationId="{1B73173C-1F3F-491D-9525-03F8223AD588}"/>
          </ac:spMkLst>
        </pc:spChg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21" creationId="{8D95C951-8002-43CE-BEA7-E6EC05F6FF73}"/>
          </ac:spMkLst>
        </pc:spChg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22" creationId="{2AED405A-89AD-4456-870B-78940E022BBA}"/>
          </ac:spMkLst>
        </pc:spChg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23" creationId="{ACE72ABA-0C2B-4CCB-92FC-F6A23DB3C996}"/>
          </ac:spMkLst>
        </pc:spChg>
        <pc:spChg chg="del">
          <ac:chgData name="Stewart Gale" userId="3647ddd2-6040-41ae-a96d-232c23482af8" providerId="ADAL" clId="{094BE836-E07C-4994-9236-6E2FDACCA67E}" dt="2021-12-16T08:14:20.282" v="56" actId="478"/>
          <ac:spMkLst>
            <pc:docMk/>
            <pc:sldMk cId="1791501347" sldId="266"/>
            <ac:spMk id="24" creationId="{AA8419D5-3D67-46AB-B20B-8DBD1C5F6E15}"/>
          </ac:spMkLst>
        </pc:spChg>
        <pc:spChg chg="mod">
          <ac:chgData name="Stewart Gale" userId="3647ddd2-6040-41ae-a96d-232c23482af8" providerId="ADAL" clId="{094BE836-E07C-4994-9236-6E2FDACCA67E}" dt="2021-12-16T08:15:52.615" v="74" actId="14100"/>
          <ac:spMkLst>
            <pc:docMk/>
            <pc:sldMk cId="1791501347" sldId="266"/>
            <ac:spMk id="25" creationId="{AA8419D5-3D67-46AB-B20B-8DBD1C5F6E15}"/>
          </ac:spMkLst>
        </pc:spChg>
        <pc:spChg chg="mod">
          <ac:chgData name="Stewart Gale" userId="3647ddd2-6040-41ae-a96d-232c23482af8" providerId="ADAL" clId="{094BE836-E07C-4994-9236-6E2FDACCA67E}" dt="2021-12-16T08:15:52.615" v="74" actId="14100"/>
          <ac:spMkLst>
            <pc:docMk/>
            <pc:sldMk cId="1791501347" sldId="266"/>
            <ac:spMk id="26" creationId="{AA8419D5-3D67-46AB-B20B-8DBD1C5F6E15}"/>
          </ac:spMkLst>
        </pc:spChg>
        <pc:spChg chg="mod">
          <ac:chgData name="Stewart Gale" userId="3647ddd2-6040-41ae-a96d-232c23482af8" providerId="ADAL" clId="{094BE836-E07C-4994-9236-6E2FDACCA67E}" dt="2021-12-16T08:16:06.013" v="75" actId="1076"/>
          <ac:spMkLst>
            <pc:docMk/>
            <pc:sldMk cId="1791501347" sldId="266"/>
            <ac:spMk id="27" creationId="{AA8419D5-3D67-46AB-B20B-8DBD1C5F6E15}"/>
          </ac:spMkLst>
        </pc:spChg>
        <pc:spChg chg="mod">
          <ac:chgData name="Stewart Gale" userId="3647ddd2-6040-41ae-a96d-232c23482af8" providerId="ADAL" clId="{094BE836-E07C-4994-9236-6E2FDACCA67E}" dt="2021-12-16T08:16:09.657" v="76" actId="1076"/>
          <ac:spMkLst>
            <pc:docMk/>
            <pc:sldMk cId="1791501347" sldId="266"/>
            <ac:spMk id="28" creationId="{AA8419D5-3D67-46AB-B20B-8DBD1C5F6E15}"/>
          </ac:spMkLst>
        </pc:spChg>
        <pc:spChg chg="mod">
          <ac:chgData name="Stewart Gale" userId="3647ddd2-6040-41ae-a96d-232c23482af8" providerId="ADAL" clId="{094BE836-E07C-4994-9236-6E2FDACCA67E}" dt="2021-12-16T08:16:14.547" v="78" actId="1076"/>
          <ac:spMkLst>
            <pc:docMk/>
            <pc:sldMk cId="1791501347" sldId="266"/>
            <ac:spMk id="29" creationId="{AA8419D5-3D67-46AB-B20B-8DBD1C5F6E15}"/>
          </ac:spMkLst>
        </pc:spChg>
        <pc:spChg chg="mod">
          <ac:chgData name="Stewart Gale" userId="3647ddd2-6040-41ae-a96d-232c23482af8" providerId="ADAL" clId="{094BE836-E07C-4994-9236-6E2FDACCA67E}" dt="2021-12-16T08:16:20.842" v="80" actId="1076"/>
          <ac:spMkLst>
            <pc:docMk/>
            <pc:sldMk cId="1791501347" sldId="266"/>
            <ac:spMk id="30" creationId="{AA8419D5-3D67-46AB-B20B-8DBD1C5F6E15}"/>
          </ac:spMkLst>
        </pc:spChg>
        <pc:spChg chg="mod">
          <ac:chgData name="Stewart Gale" userId="3647ddd2-6040-41ae-a96d-232c23482af8" providerId="ADAL" clId="{094BE836-E07C-4994-9236-6E2FDACCA67E}" dt="2021-12-16T08:16:24.613" v="81" actId="14100"/>
          <ac:spMkLst>
            <pc:docMk/>
            <pc:sldMk cId="1791501347" sldId="266"/>
            <ac:spMk id="31" creationId="{AA8419D5-3D67-46AB-B20B-8DBD1C5F6E15}"/>
          </ac:spMkLst>
        </pc:spChg>
      </pc:sldChg>
    </pc:docChg>
  </pc:docChgLst>
  <pc:docChgLst>
    <pc:chgData name="Stewart Gale" userId="3647ddd2-6040-41ae-a96d-232c23482af8" providerId="ADAL" clId="{9B4E707A-A536-4DAB-B805-44E5ACCAD039}"/>
    <pc:docChg chg="undo custSel addSld delSld modSld">
      <pc:chgData name="Stewart Gale" userId="3647ddd2-6040-41ae-a96d-232c23482af8" providerId="ADAL" clId="{9B4E707A-A536-4DAB-B805-44E5ACCAD039}" dt="2021-03-07T07:57:54.257" v="50" actId="1076"/>
      <pc:docMkLst>
        <pc:docMk/>
      </pc:docMkLst>
      <pc:sldChg chg="del">
        <pc:chgData name="Stewart Gale" userId="3647ddd2-6040-41ae-a96d-232c23482af8" providerId="ADAL" clId="{9B4E707A-A536-4DAB-B805-44E5ACCAD039}" dt="2021-03-07T07:56:37.772" v="1" actId="47"/>
        <pc:sldMkLst>
          <pc:docMk/>
          <pc:sldMk cId="1846996273" sldId="257"/>
        </pc:sldMkLst>
      </pc:sldChg>
      <pc:sldChg chg="delSp mod delAnim">
        <pc:chgData name="Stewart Gale" userId="3647ddd2-6040-41ae-a96d-232c23482af8" providerId="ADAL" clId="{9B4E707A-A536-4DAB-B805-44E5ACCAD039}" dt="2021-03-07T07:57:22.627" v="39" actId="478"/>
        <pc:sldMkLst>
          <pc:docMk/>
          <pc:sldMk cId="3154363205" sldId="258"/>
        </pc:sldMkLst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2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4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6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7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8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9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10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11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12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13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14" creationId="{00000000-0000-0000-0000-000000000000}"/>
          </ac:spMkLst>
        </pc:spChg>
        <pc:spChg chg="del">
          <ac:chgData name="Stewart Gale" userId="3647ddd2-6040-41ae-a96d-232c23482af8" providerId="ADAL" clId="{9B4E707A-A536-4DAB-B805-44E5ACCAD039}" dt="2021-03-07T07:57:22.627" v="39" actId="478"/>
          <ac:spMkLst>
            <pc:docMk/>
            <pc:sldMk cId="3154363205" sldId="258"/>
            <ac:spMk id="15" creationId="{00000000-0000-0000-0000-000000000000}"/>
          </ac:spMkLst>
        </pc:spChg>
      </pc:sldChg>
      <pc:sldChg chg="del">
        <pc:chgData name="Stewart Gale" userId="3647ddd2-6040-41ae-a96d-232c23482af8" providerId="ADAL" clId="{9B4E707A-A536-4DAB-B805-44E5ACCAD039}" dt="2021-03-07T07:56:35.513" v="0" actId="47"/>
        <pc:sldMkLst>
          <pc:docMk/>
          <pc:sldMk cId="4057915054" sldId="259"/>
        </pc:sldMkLst>
      </pc:sldChg>
      <pc:sldChg chg="delSp modSp mod delAnim">
        <pc:chgData name="Stewart Gale" userId="3647ddd2-6040-41ae-a96d-232c23482af8" providerId="ADAL" clId="{9B4E707A-A536-4DAB-B805-44E5ACCAD039}" dt="2021-03-07T07:57:54.257" v="50" actId="1076"/>
        <pc:sldMkLst>
          <pc:docMk/>
          <pc:sldMk cId="600892494" sldId="261"/>
        </pc:sldMkLst>
        <pc:spChg chg="mod">
          <ac:chgData name="Stewart Gale" userId="3647ddd2-6040-41ae-a96d-232c23482af8" providerId="ADAL" clId="{9B4E707A-A536-4DAB-B805-44E5ACCAD039}" dt="2021-03-07T07:57:50.608" v="49" actId="20577"/>
          <ac:spMkLst>
            <pc:docMk/>
            <pc:sldMk cId="600892494" sldId="261"/>
            <ac:spMk id="16" creationId="{62114B2D-F4AF-4A70-AAB3-3006CE1C1153}"/>
          </ac:spMkLst>
        </pc:spChg>
        <pc:spChg chg="mod">
          <ac:chgData name="Stewart Gale" userId="3647ddd2-6040-41ae-a96d-232c23482af8" providerId="ADAL" clId="{9B4E707A-A536-4DAB-B805-44E5ACCAD039}" dt="2021-03-07T07:57:46.842" v="47" actId="20577"/>
          <ac:spMkLst>
            <pc:docMk/>
            <pc:sldMk cId="600892494" sldId="261"/>
            <ac:spMk id="17" creationId="{A0F86CED-9E7F-46EC-8F06-4A13784A922C}"/>
          </ac:spMkLst>
        </pc:spChg>
        <pc:spChg chg="del">
          <ac:chgData name="Stewart Gale" userId="3647ddd2-6040-41ae-a96d-232c23482af8" providerId="ADAL" clId="{9B4E707A-A536-4DAB-B805-44E5ACCAD039}" dt="2021-03-07T07:57:27.653" v="40" actId="478"/>
          <ac:spMkLst>
            <pc:docMk/>
            <pc:sldMk cId="600892494" sldId="261"/>
            <ac:spMk id="18" creationId="{5D8406AB-2F36-4038-B9B9-477618F67CC5}"/>
          </ac:spMkLst>
        </pc:spChg>
        <pc:spChg chg="del">
          <ac:chgData name="Stewart Gale" userId="3647ddd2-6040-41ae-a96d-232c23482af8" providerId="ADAL" clId="{9B4E707A-A536-4DAB-B805-44E5ACCAD039}" dt="2021-03-07T07:57:27.653" v="40" actId="478"/>
          <ac:spMkLst>
            <pc:docMk/>
            <pc:sldMk cId="600892494" sldId="261"/>
            <ac:spMk id="19" creationId="{C6056256-EE93-4FF7-9C86-1060BB071540}"/>
          </ac:spMkLst>
        </pc:spChg>
        <pc:spChg chg="del">
          <ac:chgData name="Stewart Gale" userId="3647ddd2-6040-41ae-a96d-232c23482af8" providerId="ADAL" clId="{9B4E707A-A536-4DAB-B805-44E5ACCAD039}" dt="2021-03-07T07:57:27.653" v="40" actId="478"/>
          <ac:spMkLst>
            <pc:docMk/>
            <pc:sldMk cId="600892494" sldId="261"/>
            <ac:spMk id="20" creationId="{1B73173C-1F3F-491D-9525-03F8223AD588}"/>
          </ac:spMkLst>
        </pc:spChg>
        <pc:spChg chg="del">
          <ac:chgData name="Stewart Gale" userId="3647ddd2-6040-41ae-a96d-232c23482af8" providerId="ADAL" clId="{9B4E707A-A536-4DAB-B805-44E5ACCAD039}" dt="2021-03-07T07:57:27.653" v="40" actId="478"/>
          <ac:spMkLst>
            <pc:docMk/>
            <pc:sldMk cId="600892494" sldId="261"/>
            <ac:spMk id="21" creationId="{8D95C951-8002-43CE-BEA7-E6EC05F6FF73}"/>
          </ac:spMkLst>
        </pc:spChg>
        <pc:spChg chg="del">
          <ac:chgData name="Stewart Gale" userId="3647ddd2-6040-41ae-a96d-232c23482af8" providerId="ADAL" clId="{9B4E707A-A536-4DAB-B805-44E5ACCAD039}" dt="2021-03-07T07:57:27.653" v="40" actId="478"/>
          <ac:spMkLst>
            <pc:docMk/>
            <pc:sldMk cId="600892494" sldId="261"/>
            <ac:spMk id="22" creationId="{2AED405A-89AD-4456-870B-78940E022BBA}"/>
          </ac:spMkLst>
        </pc:spChg>
        <pc:spChg chg="del">
          <ac:chgData name="Stewart Gale" userId="3647ddd2-6040-41ae-a96d-232c23482af8" providerId="ADAL" clId="{9B4E707A-A536-4DAB-B805-44E5ACCAD039}" dt="2021-03-07T07:57:27.653" v="40" actId="478"/>
          <ac:spMkLst>
            <pc:docMk/>
            <pc:sldMk cId="600892494" sldId="261"/>
            <ac:spMk id="23" creationId="{ACE72ABA-0C2B-4CCB-92FC-F6A23DB3C996}"/>
          </ac:spMkLst>
        </pc:spChg>
        <pc:spChg chg="del">
          <ac:chgData name="Stewart Gale" userId="3647ddd2-6040-41ae-a96d-232c23482af8" providerId="ADAL" clId="{9B4E707A-A536-4DAB-B805-44E5ACCAD039}" dt="2021-03-07T07:57:27.653" v="40" actId="478"/>
          <ac:spMkLst>
            <pc:docMk/>
            <pc:sldMk cId="600892494" sldId="261"/>
            <ac:spMk id="24" creationId="{AA8419D5-3D67-46AB-B20B-8DBD1C5F6E15}"/>
          </ac:spMkLst>
        </pc:spChg>
        <pc:spChg chg="del">
          <ac:chgData name="Stewart Gale" userId="3647ddd2-6040-41ae-a96d-232c23482af8" providerId="ADAL" clId="{9B4E707A-A536-4DAB-B805-44E5ACCAD039}" dt="2021-03-07T07:57:30.157" v="41" actId="478"/>
          <ac:spMkLst>
            <pc:docMk/>
            <pc:sldMk cId="600892494" sldId="261"/>
            <ac:spMk id="25" creationId="{AA8419D5-3D67-46AB-B20B-8DBD1C5F6E15}"/>
          </ac:spMkLst>
        </pc:spChg>
        <pc:spChg chg="del">
          <ac:chgData name="Stewart Gale" userId="3647ddd2-6040-41ae-a96d-232c23482af8" providerId="ADAL" clId="{9B4E707A-A536-4DAB-B805-44E5ACCAD039}" dt="2021-03-07T07:57:30.157" v="41" actId="478"/>
          <ac:spMkLst>
            <pc:docMk/>
            <pc:sldMk cId="600892494" sldId="261"/>
            <ac:spMk id="26" creationId="{AA8419D5-3D67-46AB-B20B-8DBD1C5F6E15}"/>
          </ac:spMkLst>
        </pc:spChg>
        <pc:spChg chg="del">
          <ac:chgData name="Stewart Gale" userId="3647ddd2-6040-41ae-a96d-232c23482af8" providerId="ADAL" clId="{9B4E707A-A536-4DAB-B805-44E5ACCAD039}" dt="2021-03-07T07:57:30.157" v="41" actId="478"/>
          <ac:spMkLst>
            <pc:docMk/>
            <pc:sldMk cId="600892494" sldId="261"/>
            <ac:spMk id="27" creationId="{AA8419D5-3D67-46AB-B20B-8DBD1C5F6E15}"/>
          </ac:spMkLst>
        </pc:spChg>
        <pc:spChg chg="del">
          <ac:chgData name="Stewart Gale" userId="3647ddd2-6040-41ae-a96d-232c23482af8" providerId="ADAL" clId="{9B4E707A-A536-4DAB-B805-44E5ACCAD039}" dt="2021-03-07T07:57:30.157" v="41" actId="478"/>
          <ac:spMkLst>
            <pc:docMk/>
            <pc:sldMk cId="600892494" sldId="261"/>
            <ac:spMk id="28" creationId="{AA8419D5-3D67-46AB-B20B-8DBD1C5F6E15}"/>
          </ac:spMkLst>
        </pc:spChg>
        <pc:spChg chg="del">
          <ac:chgData name="Stewart Gale" userId="3647ddd2-6040-41ae-a96d-232c23482af8" providerId="ADAL" clId="{9B4E707A-A536-4DAB-B805-44E5ACCAD039}" dt="2021-03-07T07:57:30.157" v="41" actId="478"/>
          <ac:spMkLst>
            <pc:docMk/>
            <pc:sldMk cId="600892494" sldId="261"/>
            <ac:spMk id="29" creationId="{AA8419D5-3D67-46AB-B20B-8DBD1C5F6E15}"/>
          </ac:spMkLst>
        </pc:spChg>
        <pc:spChg chg="del">
          <ac:chgData name="Stewart Gale" userId="3647ddd2-6040-41ae-a96d-232c23482af8" providerId="ADAL" clId="{9B4E707A-A536-4DAB-B805-44E5ACCAD039}" dt="2021-03-07T07:57:30.157" v="41" actId="478"/>
          <ac:spMkLst>
            <pc:docMk/>
            <pc:sldMk cId="600892494" sldId="261"/>
            <ac:spMk id="30" creationId="{AA8419D5-3D67-46AB-B20B-8DBD1C5F6E15}"/>
          </ac:spMkLst>
        </pc:spChg>
        <pc:spChg chg="del">
          <ac:chgData name="Stewart Gale" userId="3647ddd2-6040-41ae-a96d-232c23482af8" providerId="ADAL" clId="{9B4E707A-A536-4DAB-B805-44E5ACCAD039}" dt="2021-03-07T07:57:30.157" v="41" actId="478"/>
          <ac:spMkLst>
            <pc:docMk/>
            <pc:sldMk cId="600892494" sldId="261"/>
            <ac:spMk id="31" creationId="{AA8419D5-3D67-46AB-B20B-8DBD1C5F6E15}"/>
          </ac:spMkLst>
        </pc:spChg>
        <pc:picChg chg="mod">
          <ac:chgData name="Stewart Gale" userId="3647ddd2-6040-41ae-a96d-232c23482af8" providerId="ADAL" clId="{9B4E707A-A536-4DAB-B805-44E5ACCAD039}" dt="2021-03-07T07:57:54.257" v="50" actId="1076"/>
          <ac:picMkLst>
            <pc:docMk/>
            <pc:sldMk cId="600892494" sldId="261"/>
            <ac:picMk id="3" creationId="{00000000-0000-0000-0000-000000000000}"/>
          </ac:picMkLst>
        </pc:picChg>
      </pc:sldChg>
      <pc:sldChg chg="del">
        <pc:chgData name="Stewart Gale" userId="3647ddd2-6040-41ae-a96d-232c23482af8" providerId="ADAL" clId="{9B4E707A-A536-4DAB-B805-44E5ACCAD039}" dt="2021-03-07T07:56:38.687" v="2" actId="47"/>
        <pc:sldMkLst>
          <pc:docMk/>
          <pc:sldMk cId="1412707782" sldId="262"/>
        </pc:sldMkLst>
      </pc:sldChg>
      <pc:sldChg chg="add">
        <pc:chgData name="Stewart Gale" userId="3647ddd2-6040-41ae-a96d-232c23482af8" providerId="ADAL" clId="{9B4E707A-A536-4DAB-B805-44E5ACCAD039}" dt="2021-03-07T07:56:49.977" v="4"/>
        <pc:sldMkLst>
          <pc:docMk/>
          <pc:sldMk cId="4004548767" sldId="262"/>
        </pc:sldMkLst>
      </pc:sldChg>
      <pc:sldChg chg="add">
        <pc:chgData name="Stewart Gale" userId="3647ddd2-6040-41ae-a96d-232c23482af8" providerId="ADAL" clId="{9B4E707A-A536-4DAB-B805-44E5ACCAD039}" dt="2021-03-07T07:56:49.977" v="4"/>
        <pc:sldMkLst>
          <pc:docMk/>
          <pc:sldMk cId="333487209" sldId="263"/>
        </pc:sldMkLst>
      </pc:sldChg>
      <pc:sldChg chg="del">
        <pc:chgData name="Stewart Gale" userId="3647ddd2-6040-41ae-a96d-232c23482af8" providerId="ADAL" clId="{9B4E707A-A536-4DAB-B805-44E5ACCAD039}" dt="2021-03-07T07:56:39.717" v="3" actId="47"/>
        <pc:sldMkLst>
          <pc:docMk/>
          <pc:sldMk cId="2361459914" sldId="263"/>
        </pc:sldMkLst>
      </pc:sldChg>
      <pc:sldChg chg="addSp delSp modSp new mod">
        <pc:chgData name="Stewart Gale" userId="3647ddd2-6040-41ae-a96d-232c23482af8" providerId="ADAL" clId="{9B4E707A-A536-4DAB-B805-44E5ACCAD039}" dt="2021-03-07T07:57:17.488" v="38" actId="1076"/>
        <pc:sldMkLst>
          <pc:docMk/>
          <pc:sldMk cId="1648951794" sldId="264"/>
        </pc:sldMkLst>
        <pc:spChg chg="del mod">
          <ac:chgData name="Stewart Gale" userId="3647ddd2-6040-41ae-a96d-232c23482af8" providerId="ADAL" clId="{9B4E707A-A536-4DAB-B805-44E5ACCAD039}" dt="2021-03-07T07:56:53.603" v="7" actId="478"/>
          <ac:spMkLst>
            <pc:docMk/>
            <pc:sldMk cId="1648951794" sldId="264"/>
            <ac:spMk id="2" creationId="{4D26606B-0DA7-4348-B12A-30DD868F83B3}"/>
          </ac:spMkLst>
        </pc:spChg>
        <pc:spChg chg="del mod">
          <ac:chgData name="Stewart Gale" userId="3647ddd2-6040-41ae-a96d-232c23482af8" providerId="ADAL" clId="{9B4E707A-A536-4DAB-B805-44E5ACCAD039}" dt="2021-03-07T07:56:53.603" v="7" actId="478"/>
          <ac:spMkLst>
            <pc:docMk/>
            <pc:sldMk cId="1648951794" sldId="264"/>
            <ac:spMk id="3" creationId="{5207C66D-F062-4BA1-B089-1F4FFB50ABEE}"/>
          </ac:spMkLst>
        </pc:spChg>
        <pc:spChg chg="add mod">
          <ac:chgData name="Stewart Gale" userId="3647ddd2-6040-41ae-a96d-232c23482af8" providerId="ADAL" clId="{9B4E707A-A536-4DAB-B805-44E5ACCAD039}" dt="2021-03-07T07:57:17.488" v="38" actId="1076"/>
          <ac:spMkLst>
            <pc:docMk/>
            <pc:sldMk cId="1648951794" sldId="264"/>
            <ac:spMk id="4" creationId="{41E445EA-70BB-418B-9C68-4541107F5D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CA88E-AB47-4B9C-9AE1-340C57B7AAF1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5E156-546A-4DCD-83EC-E7E371CC0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99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870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620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91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80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147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57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11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237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3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15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81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087DF-DCB4-43BF-959E-CB435A2F6565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9408-BB5F-426F-9C7D-027795BB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9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F60805-0EA6-40D7-B14C-EEBE38B97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81" y="162459"/>
            <a:ext cx="5798324" cy="63860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15A89F-A284-4699-AC88-A4E1BB079B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59"/>
          <a:stretch/>
        </p:blipFill>
        <p:spPr>
          <a:xfrm>
            <a:off x="5336248" y="1235095"/>
            <a:ext cx="6600830" cy="490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6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E445EA-70BB-418B-9C68-4541107F5DED}"/>
              </a:ext>
            </a:extLst>
          </p:cNvPr>
          <p:cNvSpPr txBox="1"/>
          <p:nvPr/>
        </p:nvSpPr>
        <p:spPr>
          <a:xfrm>
            <a:off x="2621280" y="2200101"/>
            <a:ext cx="75922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4895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A0806F-4F02-45E6-A3CF-7206E0220320}"/>
              </a:ext>
            </a:extLst>
          </p:cNvPr>
          <p:cNvSpPr/>
          <p:nvPr/>
        </p:nvSpPr>
        <p:spPr>
          <a:xfrm>
            <a:off x="352146" y="197346"/>
            <a:ext cx="608636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1)  </a:t>
            </a:r>
            <a:r>
              <a:rPr lang="en-GB" dirty="0"/>
              <a:t>12 bread rolls cost £3.60. How much do 7 bread rolls cost</a:t>
            </a:r>
          </a:p>
          <a:p>
            <a:r>
              <a:rPr lang="en-GB" dirty="0"/>
              <a:t>	</a:t>
            </a:r>
          </a:p>
          <a:p>
            <a:r>
              <a:rPr lang="en-GB" b="1" dirty="0"/>
              <a:t>2)  </a:t>
            </a:r>
            <a:r>
              <a:rPr lang="en-GB" dirty="0"/>
              <a:t>12 pens cost £3.60. How much do 7 pens cost?</a:t>
            </a:r>
          </a:p>
          <a:p>
            <a:endParaRPr lang="en-GB" dirty="0"/>
          </a:p>
          <a:p>
            <a:r>
              <a:rPr lang="en-GB" b="1" dirty="0"/>
              <a:t>3)  </a:t>
            </a:r>
            <a:r>
              <a:rPr lang="en-GB" dirty="0"/>
              <a:t>12 pens cost £3.60. How much do 14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4)  </a:t>
            </a:r>
            <a:r>
              <a:rPr lang="en-GB" dirty="0"/>
              <a:t>12 pens cost £3.60. How much do 42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5)  </a:t>
            </a:r>
            <a:r>
              <a:rPr lang="en-GB" dirty="0"/>
              <a:t>24 pens cost £3.60. How much do 42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6)  </a:t>
            </a:r>
            <a:r>
              <a:rPr lang="en-GB" dirty="0"/>
              <a:t>24 pens cost £3.60. How much do 14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7)  </a:t>
            </a:r>
            <a:r>
              <a:rPr lang="en-GB" dirty="0"/>
              <a:t>24 pens cost £7.20. How much do 14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8)  </a:t>
            </a:r>
            <a:r>
              <a:rPr lang="en-GB" dirty="0"/>
              <a:t>12 pens cost £7.20. How much do 14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9)  </a:t>
            </a:r>
            <a:r>
              <a:rPr lang="en-GB" dirty="0"/>
              <a:t>12 pens cost £1.80. How much do 14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10)  </a:t>
            </a:r>
            <a:r>
              <a:rPr lang="en-GB" dirty="0"/>
              <a:t>12 pens cost £1.80. How much do 7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11)  </a:t>
            </a:r>
            <a:r>
              <a:rPr lang="en-GB" dirty="0"/>
              <a:t>12 pens cost £18. How much do 7 pens cost?</a:t>
            </a:r>
          </a:p>
          <a:p>
            <a:r>
              <a:rPr lang="en-GB" dirty="0"/>
              <a:t>			</a:t>
            </a:r>
          </a:p>
          <a:p>
            <a:r>
              <a:rPr lang="en-GB" b="1" dirty="0"/>
              <a:t>12)  </a:t>
            </a:r>
            <a:r>
              <a:rPr lang="en-GB" dirty="0"/>
              <a:t>12 pens cost £18. How much do 5 pens cost?		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35582" y="151842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£2.10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252007" y="742980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£2.10</a:t>
            </a:r>
            <a:endParaRPr lang="en-GB" sz="2400" dirty="0"/>
          </a:p>
        </p:txBody>
      </p:sp>
      <p:sp>
        <p:nvSpPr>
          <p:cNvPr id="6" name="Rectangle 5"/>
          <p:cNvSpPr/>
          <p:nvPr/>
        </p:nvSpPr>
        <p:spPr>
          <a:xfrm>
            <a:off x="5340676" y="1280899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£4.20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82165" y="1839485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£12.60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9185" y="2377208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£6.30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77565" y="2935990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£2.10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40676" y="3481624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£4.20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50403" y="4019347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£8.40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99185" y="4563686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£2.10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99185" y="5109320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£1.05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52007" y="5647043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£10.50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82165" y="6222426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£7.50</a:t>
            </a:r>
          </a:p>
        </p:txBody>
      </p:sp>
    </p:spTree>
    <p:extLst>
      <p:ext uri="{BB962C8B-B14F-4D97-AF65-F5344CB8AC3E}">
        <p14:creationId xmlns:p14="http://schemas.microsoft.com/office/powerpoint/2010/main" val="344237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/>
              <p:nvPr/>
            </p:nvSpPr>
            <p:spPr>
              <a:xfrm>
                <a:off x="296724" y="305068"/>
                <a:ext cx="3896247" cy="62478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en-GB" sz="2000" dirty="0"/>
                  <a:t>Given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$8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=£1</m:t>
                    </m:r>
                  </m:oMath>
                </a14:m>
                <a:br>
                  <a:rPr lang="en-GB" sz="2000" dirty="0"/>
                </a:br>
                <a:r>
                  <a:rPr lang="en-GB" sz="20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$2</m:t>
                    </m:r>
                  </m:oMath>
                </a14:m>
                <a:r>
                  <a:rPr lang="en-GB" sz="2000" dirty="0"/>
                  <a:t> 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0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lang="en-GB" sz="20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lang="en-GB" sz="2000" dirty="0"/>
                  <a:t>Given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=£1</m:t>
                    </m:r>
                  </m:oMath>
                </a14:m>
                <a:br>
                  <a:rPr lang="en-GB" sz="2000" dirty="0"/>
                </a:br>
                <a:r>
                  <a:rPr lang="en-GB" sz="20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/>
                  <a:t> in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0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lang="en-GB" sz="20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/>
                  <a:t>Given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=£1</m:t>
                    </m:r>
                  </m:oMath>
                </a14:m>
                <a:br>
                  <a:rPr lang="en-GB" sz="2000" dirty="0"/>
                </a:br>
                <a:r>
                  <a:rPr lang="en-GB" sz="20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/>
                  <a:t> in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0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lang="en-GB" sz="20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/>
                  <a:t>Given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=£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br>
                  <a:rPr lang="en-GB" sz="2000" dirty="0"/>
                </a:br>
                <a:r>
                  <a:rPr lang="en-GB" sz="20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/>
                  <a:t> in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0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lang="en-GB" sz="20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/>
                  <a:t>Given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=£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br>
                  <a:rPr lang="en-GB" sz="2000" dirty="0"/>
                </a:br>
                <a:r>
                  <a:rPr lang="en-GB" sz="20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/>
                  <a:t> in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0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lang="en-GB" sz="20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/>
                  <a:t>Given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1.20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=£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br>
                  <a:rPr lang="en-GB" sz="2000" dirty="0"/>
                </a:br>
                <a:r>
                  <a:rPr lang="en-GB" sz="20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/>
                  <a:t> in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0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endParaRPr lang="en-GB" sz="20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/>
                  <a:t>Given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2.40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=£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br>
                  <a:rPr lang="en-GB" sz="2000" dirty="0"/>
                </a:br>
                <a:r>
                  <a:rPr lang="en-GB" sz="20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/>
                  <a:t> in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24" y="305068"/>
                <a:ext cx="3896247" cy="6247864"/>
              </a:xfrm>
              <a:prstGeom prst="rect">
                <a:avLst/>
              </a:prstGeom>
              <a:blipFill>
                <a:blip r:embed="rId2"/>
                <a:stretch>
                  <a:fillRect l="-1721" t="-683" b="-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D8406AB-2F36-4038-B9B9-477618F67CC5}"/>
                  </a:ext>
                </a:extLst>
              </p:cNvPr>
              <p:cNvSpPr txBox="1"/>
              <p:nvPr/>
            </p:nvSpPr>
            <p:spPr>
              <a:xfrm>
                <a:off x="4127685" y="539650"/>
                <a:ext cx="26355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D8406AB-2F36-4038-B9B9-477618F67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685" y="539650"/>
                <a:ext cx="263557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056256-EE93-4FF7-9C86-1060BB071540}"/>
                  </a:ext>
                </a:extLst>
              </p:cNvPr>
              <p:cNvSpPr txBox="1"/>
              <p:nvPr/>
            </p:nvSpPr>
            <p:spPr>
              <a:xfrm>
                <a:off x="3872803" y="1495281"/>
                <a:ext cx="26355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6056256-EE93-4FF7-9C86-1060BB071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803" y="1495281"/>
                <a:ext cx="263557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B73173C-1F3F-491D-9525-03F8223AD588}"/>
                  </a:ext>
                </a:extLst>
              </p:cNvPr>
              <p:cNvSpPr txBox="1"/>
              <p:nvPr/>
            </p:nvSpPr>
            <p:spPr>
              <a:xfrm>
                <a:off x="4401574" y="2387566"/>
                <a:ext cx="31756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B73173C-1F3F-491D-9525-03F8223AD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574" y="2387566"/>
                <a:ext cx="317564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D95C951-8002-43CE-BEA7-E6EC05F6FF73}"/>
                  </a:ext>
                </a:extLst>
              </p:cNvPr>
              <p:cNvSpPr txBox="1"/>
              <p:nvPr/>
            </p:nvSpPr>
            <p:spPr>
              <a:xfrm>
                <a:off x="4306526" y="3225167"/>
                <a:ext cx="31756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D95C951-8002-43CE-BEA7-E6EC05F6F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526" y="3225167"/>
                <a:ext cx="317564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AED405A-89AD-4456-870B-78940E022BBA}"/>
                  </a:ext>
                </a:extLst>
              </p:cNvPr>
              <p:cNvSpPr txBox="1"/>
              <p:nvPr/>
            </p:nvSpPr>
            <p:spPr>
              <a:xfrm>
                <a:off x="4306526" y="4155101"/>
                <a:ext cx="31756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AED405A-89AD-4456-870B-78940E022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526" y="4155101"/>
                <a:ext cx="317564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CE72ABA-0C2B-4CCB-92FC-F6A23DB3C996}"/>
                  </a:ext>
                </a:extLst>
              </p:cNvPr>
              <p:cNvSpPr txBox="1"/>
              <p:nvPr/>
            </p:nvSpPr>
            <p:spPr>
              <a:xfrm>
                <a:off x="4306526" y="5069557"/>
                <a:ext cx="31756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CE72ABA-0C2B-4CCB-92FC-F6A23DB3C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526" y="5069557"/>
                <a:ext cx="317564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4259168" y="5984013"/>
                <a:ext cx="31756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168" y="5984013"/>
                <a:ext cx="317564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48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0F86CED-9E7F-46EC-8F06-4A13784A922C}"/>
                  </a:ext>
                </a:extLst>
              </p:cNvPr>
              <p:cNvSpPr/>
              <p:nvPr/>
            </p:nvSpPr>
            <p:spPr>
              <a:xfrm>
                <a:off x="344921" y="151179"/>
                <a:ext cx="4376492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r>
                  <a:rPr lang="en-GB" sz="2100" dirty="0"/>
                  <a:t>Given </a:t>
                </a:r>
                <a14:m>
                  <m:oMath xmlns:m="http://schemas.openxmlformats.org/officeDocument/2006/math">
                    <m:r>
                      <a:rPr lang="en-GB" sz="21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0.60=£1</m:t>
                    </m:r>
                  </m:oMath>
                </a14:m>
                <a:br>
                  <a:rPr lang="en-GB" sz="2100" dirty="0"/>
                </a:br>
                <a:r>
                  <a:rPr lang="en-GB" sz="21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100" i="1" dirty="0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100" dirty="0"/>
                  <a:t> in </a:t>
                </a:r>
                <a14:m>
                  <m:oMath xmlns:m="http://schemas.openxmlformats.org/officeDocument/2006/math">
                    <m:r>
                      <a:rPr lang="en-GB" sz="2100" i="1" dirty="0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1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endParaRPr lang="en-GB" sz="21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r>
                  <a:rPr lang="en-GB" sz="2100" dirty="0"/>
                  <a:t>Given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0.61</m:t>
                    </m:r>
                    <m:r>
                      <a:rPr lang="en-GB" sz="2100" i="1" dirty="0">
                        <a:latin typeface="Cambria Math" panose="02040503050406030204" pitchFamily="18" charset="0"/>
                      </a:rPr>
                      <m:t>=£1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.01</m:t>
                    </m:r>
                  </m:oMath>
                </a14:m>
                <a:br>
                  <a:rPr lang="en-GB" sz="2100" dirty="0"/>
                </a:br>
                <a:r>
                  <a:rPr lang="en-GB" sz="21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4.01</m:t>
                    </m:r>
                  </m:oMath>
                </a14:m>
                <a:r>
                  <a:rPr lang="en-GB" sz="2100" dirty="0"/>
                  <a:t> in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1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endParaRPr lang="en-GB" sz="2100" dirty="0"/>
              </a:p>
              <a:p>
                <a:pPr marL="457200" indent="-457200">
                  <a:buFont typeface="+mj-lt"/>
                  <a:buAutoNum type="arabicPeriod" startAt="8"/>
                  <a:defRPr/>
                </a:pPr>
                <a:r>
                  <a:rPr lang="en-GB" sz="2100" dirty="0"/>
                  <a:t>Given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6.1</m:t>
                    </m:r>
                    <m:r>
                      <a:rPr lang="en-GB" sz="2100" i="1" dirty="0">
                        <a:latin typeface="Cambria Math" panose="02040503050406030204" pitchFamily="18" charset="0"/>
                      </a:rPr>
                      <m:t>=£1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.01</m:t>
                    </m:r>
                  </m:oMath>
                </a14:m>
                <a:br>
                  <a:rPr lang="en-GB" sz="2100" dirty="0"/>
                </a:br>
                <a:r>
                  <a:rPr lang="en-GB" sz="21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4.01</m:t>
                    </m:r>
                  </m:oMath>
                </a14:m>
                <a:r>
                  <a:rPr lang="en-GB" sz="2100" dirty="0"/>
                  <a:t> in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1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endParaRPr lang="en-GB" sz="2100" dirty="0"/>
              </a:p>
              <a:p>
                <a:pPr marL="457200" indent="-457200">
                  <a:buFont typeface="+mj-lt"/>
                  <a:buAutoNum type="arabicPeriod" startAt="8"/>
                  <a:defRPr/>
                </a:pPr>
                <a:r>
                  <a:rPr lang="en-GB" sz="2100" dirty="0"/>
                  <a:t>Given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101</m:t>
                    </m:r>
                    <m:r>
                      <a:rPr lang="en-GB" sz="21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$6.1</m:t>
                    </m:r>
                  </m:oMath>
                </a14:m>
                <a:br>
                  <a:rPr lang="en-GB" sz="2100" dirty="0"/>
                </a:br>
                <a:r>
                  <a:rPr lang="en-GB" sz="21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4.01</m:t>
                    </m:r>
                  </m:oMath>
                </a14:m>
                <a:r>
                  <a:rPr lang="en-GB" sz="2100" dirty="0"/>
                  <a:t> in </a:t>
                </a:r>
                <a14:m>
                  <m:oMath xmlns:m="http://schemas.openxmlformats.org/officeDocument/2006/math"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endParaRPr lang="en-GB" sz="21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endParaRPr lang="en-GB" sz="2100" dirty="0"/>
              </a:p>
              <a:p>
                <a:pPr marL="457200" indent="-457200">
                  <a:buFont typeface="+mj-lt"/>
                  <a:buAutoNum type="arabicPeriod" startAt="8"/>
                  <a:defRPr/>
                </a:pPr>
                <a:r>
                  <a:rPr lang="en-GB" sz="2100" dirty="0"/>
                  <a:t>Given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100" i="1" dirty="0">
                        <a:latin typeface="Cambria Math" panose="02040503050406030204" pitchFamily="18" charset="0"/>
                      </a:rPr>
                      <m:t>=£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br>
                  <a:rPr lang="en-GB" sz="2100" dirty="0"/>
                </a:br>
                <a:r>
                  <a:rPr lang="en-GB" sz="21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100" dirty="0"/>
                  <a:t> in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1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endParaRPr lang="en-GB" sz="2100" dirty="0"/>
              </a:p>
              <a:p>
                <a:pPr marL="457200" indent="-457200">
                  <a:buFont typeface="+mj-lt"/>
                  <a:buAutoNum type="arabicPeriod" startAt="8"/>
                  <a:defRPr/>
                </a:pPr>
                <a:r>
                  <a:rPr lang="en-GB" sz="2100" dirty="0"/>
                  <a:t>Given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100" i="1" dirty="0">
                        <a:latin typeface="Cambria Math" panose="02040503050406030204" pitchFamily="18" charset="0"/>
                      </a:rPr>
                      <m:t>=£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br>
                  <a:rPr lang="en-GB" sz="2100" dirty="0"/>
                </a:br>
                <a:r>
                  <a:rPr lang="en-GB" sz="21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100" dirty="0"/>
                  <a:t> in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100" dirty="0"/>
              </a:p>
              <a:p>
                <a:pPr marL="457200" marR="0" lvl="0" indent="-45720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 startAt="8"/>
                  <a:tabLst/>
                  <a:defRPr/>
                </a:pPr>
                <a:endParaRPr lang="en-GB" sz="2100" dirty="0"/>
              </a:p>
              <a:p>
                <a:pPr marL="457200" indent="-457200">
                  <a:buFont typeface="+mj-lt"/>
                  <a:buAutoNum type="arabicPeriod" startAt="8"/>
                  <a:defRPr/>
                </a:pPr>
                <a:r>
                  <a:rPr lang="en-GB" sz="2100" dirty="0"/>
                  <a:t>Given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100" i="1" dirty="0">
                        <a:latin typeface="Cambria Math" panose="02040503050406030204" pitchFamily="18" charset="0"/>
                      </a:rPr>
                      <m:t>=£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br>
                  <a:rPr lang="en-GB" sz="2100" dirty="0"/>
                </a:br>
                <a:r>
                  <a:rPr lang="en-GB" sz="2100" dirty="0"/>
                  <a:t>Work out the value of </a:t>
                </a:r>
                <a14:m>
                  <m:oMath xmlns:m="http://schemas.openxmlformats.org/officeDocument/2006/math">
                    <m:r>
                      <a:rPr lang="en-GB" sz="2100" i="1" dirty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GB" sz="21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100" dirty="0"/>
                  <a:t> in </a:t>
                </a:r>
                <a14:m>
                  <m:oMath xmlns:m="http://schemas.openxmlformats.org/officeDocument/2006/math">
                    <m:r>
                      <a:rPr lang="en-GB" sz="2100" i="1" dirty="0" smtClean="0">
                        <a:latin typeface="Cambria Math" panose="02040503050406030204" pitchFamily="18" charset="0"/>
                      </a:rPr>
                      <m:t>£</m:t>
                    </m:r>
                  </m:oMath>
                </a14:m>
                <a:endParaRPr lang="en-GB" sz="21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0F86CED-9E7F-46EC-8F06-4A13784A9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21" y="151179"/>
                <a:ext cx="4376492" cy="6555641"/>
              </a:xfrm>
              <a:prstGeom prst="rect">
                <a:avLst/>
              </a:prstGeom>
              <a:blipFill>
                <a:blip r:embed="rId2"/>
                <a:stretch>
                  <a:fillRect l="-1811" t="-744" b="-9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4721413" y="286732"/>
                <a:ext cx="41358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413" y="286732"/>
                <a:ext cx="413587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4570704" y="1147054"/>
                <a:ext cx="4704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𝟎𝟏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𝟔𝟒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704" y="1147054"/>
                <a:ext cx="4704778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4593312" y="2132399"/>
                <a:ext cx="4704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𝟎𝟏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=£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𝟔𝟔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312" y="2132399"/>
                <a:ext cx="470477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4593312" y="3043877"/>
                <a:ext cx="4704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£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𝟎𝟏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$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𝟐𝟒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𝒅𝒑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312" y="3043877"/>
                <a:ext cx="470477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4721411" y="3830836"/>
                <a:ext cx="2428551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$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£</m:t>
                      </m:r>
                      <m:f>
                        <m:fPr>
                          <m:ctrlP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𝟓𝟔</m:t>
                          </m:r>
                        </m:num>
                        <m:den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411" y="3830836"/>
                <a:ext cx="2428551" cy="10275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6783371" y="4677804"/>
                <a:ext cx="2559225" cy="10145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$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$</m:t>
                      </m:r>
                      <m:f>
                        <m:fPr>
                          <m:ctrlP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num>
                        <m:den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3371" y="4677804"/>
                <a:ext cx="2559225" cy="10145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/>
              <p:nvPr/>
            </p:nvSpPr>
            <p:spPr>
              <a:xfrm>
                <a:off x="4465210" y="5692312"/>
                <a:ext cx="2915731" cy="10145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$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$</m:t>
                      </m:r>
                      <m:f>
                        <m:fPr>
                          <m:ctrlP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num>
                        <m:den>
                          <m:r>
                            <a:rPr lang="en-GB" sz="3200" b="1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8419D5-3D67-46AB-B20B-8DBD1C5F6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210" y="5692312"/>
                <a:ext cx="2915731" cy="10145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50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555</Words>
  <Application>Microsoft Office PowerPoint</Application>
  <PresentationFormat>Widescreen</PresentationFormat>
  <Paragraphs>76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Proportion:  Basic</dc:title>
  <dc:creator>Stewart Gale</dc:creator>
  <cp:lastModifiedBy>Stewart Gale</cp:lastModifiedBy>
  <cp:revision>8</cp:revision>
  <dcterms:created xsi:type="dcterms:W3CDTF">2019-11-28T04:50:20Z</dcterms:created>
  <dcterms:modified xsi:type="dcterms:W3CDTF">2022-03-21T11:31:14Z</dcterms:modified>
</cp:coreProperties>
</file>