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56" r:id="rId4"/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D292D5-2F35-4F7F-8A75-6B5B401C099D}" v="1" dt="2025-11-25T10:40:49.19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72" d="100"/>
          <a:sy n="72" d="100"/>
        </p:scale>
        <p:origin x="42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ADDBF2C4-AD8D-4E1D-8386-BD3D3561C83C}"/>
    <pc:docChg chg="modSld">
      <pc:chgData name="Stewart Gale" userId="3647ddd2-6040-41ae-a96d-232c23482af8" providerId="ADAL" clId="{ADDBF2C4-AD8D-4E1D-8386-BD3D3561C83C}" dt="2025-11-25T10:40:49.197" v="0"/>
      <pc:docMkLst>
        <pc:docMk/>
      </pc:docMkLst>
      <pc:sldChg chg="modAnim">
        <pc:chgData name="Stewart Gale" userId="3647ddd2-6040-41ae-a96d-232c23482af8" providerId="ADAL" clId="{ADDBF2C4-AD8D-4E1D-8386-BD3D3561C83C}" dt="2025-11-25T10:40:49.197" v="0"/>
        <pc:sldMkLst>
          <pc:docMk/>
          <pc:sldMk cId="2798299913" sldId="25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87525-904B-4370-92CA-72251577BA0C}" type="datetimeFigureOut">
              <a:rPr lang="en-GB" smtClean="0"/>
              <a:t>25/11/2025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EA11F-A7D9-428A-879D-A8A8E003E2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96893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87525-904B-4370-92CA-72251577BA0C}" type="datetimeFigureOut">
              <a:rPr lang="en-GB" smtClean="0"/>
              <a:t>25/11/2025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EA11F-A7D9-428A-879D-A8A8E003E2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5314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87525-904B-4370-92CA-72251577BA0C}" type="datetimeFigureOut">
              <a:rPr lang="en-GB" smtClean="0"/>
              <a:t>25/11/2025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EA11F-A7D9-428A-879D-A8A8E003E2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9097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87525-904B-4370-92CA-72251577BA0C}" type="datetimeFigureOut">
              <a:rPr lang="en-GB" smtClean="0"/>
              <a:t>25/11/2025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EA11F-A7D9-428A-879D-A8A8E003E2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6276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87525-904B-4370-92CA-72251577BA0C}" type="datetimeFigureOut">
              <a:rPr lang="en-GB" smtClean="0"/>
              <a:t>25/11/2025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EA11F-A7D9-428A-879D-A8A8E003E2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5828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87525-904B-4370-92CA-72251577BA0C}" type="datetimeFigureOut">
              <a:rPr lang="en-GB" smtClean="0"/>
              <a:t>25/11/2025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EA11F-A7D9-428A-879D-A8A8E003E2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5363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87525-904B-4370-92CA-72251577BA0C}" type="datetimeFigureOut">
              <a:rPr lang="en-GB" smtClean="0"/>
              <a:t>25/11/2025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EA11F-A7D9-428A-879D-A8A8E003E2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419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87525-904B-4370-92CA-72251577BA0C}" type="datetimeFigureOut">
              <a:rPr lang="en-GB" smtClean="0"/>
              <a:t>25/11/2025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EA11F-A7D9-428A-879D-A8A8E003E2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3269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87525-904B-4370-92CA-72251577BA0C}" type="datetimeFigureOut">
              <a:rPr lang="en-GB" smtClean="0"/>
              <a:t>25/11/2025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EA11F-A7D9-428A-879D-A8A8E003E2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2760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87525-904B-4370-92CA-72251577BA0C}" type="datetimeFigureOut">
              <a:rPr lang="en-GB" smtClean="0"/>
              <a:t>25/11/2025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EA11F-A7D9-428A-879D-A8A8E003E2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4558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87525-904B-4370-92CA-72251577BA0C}" type="datetimeFigureOut">
              <a:rPr lang="en-GB" smtClean="0"/>
              <a:t>25/11/2025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EA11F-A7D9-428A-879D-A8A8E003E2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3837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C87525-904B-4370-92CA-72251577BA0C}" type="datetimeFigureOut">
              <a:rPr lang="en-GB" smtClean="0"/>
              <a:t>25/11/2025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1EA11F-A7D9-428A-879D-A8A8E003E2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7471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45612314"/>
                  </p:ext>
                </p:extLst>
              </p:nvPr>
            </p:nvGraphicFramePr>
            <p:xfrm>
              <a:off x="181626" y="125535"/>
              <a:ext cx="4379883" cy="64312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59961">
                      <a:extLst>
                        <a:ext uri="{9D8B030D-6E8A-4147-A177-3AD203B41FA5}">
                          <a16:colId xmlns:a16="http://schemas.microsoft.com/office/drawing/2014/main" val="3761067205"/>
                        </a:ext>
                      </a:extLst>
                    </a:gridCol>
                    <a:gridCol w="1459961">
                      <a:extLst>
                        <a:ext uri="{9D8B030D-6E8A-4147-A177-3AD203B41FA5}">
                          <a16:colId xmlns:a16="http://schemas.microsoft.com/office/drawing/2014/main" val="2996687758"/>
                        </a:ext>
                      </a:extLst>
                    </a:gridCol>
                    <a:gridCol w="1459961">
                      <a:extLst>
                        <a:ext uri="{9D8B030D-6E8A-4147-A177-3AD203B41FA5}">
                          <a16:colId xmlns:a16="http://schemas.microsoft.com/office/drawing/2014/main" val="3300445872"/>
                        </a:ext>
                      </a:extLst>
                    </a:gridCol>
                  </a:tblGrid>
                  <a:tr h="2705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</a:rPr>
                            <a:t>Letter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</a:rPr>
                            <a:t>Expression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</a:rPr>
                            <a:t>Simplified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13566556"/>
                      </a:ext>
                    </a:extLst>
                  </a:tr>
                  <a:tr h="2705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2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oMath>
                          </a14:m>
                          <a:r>
                            <a:rPr lang="en-GB" sz="1200" dirty="0">
                              <a:solidFill>
                                <a:schemeClr val="tx1"/>
                              </a:solidFill>
                            </a:rPr>
                            <a:t> x 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2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oMath>
                          </a14:m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969462107"/>
                      </a:ext>
                    </a:extLst>
                  </a:tr>
                  <a:tr h="2705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B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2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oMath>
                          </a14:m>
                          <a:r>
                            <a:rPr lang="en-GB" sz="1200" dirty="0">
                              <a:solidFill>
                                <a:schemeClr val="tx1"/>
                              </a:solidFill>
                            </a:rPr>
                            <a:t> x 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2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oMath>
                          </a14:m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2713408"/>
                      </a:ext>
                    </a:extLst>
                  </a:tr>
                  <a:tr h="2705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C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GB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91526019"/>
                      </a:ext>
                    </a:extLst>
                  </a:tr>
                  <a:tr h="2705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D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1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18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58491283"/>
                      </a:ext>
                    </a:extLst>
                  </a:tr>
                  <a:tr h="2705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1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300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04619526"/>
                      </a:ext>
                    </a:extLst>
                  </a:tr>
                  <a:tr h="2705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F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1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75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49706723"/>
                      </a:ext>
                    </a:extLst>
                  </a:tr>
                  <a:tr h="2705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G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1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09667826"/>
                      </a:ext>
                    </a:extLst>
                  </a:tr>
                  <a:tr h="2705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H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1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07014864"/>
                      </a:ext>
                    </a:extLst>
                  </a:tr>
                  <a:tr h="2705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I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1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400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01853126"/>
                      </a:ext>
                    </a:extLst>
                  </a:tr>
                  <a:tr h="2705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J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1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125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41786723"/>
                      </a:ext>
                    </a:extLst>
                  </a:tr>
                  <a:tr h="2705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K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1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90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580439715"/>
                      </a:ext>
                    </a:extLst>
                  </a:tr>
                  <a:tr h="2705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L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1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80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85372768"/>
                      </a:ext>
                    </a:extLst>
                  </a:tr>
                  <a:tr h="2705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M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1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98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76526056"/>
                      </a:ext>
                    </a:extLst>
                  </a:tr>
                  <a:tr h="2705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N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1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</m:rad>
                                <m:r>
                                  <a:rPr lang="en-GB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GB" sz="1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39268506"/>
                      </a:ext>
                    </a:extLst>
                  </a:tr>
                  <a:tr h="2705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O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1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e>
                                </m:rad>
                                <m:r>
                                  <a:rPr lang="en-GB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+6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GB" sz="1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807818001"/>
                      </a:ext>
                    </a:extLst>
                  </a:tr>
                  <a:tr h="2705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P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1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  <m:r>
                                  <a:rPr lang="en-GB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GB" sz="1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66305723"/>
                      </a:ext>
                    </a:extLst>
                  </a:tr>
                  <a:tr h="2705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Q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GB" sz="1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e>
                                </m:rad>
                                <m:r>
                                  <a:rPr lang="en-GB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+3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GB" sz="1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99131503"/>
                      </a:ext>
                    </a:extLst>
                  </a:tr>
                  <a:tr h="2705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R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GB" sz="1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  <m:r>
                                  <a:rPr lang="en-GB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GB" sz="1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93357091"/>
                      </a:ext>
                    </a:extLst>
                  </a:tr>
                  <a:tr h="2705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S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1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</m:rad>
                                <m:r>
                                  <a:rPr lang="en-GB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GB" sz="1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32802509"/>
                      </a:ext>
                    </a:extLst>
                  </a:tr>
                  <a:tr h="2705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GB" sz="1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</m:rad>
                                <m:r>
                                  <a:rPr lang="en-GB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GB" sz="1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45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00167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45612314"/>
                  </p:ext>
                </p:extLst>
              </p:nvPr>
            </p:nvGraphicFramePr>
            <p:xfrm>
              <a:off x="181626" y="125535"/>
              <a:ext cx="4379883" cy="64312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59961">
                      <a:extLst>
                        <a:ext uri="{9D8B030D-6E8A-4147-A177-3AD203B41FA5}">
                          <a16:colId xmlns:a16="http://schemas.microsoft.com/office/drawing/2014/main" val="3761067205"/>
                        </a:ext>
                      </a:extLst>
                    </a:gridCol>
                    <a:gridCol w="1459961">
                      <a:extLst>
                        <a:ext uri="{9D8B030D-6E8A-4147-A177-3AD203B41FA5}">
                          <a16:colId xmlns:a16="http://schemas.microsoft.com/office/drawing/2014/main" val="2996687758"/>
                        </a:ext>
                      </a:extLst>
                    </a:gridCol>
                    <a:gridCol w="1459961">
                      <a:extLst>
                        <a:ext uri="{9D8B030D-6E8A-4147-A177-3AD203B41FA5}">
                          <a16:colId xmlns:a16="http://schemas.microsoft.com/office/drawing/2014/main" val="3300445872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>
                              <a:solidFill>
                                <a:schemeClr val="tx1"/>
                              </a:solidFill>
                            </a:rPr>
                            <a:t>Letter</a:t>
                          </a:r>
                          <a:endParaRPr lang="en-GB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>
                              <a:solidFill>
                                <a:schemeClr val="tx1"/>
                              </a:solidFill>
                            </a:rPr>
                            <a:t>Expression</a:t>
                          </a:r>
                          <a:endParaRPr lang="en-GB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 smtClean="0">
                              <a:solidFill>
                                <a:schemeClr val="tx1"/>
                              </a:solidFill>
                            </a:rPr>
                            <a:t>Simplified</a:t>
                          </a:r>
                          <a:endParaRPr lang="en-GB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13566556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 smtClean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  <a:endParaRPr lang="en-GB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417" t="-114000" r="-100833" b="-192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969462107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 smtClean="0">
                              <a:solidFill>
                                <a:schemeClr val="tx1"/>
                              </a:solidFill>
                            </a:rPr>
                            <a:t>B</a:t>
                          </a:r>
                          <a:endParaRPr lang="en-GB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417" t="-214000" r="-100833" b="-182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2713408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 smtClean="0">
                              <a:solidFill>
                                <a:schemeClr val="tx1"/>
                              </a:solidFill>
                            </a:rPr>
                            <a:t>C</a:t>
                          </a:r>
                          <a:endParaRPr lang="en-GB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417" t="-314000" r="-100833" b="-172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91526019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 smtClean="0">
                              <a:solidFill>
                                <a:schemeClr val="tx1"/>
                              </a:solidFill>
                            </a:rPr>
                            <a:t>D</a:t>
                          </a:r>
                          <a:endParaRPr lang="en-GB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417" t="-414000" r="-100833" b="-162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58491283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 smtClean="0">
                              <a:solidFill>
                                <a:schemeClr val="tx1"/>
                              </a:solidFill>
                            </a:rPr>
                            <a:t>E</a:t>
                          </a:r>
                          <a:endParaRPr lang="en-GB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417" t="-514000" r="-100833" b="-152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04619526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 smtClean="0">
                              <a:solidFill>
                                <a:schemeClr val="tx1"/>
                              </a:solidFill>
                            </a:rPr>
                            <a:t>F</a:t>
                          </a:r>
                          <a:endParaRPr lang="en-GB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417" t="-614000" r="-100833" b="-142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49706723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 smtClean="0">
                              <a:solidFill>
                                <a:schemeClr val="tx1"/>
                              </a:solidFill>
                            </a:rPr>
                            <a:t>G</a:t>
                          </a:r>
                          <a:endParaRPr lang="en-GB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417" t="-714000" r="-100833" b="-132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09667826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 smtClean="0">
                              <a:solidFill>
                                <a:schemeClr val="tx1"/>
                              </a:solidFill>
                            </a:rPr>
                            <a:t>H</a:t>
                          </a:r>
                          <a:endParaRPr lang="en-GB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417" t="-814000" r="-100833" b="-122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07014864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 smtClean="0">
                              <a:solidFill>
                                <a:schemeClr val="tx1"/>
                              </a:solidFill>
                            </a:rPr>
                            <a:t>I</a:t>
                          </a:r>
                          <a:endParaRPr lang="en-GB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417" t="-914000" r="-100833" b="-112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01853126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 smtClean="0">
                              <a:solidFill>
                                <a:schemeClr val="tx1"/>
                              </a:solidFill>
                            </a:rPr>
                            <a:t>J</a:t>
                          </a:r>
                          <a:endParaRPr lang="en-GB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417" t="-994118" r="-100833" b="-10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41786723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 smtClean="0">
                              <a:solidFill>
                                <a:schemeClr val="tx1"/>
                              </a:solidFill>
                            </a:rPr>
                            <a:t>K</a:t>
                          </a:r>
                          <a:endParaRPr lang="en-GB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417" t="-1116000" r="-100833" b="-9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580439715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 smtClean="0">
                              <a:solidFill>
                                <a:schemeClr val="tx1"/>
                              </a:solidFill>
                            </a:rPr>
                            <a:t>L</a:t>
                          </a:r>
                          <a:endParaRPr lang="en-GB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417" t="-1216000" r="-100833" b="-8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85372768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 smtClean="0">
                              <a:solidFill>
                                <a:schemeClr val="tx1"/>
                              </a:solidFill>
                            </a:rPr>
                            <a:t>M</a:t>
                          </a:r>
                          <a:endParaRPr lang="en-GB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417" t="-1316000" r="-100833" b="-7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76526056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 smtClean="0">
                              <a:solidFill>
                                <a:schemeClr val="tx1"/>
                              </a:solidFill>
                            </a:rPr>
                            <a:t>N</a:t>
                          </a:r>
                          <a:endParaRPr lang="en-GB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417" t="-1416000" r="-100833" b="-6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39268506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 smtClean="0">
                              <a:solidFill>
                                <a:schemeClr val="tx1"/>
                              </a:solidFill>
                            </a:rPr>
                            <a:t>O</a:t>
                          </a:r>
                          <a:endParaRPr lang="en-GB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417" t="-1516000" r="-100833" b="-5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807818001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 smtClean="0">
                              <a:solidFill>
                                <a:schemeClr val="tx1"/>
                              </a:solidFill>
                            </a:rPr>
                            <a:t>P</a:t>
                          </a:r>
                          <a:endParaRPr lang="en-GB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417" t="-1616000" r="-100833" b="-4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66305723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 smtClean="0">
                              <a:solidFill>
                                <a:schemeClr val="tx1"/>
                              </a:solidFill>
                            </a:rPr>
                            <a:t>Q</a:t>
                          </a:r>
                          <a:endParaRPr lang="en-GB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417" t="-1716000" r="-100833" b="-3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99131503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 smtClean="0">
                              <a:solidFill>
                                <a:schemeClr val="tx1"/>
                              </a:solidFill>
                            </a:rPr>
                            <a:t>R</a:t>
                          </a:r>
                          <a:endParaRPr lang="en-GB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417" t="-1816000" r="-100833" b="-2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93357091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 smtClean="0">
                              <a:solidFill>
                                <a:schemeClr val="tx1"/>
                              </a:solidFill>
                            </a:rPr>
                            <a:t>S</a:t>
                          </a:r>
                          <a:endParaRPr lang="en-GB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417" t="-1916000" r="-100833" b="-1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32802509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 smtClean="0">
                              <a:solidFill>
                                <a:schemeClr val="tx1"/>
                              </a:solidFill>
                            </a:rPr>
                            <a:t>T</a:t>
                          </a:r>
                          <a:endParaRPr lang="en-GB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417" t="-2016000" r="-100833" b="-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0016700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64438386"/>
                  </p:ext>
                </p:extLst>
              </p:nvPr>
            </p:nvGraphicFramePr>
            <p:xfrm>
              <a:off x="4751781" y="125535"/>
              <a:ext cx="4379883" cy="18288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59961">
                      <a:extLst>
                        <a:ext uri="{9D8B030D-6E8A-4147-A177-3AD203B41FA5}">
                          <a16:colId xmlns:a16="http://schemas.microsoft.com/office/drawing/2014/main" val="3862027922"/>
                        </a:ext>
                      </a:extLst>
                    </a:gridCol>
                    <a:gridCol w="1459961">
                      <a:extLst>
                        <a:ext uri="{9D8B030D-6E8A-4147-A177-3AD203B41FA5}">
                          <a16:colId xmlns:a16="http://schemas.microsoft.com/office/drawing/2014/main" val="3163235665"/>
                        </a:ext>
                      </a:extLst>
                    </a:gridCol>
                    <a:gridCol w="1459961">
                      <a:extLst>
                        <a:ext uri="{9D8B030D-6E8A-4147-A177-3AD203B41FA5}">
                          <a16:colId xmlns:a16="http://schemas.microsoft.com/office/drawing/2014/main" val="1348444429"/>
                        </a:ext>
                      </a:extLst>
                    </a:gridCol>
                  </a:tblGrid>
                  <a:tr h="2705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U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1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</m:rad>
                                <m:r>
                                  <a:rPr lang="en-GB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GB" sz="1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300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49685263"/>
                      </a:ext>
                    </a:extLst>
                  </a:tr>
                  <a:tr h="2705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V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1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e>
                                </m:rad>
                                <m:r>
                                  <a:rPr lang="en-GB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GB" sz="1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18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69934971"/>
                      </a:ext>
                    </a:extLst>
                  </a:tr>
                  <a:tr h="2705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1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50</m:t>
                                    </m:r>
                                  </m:e>
                                </m:rad>
                                <m:r>
                                  <a:rPr lang="en-GB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GB" sz="1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288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02735457"/>
                      </a:ext>
                    </a:extLst>
                  </a:tr>
                  <a:tr h="2705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1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e>
                                </m:rad>
                                <m:r>
                                  <a:rPr lang="en-GB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GB" sz="1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12779652"/>
                      </a:ext>
                    </a:extLst>
                  </a:tr>
                  <a:tr h="2705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1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75</m:t>
                                    </m:r>
                                  </m:e>
                                </m:rad>
                                <m:r>
                                  <a:rPr lang="en-GB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GB" sz="1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300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81251702"/>
                      </a:ext>
                    </a:extLst>
                  </a:tr>
                  <a:tr h="2705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2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  <m:r>
                                <a:rPr lang="en-GB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ad>
                                <m:radPr>
                                  <m:degHide m:val="on"/>
                                  <m:ctrlPr>
                                    <a:rPr lang="en-GB" sz="12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e>
                              </m:rad>
                            </m:oMath>
                          </a14:m>
                          <a:r>
                            <a:rPr lang="en-GB" sz="1200" dirty="0">
                              <a:solidFill>
                                <a:schemeClr val="tx1"/>
                              </a:solidFill>
                            </a:rPr>
                            <a:t> + 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2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18</m:t>
                                  </m:r>
                                </m:e>
                              </m:rad>
                            </m:oMath>
                          </a14:m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3947947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64438386"/>
                  </p:ext>
                </p:extLst>
              </p:nvPr>
            </p:nvGraphicFramePr>
            <p:xfrm>
              <a:off x="4751781" y="125535"/>
              <a:ext cx="4379883" cy="18288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59961">
                      <a:extLst>
                        <a:ext uri="{9D8B030D-6E8A-4147-A177-3AD203B41FA5}">
                          <a16:colId xmlns:a16="http://schemas.microsoft.com/office/drawing/2014/main" val="3862027922"/>
                        </a:ext>
                      </a:extLst>
                    </a:gridCol>
                    <a:gridCol w="1459961">
                      <a:extLst>
                        <a:ext uri="{9D8B030D-6E8A-4147-A177-3AD203B41FA5}">
                          <a16:colId xmlns:a16="http://schemas.microsoft.com/office/drawing/2014/main" val="3163235665"/>
                        </a:ext>
                      </a:extLst>
                    </a:gridCol>
                    <a:gridCol w="1459961">
                      <a:extLst>
                        <a:ext uri="{9D8B030D-6E8A-4147-A177-3AD203B41FA5}">
                          <a16:colId xmlns:a16="http://schemas.microsoft.com/office/drawing/2014/main" val="1348444429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 smtClean="0">
                              <a:solidFill>
                                <a:schemeClr val="tx1"/>
                              </a:solidFill>
                            </a:rPr>
                            <a:t>U</a:t>
                          </a:r>
                          <a:endParaRPr lang="en-GB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837" t="-2000" r="-101674" b="-52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49685263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 smtClean="0">
                              <a:solidFill>
                                <a:schemeClr val="tx1"/>
                              </a:solidFill>
                            </a:rPr>
                            <a:t>V</a:t>
                          </a:r>
                          <a:endParaRPr lang="en-GB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837" t="-102000" r="-101674" b="-42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69934971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 smtClean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  <a:endParaRPr lang="en-GB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837" t="-198039" r="-101674" b="-3137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02735457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 smtClean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  <a:endParaRPr lang="en-GB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837" t="-304000" r="-101674" b="-2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12779652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 smtClean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  <a:endParaRPr lang="en-GB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837" t="-404000" r="-101674" b="-1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81251702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 smtClean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  <a:endParaRPr lang="en-GB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837" t="-504000" r="-101674" b="-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39479471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7925218"/>
              </p:ext>
            </p:extLst>
          </p:nvPr>
        </p:nvGraphicFramePr>
        <p:xfrm>
          <a:off x="8083265" y="4138976"/>
          <a:ext cx="634723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4723">
                  <a:extLst>
                    <a:ext uri="{9D8B030D-6E8A-4147-A177-3AD203B41FA5}">
                      <a16:colId xmlns:a16="http://schemas.microsoft.com/office/drawing/2014/main" val="1963552522"/>
                    </a:ext>
                  </a:extLst>
                </a:gridCol>
              </a:tblGrid>
              <a:tr h="271799">
                <a:tc>
                  <a:txBody>
                    <a:bodyPr/>
                    <a:lstStyle/>
                    <a:p>
                      <a:pPr algn="ctr"/>
                      <a:r>
                        <a:rPr lang="en-GB" sz="1200" b="0" i="0" dirty="0">
                          <a:solidFill>
                            <a:schemeClr val="tx1"/>
                          </a:solidFill>
                          <a:latin typeface="+mn-lt"/>
                        </a:rPr>
                        <a:t>3</a:t>
                      </a: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8617369"/>
                  </a:ext>
                </a:extLst>
              </a:tr>
              <a:tr h="271799">
                <a:tc>
                  <a:txBody>
                    <a:bodyPr/>
                    <a:lstStyle/>
                    <a:p>
                      <a:pPr algn="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33132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95898300"/>
                  </p:ext>
                </p:extLst>
              </p:nvPr>
            </p:nvGraphicFramePr>
            <p:xfrm>
              <a:off x="4845297" y="2267807"/>
              <a:ext cx="1904169" cy="56648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34723">
                      <a:extLst>
                        <a:ext uri="{9D8B030D-6E8A-4147-A177-3AD203B41FA5}">
                          <a16:colId xmlns:a16="http://schemas.microsoft.com/office/drawing/2014/main" val="2745944774"/>
                        </a:ext>
                      </a:extLst>
                    </a:gridCol>
                    <a:gridCol w="634723">
                      <a:extLst>
                        <a:ext uri="{9D8B030D-6E8A-4147-A177-3AD203B41FA5}">
                          <a16:colId xmlns:a16="http://schemas.microsoft.com/office/drawing/2014/main" val="4005544632"/>
                        </a:ext>
                      </a:extLst>
                    </a:gridCol>
                    <a:gridCol w="634723">
                      <a:extLst>
                        <a:ext uri="{9D8B030D-6E8A-4147-A177-3AD203B41FA5}">
                          <a16:colId xmlns:a16="http://schemas.microsoft.com/office/drawing/2014/main" val="1395672616"/>
                        </a:ext>
                      </a:extLst>
                    </a:gridCol>
                  </a:tblGrid>
                  <a:tr h="24914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b="0" dirty="0">
                              <a:solidFill>
                                <a:schemeClr val="tx1"/>
                              </a:solidFill>
                            </a:rPr>
                            <a:t>17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oMath>
                          </a14:m>
                          <a:endParaRPr lang="en-GB" sz="1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b="0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200" b="0" dirty="0">
                              <a:solidFill>
                                <a:schemeClr val="tx1"/>
                              </a:solidFill>
                            </a:rPr>
                            <a:t>15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oMath>
                          </a14:m>
                          <a:endParaRPr lang="en-GB" sz="1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98617369"/>
                      </a:ext>
                    </a:extLst>
                  </a:tr>
                  <a:tr h="249148">
                    <a:tc>
                      <a:txBody>
                        <a:bodyPr/>
                        <a:lstStyle/>
                        <a:p>
                          <a:pPr algn="ctr"/>
                          <a:endParaRPr lang="en-GB" sz="1200" b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533132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95898300"/>
                  </p:ext>
                </p:extLst>
              </p:nvPr>
            </p:nvGraphicFramePr>
            <p:xfrm>
              <a:off x="4845297" y="2267807"/>
              <a:ext cx="1904169" cy="56648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34723">
                      <a:extLst>
                        <a:ext uri="{9D8B030D-6E8A-4147-A177-3AD203B41FA5}">
                          <a16:colId xmlns:a16="http://schemas.microsoft.com/office/drawing/2014/main" val="2745944774"/>
                        </a:ext>
                      </a:extLst>
                    </a:gridCol>
                    <a:gridCol w="634723">
                      <a:extLst>
                        <a:ext uri="{9D8B030D-6E8A-4147-A177-3AD203B41FA5}">
                          <a16:colId xmlns:a16="http://schemas.microsoft.com/office/drawing/2014/main" val="4005544632"/>
                        </a:ext>
                      </a:extLst>
                    </a:gridCol>
                    <a:gridCol w="634723">
                      <a:extLst>
                        <a:ext uri="{9D8B030D-6E8A-4147-A177-3AD203B41FA5}">
                          <a16:colId xmlns:a16="http://schemas.microsoft.com/office/drawing/2014/main" val="1395672616"/>
                        </a:ext>
                      </a:extLst>
                    </a:gridCol>
                  </a:tblGrid>
                  <a:tr h="29216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952" t="-4167" r="-200952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b="0" dirty="0" smtClean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  <a:endParaRPr lang="en-GB" sz="1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00000" t="-4167" r="-1905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98617369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pPr algn="ctr"/>
                          <a:endParaRPr lang="en-GB" sz="1200" b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533132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87033097"/>
                  </p:ext>
                </p:extLst>
              </p:nvPr>
            </p:nvGraphicFramePr>
            <p:xfrm>
              <a:off x="7022311" y="2267807"/>
              <a:ext cx="3808338" cy="5677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34723">
                      <a:extLst>
                        <a:ext uri="{9D8B030D-6E8A-4147-A177-3AD203B41FA5}">
                          <a16:colId xmlns:a16="http://schemas.microsoft.com/office/drawing/2014/main" val="103901619"/>
                        </a:ext>
                      </a:extLst>
                    </a:gridCol>
                    <a:gridCol w="634723">
                      <a:extLst>
                        <a:ext uri="{9D8B030D-6E8A-4147-A177-3AD203B41FA5}">
                          <a16:colId xmlns:a16="http://schemas.microsoft.com/office/drawing/2014/main" val="3388688134"/>
                        </a:ext>
                      </a:extLst>
                    </a:gridCol>
                    <a:gridCol w="634723">
                      <a:extLst>
                        <a:ext uri="{9D8B030D-6E8A-4147-A177-3AD203B41FA5}">
                          <a16:colId xmlns:a16="http://schemas.microsoft.com/office/drawing/2014/main" val="1543401485"/>
                        </a:ext>
                      </a:extLst>
                    </a:gridCol>
                    <a:gridCol w="634723">
                      <a:extLst>
                        <a:ext uri="{9D8B030D-6E8A-4147-A177-3AD203B41FA5}">
                          <a16:colId xmlns:a16="http://schemas.microsoft.com/office/drawing/2014/main" val="370841052"/>
                        </a:ext>
                      </a:extLst>
                    </a:gridCol>
                    <a:gridCol w="634723">
                      <a:extLst>
                        <a:ext uri="{9D8B030D-6E8A-4147-A177-3AD203B41FA5}">
                          <a16:colId xmlns:a16="http://schemas.microsoft.com/office/drawing/2014/main" val="3505991033"/>
                        </a:ext>
                      </a:extLst>
                    </a:gridCol>
                    <a:gridCol w="634723">
                      <a:extLst>
                        <a:ext uri="{9D8B030D-6E8A-4147-A177-3AD203B41FA5}">
                          <a16:colId xmlns:a16="http://schemas.microsoft.com/office/drawing/2014/main" val="4063008556"/>
                        </a:ext>
                      </a:extLst>
                    </a:gridCol>
                  </a:tblGrid>
                  <a:tr h="271799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200" b="0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3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oMath>
                          </a14:m>
                          <a:endParaRPr lang="en-GB" sz="1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b="0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200" b="0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7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e>
                              </m:rad>
                            </m:oMath>
                          </a14:m>
                          <a:endParaRPr lang="en-GB" sz="1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200" b="0" dirty="0">
                              <a:solidFill>
                                <a:schemeClr val="tx1"/>
                              </a:solidFill>
                            </a:rPr>
                            <a:t>11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oMath>
                          </a14:m>
                          <a:endParaRPr lang="en-GB" sz="1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200" b="0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4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e>
                              </m:rad>
                            </m:oMath>
                          </a14:m>
                          <a:endParaRPr lang="en-GB" sz="1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200" b="0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3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oMath>
                          </a14:m>
                          <a:endParaRPr lang="en-GB" sz="1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37433328"/>
                      </a:ext>
                    </a:extLst>
                  </a:tr>
                  <a:tr h="271799">
                    <a:tc>
                      <a:txBody>
                        <a:bodyPr/>
                        <a:lstStyle/>
                        <a:p>
                          <a:pPr algn="ctr"/>
                          <a:endParaRPr lang="en-GB" sz="120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3846209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87033097"/>
                  </p:ext>
                </p:extLst>
              </p:nvPr>
            </p:nvGraphicFramePr>
            <p:xfrm>
              <a:off x="7022311" y="2267807"/>
              <a:ext cx="3808338" cy="5677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34723">
                      <a:extLst>
                        <a:ext uri="{9D8B030D-6E8A-4147-A177-3AD203B41FA5}">
                          <a16:colId xmlns:a16="http://schemas.microsoft.com/office/drawing/2014/main" val="103901619"/>
                        </a:ext>
                      </a:extLst>
                    </a:gridCol>
                    <a:gridCol w="634723">
                      <a:extLst>
                        <a:ext uri="{9D8B030D-6E8A-4147-A177-3AD203B41FA5}">
                          <a16:colId xmlns:a16="http://schemas.microsoft.com/office/drawing/2014/main" val="3388688134"/>
                        </a:ext>
                      </a:extLst>
                    </a:gridCol>
                    <a:gridCol w="634723">
                      <a:extLst>
                        <a:ext uri="{9D8B030D-6E8A-4147-A177-3AD203B41FA5}">
                          <a16:colId xmlns:a16="http://schemas.microsoft.com/office/drawing/2014/main" val="1543401485"/>
                        </a:ext>
                      </a:extLst>
                    </a:gridCol>
                    <a:gridCol w="634723">
                      <a:extLst>
                        <a:ext uri="{9D8B030D-6E8A-4147-A177-3AD203B41FA5}">
                          <a16:colId xmlns:a16="http://schemas.microsoft.com/office/drawing/2014/main" val="370841052"/>
                        </a:ext>
                      </a:extLst>
                    </a:gridCol>
                    <a:gridCol w="634723">
                      <a:extLst>
                        <a:ext uri="{9D8B030D-6E8A-4147-A177-3AD203B41FA5}">
                          <a16:colId xmlns:a16="http://schemas.microsoft.com/office/drawing/2014/main" val="3505991033"/>
                        </a:ext>
                      </a:extLst>
                    </a:gridCol>
                    <a:gridCol w="634723">
                      <a:extLst>
                        <a:ext uri="{9D8B030D-6E8A-4147-A177-3AD203B41FA5}">
                          <a16:colId xmlns:a16="http://schemas.microsoft.com/office/drawing/2014/main" val="4063008556"/>
                        </a:ext>
                      </a:extLst>
                    </a:gridCol>
                  </a:tblGrid>
                  <a:tr h="29343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962" t="-4082" r="-503846" b="-95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b="0" dirty="0" smtClean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  <a:endParaRPr lang="en-GB" sz="1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01923" t="-4082" r="-302885" b="-95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301923" t="-4082" r="-202885" b="-95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398095" t="-4082" r="-100952" b="-95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502885" t="-4082" r="-1923" b="-959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37433328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pPr algn="ctr"/>
                          <a:endParaRPr lang="en-GB" sz="120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38462090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44208754"/>
                  </p:ext>
                </p:extLst>
              </p:nvPr>
            </p:nvGraphicFramePr>
            <p:xfrm>
              <a:off x="4845297" y="3198448"/>
              <a:ext cx="1904169" cy="69278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34723">
                      <a:extLst>
                        <a:ext uri="{9D8B030D-6E8A-4147-A177-3AD203B41FA5}">
                          <a16:colId xmlns:a16="http://schemas.microsoft.com/office/drawing/2014/main" val="246889063"/>
                        </a:ext>
                      </a:extLst>
                    </a:gridCol>
                    <a:gridCol w="634723">
                      <a:extLst>
                        <a:ext uri="{9D8B030D-6E8A-4147-A177-3AD203B41FA5}">
                          <a16:colId xmlns:a16="http://schemas.microsoft.com/office/drawing/2014/main" val="824044684"/>
                        </a:ext>
                      </a:extLst>
                    </a:gridCol>
                    <a:gridCol w="634723">
                      <a:extLst>
                        <a:ext uri="{9D8B030D-6E8A-4147-A177-3AD203B41FA5}">
                          <a16:colId xmlns:a16="http://schemas.microsoft.com/office/drawing/2014/main" val="2198589021"/>
                        </a:ext>
                      </a:extLst>
                    </a:gridCol>
                  </a:tblGrid>
                  <a:tr h="271799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b="0" dirty="0">
                              <a:solidFill>
                                <a:schemeClr val="tx1"/>
                              </a:solidFill>
                            </a:rPr>
                            <a:t>15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oMath>
                          </a14:m>
                          <a:endParaRPr lang="en-GB" sz="1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b="0" dirty="0">
                              <a:solidFill>
                                <a:schemeClr val="tx1"/>
                              </a:solidFill>
                            </a:rPr>
                            <a:t>7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e>
                              </m:rad>
                            </m:oMath>
                          </a14:m>
                          <a:endParaRPr lang="en-GB" sz="1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b="0" dirty="0">
                              <a:solidFill>
                                <a:schemeClr val="tx1"/>
                              </a:solidFill>
                            </a:rPr>
                            <a:t>11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oMath>
                          </a14:m>
                          <a:endParaRPr lang="en-GB" sz="1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42099386"/>
                      </a:ext>
                    </a:extLst>
                  </a:tr>
                  <a:tr h="271799">
                    <a:tc>
                      <a:txBody>
                        <a:bodyPr/>
                        <a:lstStyle/>
                        <a:p>
                          <a:pPr algn="ctr"/>
                          <a:endParaRPr lang="en-GB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5581788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44208754"/>
                  </p:ext>
                </p:extLst>
              </p:nvPr>
            </p:nvGraphicFramePr>
            <p:xfrm>
              <a:off x="4845297" y="3198448"/>
              <a:ext cx="1904169" cy="69278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34723">
                      <a:extLst>
                        <a:ext uri="{9D8B030D-6E8A-4147-A177-3AD203B41FA5}">
                          <a16:colId xmlns:a16="http://schemas.microsoft.com/office/drawing/2014/main" val="246889063"/>
                        </a:ext>
                      </a:extLst>
                    </a:gridCol>
                    <a:gridCol w="634723">
                      <a:extLst>
                        <a:ext uri="{9D8B030D-6E8A-4147-A177-3AD203B41FA5}">
                          <a16:colId xmlns:a16="http://schemas.microsoft.com/office/drawing/2014/main" val="824044684"/>
                        </a:ext>
                      </a:extLst>
                    </a:gridCol>
                    <a:gridCol w="634723">
                      <a:extLst>
                        <a:ext uri="{9D8B030D-6E8A-4147-A177-3AD203B41FA5}">
                          <a16:colId xmlns:a16="http://schemas.microsoft.com/office/drawing/2014/main" val="2198589021"/>
                        </a:ext>
                      </a:extLst>
                    </a:gridCol>
                  </a:tblGrid>
                  <a:tr h="32702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952" t="-1852" r="-200952" b="-1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01923" t="-1852" r="-102885" b="-1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200000" t="-1852" r="-1905" b="-11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42099386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endParaRPr lang="en-GB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5581788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04755170"/>
                  </p:ext>
                </p:extLst>
              </p:nvPr>
            </p:nvGraphicFramePr>
            <p:xfrm>
              <a:off x="7033254" y="3238799"/>
              <a:ext cx="2686954" cy="65792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28936">
                      <a:extLst>
                        <a:ext uri="{9D8B030D-6E8A-4147-A177-3AD203B41FA5}">
                          <a16:colId xmlns:a16="http://schemas.microsoft.com/office/drawing/2014/main" val="1974018234"/>
                        </a:ext>
                      </a:extLst>
                    </a:gridCol>
                    <a:gridCol w="528936">
                      <a:extLst>
                        <a:ext uri="{9D8B030D-6E8A-4147-A177-3AD203B41FA5}">
                          <a16:colId xmlns:a16="http://schemas.microsoft.com/office/drawing/2014/main" val="1428839546"/>
                        </a:ext>
                      </a:extLst>
                    </a:gridCol>
                    <a:gridCol w="528936">
                      <a:extLst>
                        <a:ext uri="{9D8B030D-6E8A-4147-A177-3AD203B41FA5}">
                          <a16:colId xmlns:a16="http://schemas.microsoft.com/office/drawing/2014/main" val="1635437565"/>
                        </a:ext>
                      </a:extLst>
                    </a:gridCol>
                    <a:gridCol w="528936">
                      <a:extLst>
                        <a:ext uri="{9D8B030D-6E8A-4147-A177-3AD203B41FA5}">
                          <a16:colId xmlns:a16="http://schemas.microsoft.com/office/drawing/2014/main" val="1466473694"/>
                        </a:ext>
                      </a:extLst>
                    </a:gridCol>
                    <a:gridCol w="571210">
                      <a:extLst>
                        <a:ext uri="{9D8B030D-6E8A-4147-A177-3AD203B41FA5}">
                          <a16:colId xmlns:a16="http://schemas.microsoft.com/office/drawing/2014/main" val="2953930075"/>
                        </a:ext>
                      </a:extLst>
                    </a:gridCol>
                  </a:tblGrid>
                  <a:tr h="271799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200" b="0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2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oMath>
                          </a14:m>
                          <a:endParaRPr lang="en-GB" sz="1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b="0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10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oMath>
                          </a14:m>
                          <a:endParaRPr lang="en-GB" sz="1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200" b="0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5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oMath>
                          </a14:m>
                          <a:endParaRPr lang="en-GB" sz="1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200" b="0" dirty="0">
                              <a:solidFill>
                                <a:schemeClr val="tx1"/>
                              </a:solidFill>
                            </a:rPr>
                            <a:t>10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oMath>
                          </a14:m>
                          <a:endParaRPr lang="en-GB" sz="1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200" b="0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10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oMath>
                          </a14:m>
                          <a:endParaRPr lang="en-GB" sz="1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19659397"/>
                      </a:ext>
                    </a:extLst>
                  </a:tr>
                  <a:tr h="271799">
                    <a:tc>
                      <a:txBody>
                        <a:bodyPr/>
                        <a:lstStyle/>
                        <a:p>
                          <a:pPr algn="r"/>
                          <a:endParaRPr lang="en-GB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endParaRPr lang="en-GB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8803624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04755170"/>
                  </p:ext>
                </p:extLst>
              </p:nvPr>
            </p:nvGraphicFramePr>
            <p:xfrm>
              <a:off x="7033254" y="3238799"/>
              <a:ext cx="2686954" cy="65792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28936">
                      <a:extLst>
                        <a:ext uri="{9D8B030D-6E8A-4147-A177-3AD203B41FA5}">
                          <a16:colId xmlns:a16="http://schemas.microsoft.com/office/drawing/2014/main" val="1974018234"/>
                        </a:ext>
                      </a:extLst>
                    </a:gridCol>
                    <a:gridCol w="528936">
                      <a:extLst>
                        <a:ext uri="{9D8B030D-6E8A-4147-A177-3AD203B41FA5}">
                          <a16:colId xmlns:a16="http://schemas.microsoft.com/office/drawing/2014/main" val="1428839546"/>
                        </a:ext>
                      </a:extLst>
                    </a:gridCol>
                    <a:gridCol w="528936">
                      <a:extLst>
                        <a:ext uri="{9D8B030D-6E8A-4147-A177-3AD203B41FA5}">
                          <a16:colId xmlns:a16="http://schemas.microsoft.com/office/drawing/2014/main" val="1635437565"/>
                        </a:ext>
                      </a:extLst>
                    </a:gridCol>
                    <a:gridCol w="528936">
                      <a:extLst>
                        <a:ext uri="{9D8B030D-6E8A-4147-A177-3AD203B41FA5}">
                          <a16:colId xmlns:a16="http://schemas.microsoft.com/office/drawing/2014/main" val="1466473694"/>
                        </a:ext>
                      </a:extLst>
                    </a:gridCol>
                    <a:gridCol w="571210">
                      <a:extLst>
                        <a:ext uri="{9D8B030D-6E8A-4147-A177-3AD203B41FA5}">
                          <a16:colId xmlns:a16="http://schemas.microsoft.com/office/drawing/2014/main" val="2953930075"/>
                        </a:ext>
                      </a:extLst>
                    </a:gridCol>
                  </a:tblGrid>
                  <a:tr h="29216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149" t="-2083" r="-410345" b="-131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1149" t="-2083" r="-310345" b="-131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1149" t="-2083" r="-210345" b="-131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301149" t="-2083" r="-110345" b="-131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371277" t="-2083" r="-2128" b="-13125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1965939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r"/>
                          <a:endParaRPr lang="en-GB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endParaRPr lang="en-GB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8803624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92957139"/>
                  </p:ext>
                </p:extLst>
              </p:nvPr>
            </p:nvGraphicFramePr>
            <p:xfrm>
              <a:off x="9070150" y="4143028"/>
              <a:ext cx="2538892" cy="65792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34723">
                      <a:extLst>
                        <a:ext uri="{9D8B030D-6E8A-4147-A177-3AD203B41FA5}">
                          <a16:colId xmlns:a16="http://schemas.microsoft.com/office/drawing/2014/main" val="1419672998"/>
                        </a:ext>
                      </a:extLst>
                    </a:gridCol>
                    <a:gridCol w="634723">
                      <a:extLst>
                        <a:ext uri="{9D8B030D-6E8A-4147-A177-3AD203B41FA5}">
                          <a16:colId xmlns:a16="http://schemas.microsoft.com/office/drawing/2014/main" val="3347454619"/>
                        </a:ext>
                      </a:extLst>
                    </a:gridCol>
                    <a:gridCol w="634723">
                      <a:extLst>
                        <a:ext uri="{9D8B030D-6E8A-4147-A177-3AD203B41FA5}">
                          <a16:colId xmlns:a16="http://schemas.microsoft.com/office/drawing/2014/main" val="611980191"/>
                        </a:ext>
                      </a:extLst>
                    </a:gridCol>
                    <a:gridCol w="634723">
                      <a:extLst>
                        <a:ext uri="{9D8B030D-6E8A-4147-A177-3AD203B41FA5}">
                          <a16:colId xmlns:a16="http://schemas.microsoft.com/office/drawing/2014/main" val="2620521963"/>
                        </a:ext>
                      </a:extLst>
                    </a:gridCol>
                  </a:tblGrid>
                  <a:tr h="285653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200" b="0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3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oMath>
                          </a14:m>
                          <a:endParaRPr lang="en-GB" sz="1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b="0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3</a:t>
                          </a:r>
                          <a:endParaRPr lang="en-GB" sz="1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200" b="0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10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oMath>
                          </a14:m>
                          <a:endParaRPr lang="en-GB" sz="1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200" b="0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3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oMath>
                          </a14:m>
                          <a:endParaRPr lang="en-GB" sz="1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829425103"/>
                      </a:ext>
                    </a:extLst>
                  </a:tr>
                  <a:tr h="285653">
                    <a:tc>
                      <a:txBody>
                        <a:bodyPr/>
                        <a:lstStyle/>
                        <a:p>
                          <a:pPr algn="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5732931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92957139"/>
                  </p:ext>
                </p:extLst>
              </p:nvPr>
            </p:nvGraphicFramePr>
            <p:xfrm>
              <a:off x="9070150" y="4143028"/>
              <a:ext cx="2538892" cy="65792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34723">
                      <a:extLst>
                        <a:ext uri="{9D8B030D-6E8A-4147-A177-3AD203B41FA5}">
                          <a16:colId xmlns:a16="http://schemas.microsoft.com/office/drawing/2014/main" val="1419672998"/>
                        </a:ext>
                      </a:extLst>
                    </a:gridCol>
                    <a:gridCol w="634723">
                      <a:extLst>
                        <a:ext uri="{9D8B030D-6E8A-4147-A177-3AD203B41FA5}">
                          <a16:colId xmlns:a16="http://schemas.microsoft.com/office/drawing/2014/main" val="3347454619"/>
                        </a:ext>
                      </a:extLst>
                    </a:gridCol>
                    <a:gridCol w="634723">
                      <a:extLst>
                        <a:ext uri="{9D8B030D-6E8A-4147-A177-3AD203B41FA5}">
                          <a16:colId xmlns:a16="http://schemas.microsoft.com/office/drawing/2014/main" val="611980191"/>
                        </a:ext>
                      </a:extLst>
                    </a:gridCol>
                    <a:gridCol w="634723">
                      <a:extLst>
                        <a:ext uri="{9D8B030D-6E8A-4147-A177-3AD203B41FA5}">
                          <a16:colId xmlns:a16="http://schemas.microsoft.com/office/drawing/2014/main" val="2620521963"/>
                        </a:ext>
                      </a:extLst>
                    </a:gridCol>
                  </a:tblGrid>
                  <a:tr h="29216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952" t="-2083" r="-300000" b="-131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b="0" i="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3</a:t>
                          </a:r>
                          <a:endParaRPr lang="en-GB" sz="1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00000" t="-2083" r="-100952" b="-131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302885" t="-2083" r="-1923" b="-13125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2942510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5732931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75584683"/>
                  </p:ext>
                </p:extLst>
              </p:nvPr>
            </p:nvGraphicFramePr>
            <p:xfrm>
              <a:off x="4705004" y="5064723"/>
              <a:ext cx="4333147" cy="66160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19021">
                      <a:extLst>
                        <a:ext uri="{9D8B030D-6E8A-4147-A177-3AD203B41FA5}">
                          <a16:colId xmlns:a16="http://schemas.microsoft.com/office/drawing/2014/main" val="103901619"/>
                        </a:ext>
                      </a:extLst>
                    </a:gridCol>
                    <a:gridCol w="619021">
                      <a:extLst>
                        <a:ext uri="{9D8B030D-6E8A-4147-A177-3AD203B41FA5}">
                          <a16:colId xmlns:a16="http://schemas.microsoft.com/office/drawing/2014/main" val="3388688134"/>
                        </a:ext>
                      </a:extLst>
                    </a:gridCol>
                    <a:gridCol w="619021">
                      <a:extLst>
                        <a:ext uri="{9D8B030D-6E8A-4147-A177-3AD203B41FA5}">
                          <a16:colId xmlns:a16="http://schemas.microsoft.com/office/drawing/2014/main" val="1543401485"/>
                        </a:ext>
                      </a:extLst>
                    </a:gridCol>
                    <a:gridCol w="619021">
                      <a:extLst>
                        <a:ext uri="{9D8B030D-6E8A-4147-A177-3AD203B41FA5}">
                          <a16:colId xmlns:a16="http://schemas.microsoft.com/office/drawing/2014/main" val="370841052"/>
                        </a:ext>
                      </a:extLst>
                    </a:gridCol>
                    <a:gridCol w="619021">
                      <a:extLst>
                        <a:ext uri="{9D8B030D-6E8A-4147-A177-3AD203B41FA5}">
                          <a16:colId xmlns:a16="http://schemas.microsoft.com/office/drawing/2014/main" val="3505991033"/>
                        </a:ext>
                      </a:extLst>
                    </a:gridCol>
                    <a:gridCol w="619021">
                      <a:extLst>
                        <a:ext uri="{9D8B030D-6E8A-4147-A177-3AD203B41FA5}">
                          <a16:colId xmlns:a16="http://schemas.microsoft.com/office/drawing/2014/main" val="4063008556"/>
                        </a:ext>
                      </a:extLst>
                    </a:gridCol>
                    <a:gridCol w="619021">
                      <a:extLst>
                        <a:ext uri="{9D8B030D-6E8A-4147-A177-3AD203B41FA5}">
                          <a16:colId xmlns:a16="http://schemas.microsoft.com/office/drawing/2014/main" val="3087816018"/>
                        </a:ext>
                      </a:extLst>
                    </a:gridCol>
                  </a:tblGrid>
                  <a:tr h="271799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b="0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10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oMath>
                          </a14:m>
                          <a:endParaRPr lang="en-GB" sz="1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200" b="0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2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e>
                              </m:rad>
                            </m:oMath>
                          </a14:m>
                          <a:endParaRPr lang="en-GB" sz="1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200" b="0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3</a:t>
                          </a:r>
                          <a:endParaRPr lang="en-GB" sz="1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200" b="0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22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oMath>
                          </a14:m>
                          <a:endParaRPr lang="en-GB" sz="1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b="0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3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oMath>
                          </a14:m>
                          <a:endParaRPr lang="en-GB" sz="1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200" b="0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10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oMath>
                          </a14:m>
                          <a:endParaRPr lang="en-GB" sz="1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37433328"/>
                      </a:ext>
                    </a:extLst>
                  </a:tr>
                  <a:tr h="271799">
                    <a:tc>
                      <a:txBody>
                        <a:bodyPr/>
                        <a:lstStyle/>
                        <a:p>
                          <a:pPr algn="r"/>
                          <a:endParaRPr lang="en-GB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3846209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75584683"/>
                  </p:ext>
                </p:extLst>
              </p:nvPr>
            </p:nvGraphicFramePr>
            <p:xfrm>
              <a:off x="4705004" y="5064723"/>
              <a:ext cx="4333147" cy="66160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19021">
                      <a:extLst>
                        <a:ext uri="{9D8B030D-6E8A-4147-A177-3AD203B41FA5}">
                          <a16:colId xmlns:a16="http://schemas.microsoft.com/office/drawing/2014/main" val="103901619"/>
                        </a:ext>
                      </a:extLst>
                    </a:gridCol>
                    <a:gridCol w="619021">
                      <a:extLst>
                        <a:ext uri="{9D8B030D-6E8A-4147-A177-3AD203B41FA5}">
                          <a16:colId xmlns:a16="http://schemas.microsoft.com/office/drawing/2014/main" val="3388688134"/>
                        </a:ext>
                      </a:extLst>
                    </a:gridCol>
                    <a:gridCol w="619021">
                      <a:extLst>
                        <a:ext uri="{9D8B030D-6E8A-4147-A177-3AD203B41FA5}">
                          <a16:colId xmlns:a16="http://schemas.microsoft.com/office/drawing/2014/main" val="1543401485"/>
                        </a:ext>
                      </a:extLst>
                    </a:gridCol>
                    <a:gridCol w="619021">
                      <a:extLst>
                        <a:ext uri="{9D8B030D-6E8A-4147-A177-3AD203B41FA5}">
                          <a16:colId xmlns:a16="http://schemas.microsoft.com/office/drawing/2014/main" val="370841052"/>
                        </a:ext>
                      </a:extLst>
                    </a:gridCol>
                    <a:gridCol w="619021">
                      <a:extLst>
                        <a:ext uri="{9D8B030D-6E8A-4147-A177-3AD203B41FA5}">
                          <a16:colId xmlns:a16="http://schemas.microsoft.com/office/drawing/2014/main" val="3505991033"/>
                        </a:ext>
                      </a:extLst>
                    </a:gridCol>
                    <a:gridCol w="619021">
                      <a:extLst>
                        <a:ext uri="{9D8B030D-6E8A-4147-A177-3AD203B41FA5}">
                          <a16:colId xmlns:a16="http://schemas.microsoft.com/office/drawing/2014/main" val="4063008556"/>
                        </a:ext>
                      </a:extLst>
                    </a:gridCol>
                    <a:gridCol w="619021">
                      <a:extLst>
                        <a:ext uri="{9D8B030D-6E8A-4147-A177-3AD203B41FA5}">
                          <a16:colId xmlns:a16="http://schemas.microsoft.com/office/drawing/2014/main" val="3087816018"/>
                        </a:ext>
                      </a:extLst>
                    </a:gridCol>
                  </a:tblGrid>
                  <a:tr h="29584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980" t="-2041" r="-600000" b="-128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101980" t="-2041" r="-505941" b="-128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200000" t="-2041" r="-400980" b="-128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200" b="0" i="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3</a:t>
                          </a:r>
                          <a:endParaRPr lang="en-GB" sz="1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400000" t="-2041" r="-200980" b="-128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504950" t="-2041" r="-102970" b="-128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599020" t="-2041" r="-1961" b="-12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37433328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r"/>
                          <a:endParaRPr lang="en-GB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38462090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96099738"/>
                  </p:ext>
                </p:extLst>
              </p:nvPr>
            </p:nvGraphicFramePr>
            <p:xfrm>
              <a:off x="9314315" y="5051009"/>
              <a:ext cx="1269446" cy="65919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34723">
                      <a:extLst>
                        <a:ext uri="{9D8B030D-6E8A-4147-A177-3AD203B41FA5}">
                          <a16:colId xmlns:a16="http://schemas.microsoft.com/office/drawing/2014/main" val="2433543357"/>
                        </a:ext>
                      </a:extLst>
                    </a:gridCol>
                    <a:gridCol w="634723">
                      <a:extLst>
                        <a:ext uri="{9D8B030D-6E8A-4147-A177-3AD203B41FA5}">
                          <a16:colId xmlns:a16="http://schemas.microsoft.com/office/drawing/2014/main" val="1464600659"/>
                        </a:ext>
                      </a:extLst>
                    </a:gridCol>
                  </a:tblGrid>
                  <a:tr h="2717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b="0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20</a:t>
                          </a:r>
                          <a:endParaRPr lang="en-GB" sz="1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200" b="0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5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e>
                              </m:rad>
                            </m:oMath>
                          </a14:m>
                          <a:endParaRPr lang="en-GB" sz="1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8134430"/>
                      </a:ext>
                    </a:extLst>
                  </a:tr>
                  <a:tr h="271799">
                    <a:tc>
                      <a:txBody>
                        <a:bodyPr/>
                        <a:lstStyle/>
                        <a:p>
                          <a:pPr algn="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11363328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96099738"/>
                  </p:ext>
                </p:extLst>
              </p:nvPr>
            </p:nvGraphicFramePr>
            <p:xfrm>
              <a:off x="9314315" y="5051009"/>
              <a:ext cx="1269446" cy="65919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34723">
                      <a:extLst>
                        <a:ext uri="{9D8B030D-6E8A-4147-A177-3AD203B41FA5}">
                          <a16:colId xmlns:a16="http://schemas.microsoft.com/office/drawing/2014/main" val="2433543357"/>
                        </a:ext>
                      </a:extLst>
                    </a:gridCol>
                    <a:gridCol w="634723">
                      <a:extLst>
                        <a:ext uri="{9D8B030D-6E8A-4147-A177-3AD203B41FA5}">
                          <a16:colId xmlns:a16="http://schemas.microsoft.com/office/drawing/2014/main" val="1464600659"/>
                        </a:ext>
                      </a:extLst>
                    </a:gridCol>
                  </a:tblGrid>
                  <a:tr h="29343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b="0" i="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20</a:t>
                          </a:r>
                          <a:endParaRPr lang="en-GB" sz="1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100952" t="-2041" r="-1905" b="-12653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813443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11363328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le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47797421"/>
                  </p:ext>
                </p:extLst>
              </p:nvPr>
            </p:nvGraphicFramePr>
            <p:xfrm>
              <a:off x="10830649" y="5051009"/>
              <a:ext cx="1269446" cy="65728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34723">
                      <a:extLst>
                        <a:ext uri="{9D8B030D-6E8A-4147-A177-3AD203B41FA5}">
                          <a16:colId xmlns:a16="http://schemas.microsoft.com/office/drawing/2014/main" val="2433543357"/>
                        </a:ext>
                      </a:extLst>
                    </a:gridCol>
                    <a:gridCol w="634723">
                      <a:extLst>
                        <a:ext uri="{9D8B030D-6E8A-4147-A177-3AD203B41FA5}">
                          <a16:colId xmlns:a16="http://schemas.microsoft.com/office/drawing/2014/main" val="1464600659"/>
                        </a:ext>
                      </a:extLst>
                    </a:gridCol>
                  </a:tblGrid>
                  <a:tr h="28565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b="0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20</a:t>
                          </a:r>
                          <a:endParaRPr lang="en-GB" sz="1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200" b="0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3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oMath>
                          </a14:m>
                          <a:endParaRPr lang="en-GB" sz="1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8134430"/>
                      </a:ext>
                    </a:extLst>
                  </a:tr>
                  <a:tr h="285653">
                    <a:tc>
                      <a:txBody>
                        <a:bodyPr/>
                        <a:lstStyle/>
                        <a:p>
                          <a:pPr algn="r"/>
                          <a:endParaRPr lang="en-GB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11363328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le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47797421"/>
                  </p:ext>
                </p:extLst>
              </p:nvPr>
            </p:nvGraphicFramePr>
            <p:xfrm>
              <a:off x="10830649" y="5051009"/>
              <a:ext cx="1269446" cy="65728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34723">
                      <a:extLst>
                        <a:ext uri="{9D8B030D-6E8A-4147-A177-3AD203B41FA5}">
                          <a16:colId xmlns:a16="http://schemas.microsoft.com/office/drawing/2014/main" val="2433543357"/>
                        </a:ext>
                      </a:extLst>
                    </a:gridCol>
                    <a:gridCol w="634723">
                      <a:extLst>
                        <a:ext uri="{9D8B030D-6E8A-4147-A177-3AD203B41FA5}">
                          <a16:colId xmlns:a16="http://schemas.microsoft.com/office/drawing/2014/main" val="1464600659"/>
                        </a:ext>
                      </a:extLst>
                    </a:gridCol>
                  </a:tblGrid>
                  <a:tr h="29152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b="0" i="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20</a:t>
                          </a:r>
                          <a:endParaRPr lang="en-GB" sz="1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101923" t="-2083" r="-2885" b="-13125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813443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r"/>
                          <a:endParaRPr lang="en-GB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11363328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3" name="TextBox 12"/>
          <p:cNvSpPr txBox="1"/>
          <p:nvPr/>
        </p:nvSpPr>
        <p:spPr>
          <a:xfrm>
            <a:off x="11624424" y="4075100"/>
            <a:ext cx="4756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39233142"/>
                  </p:ext>
                </p:extLst>
              </p:nvPr>
            </p:nvGraphicFramePr>
            <p:xfrm>
              <a:off x="4845297" y="4129419"/>
              <a:ext cx="2954180" cy="65919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90836">
                      <a:extLst>
                        <a:ext uri="{9D8B030D-6E8A-4147-A177-3AD203B41FA5}">
                          <a16:colId xmlns:a16="http://schemas.microsoft.com/office/drawing/2014/main" val="1419672998"/>
                        </a:ext>
                      </a:extLst>
                    </a:gridCol>
                    <a:gridCol w="590836">
                      <a:extLst>
                        <a:ext uri="{9D8B030D-6E8A-4147-A177-3AD203B41FA5}">
                          <a16:colId xmlns:a16="http://schemas.microsoft.com/office/drawing/2014/main" val="3347454619"/>
                        </a:ext>
                      </a:extLst>
                    </a:gridCol>
                    <a:gridCol w="590836">
                      <a:extLst>
                        <a:ext uri="{9D8B030D-6E8A-4147-A177-3AD203B41FA5}">
                          <a16:colId xmlns:a16="http://schemas.microsoft.com/office/drawing/2014/main" val="611980191"/>
                        </a:ext>
                      </a:extLst>
                    </a:gridCol>
                    <a:gridCol w="590836">
                      <a:extLst>
                        <a:ext uri="{9D8B030D-6E8A-4147-A177-3AD203B41FA5}">
                          <a16:colId xmlns:a16="http://schemas.microsoft.com/office/drawing/2014/main" val="1008032641"/>
                        </a:ext>
                      </a:extLst>
                    </a:gridCol>
                    <a:gridCol w="590836">
                      <a:extLst>
                        <a:ext uri="{9D8B030D-6E8A-4147-A177-3AD203B41FA5}">
                          <a16:colId xmlns:a16="http://schemas.microsoft.com/office/drawing/2014/main" val="1051288952"/>
                        </a:ext>
                      </a:extLst>
                    </a:gridCol>
                  </a:tblGrid>
                  <a:tr h="271799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200" b="0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5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e>
                              </m:rad>
                            </m:oMath>
                          </a14:m>
                          <a:endParaRPr lang="en-GB" sz="1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b="0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10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oMath>
                          </a14:m>
                          <a:endParaRPr lang="en-GB" sz="1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200" b="0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11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oMath>
                          </a14:m>
                          <a:endParaRPr lang="en-GB" sz="1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200" b="0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3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oMath>
                          </a14:m>
                          <a:endParaRPr lang="en-GB" sz="1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200" b="0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5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e>
                              </m:rad>
                            </m:oMath>
                          </a14:m>
                          <a:endParaRPr lang="en-GB" sz="1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829425103"/>
                      </a:ext>
                    </a:extLst>
                  </a:tr>
                  <a:tr h="271799">
                    <a:tc>
                      <a:txBody>
                        <a:bodyPr/>
                        <a:lstStyle/>
                        <a:p>
                          <a:pPr algn="r"/>
                          <a:endParaRPr lang="en-GB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5732931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39233142"/>
                  </p:ext>
                </p:extLst>
              </p:nvPr>
            </p:nvGraphicFramePr>
            <p:xfrm>
              <a:off x="4845297" y="4129419"/>
              <a:ext cx="2954180" cy="65919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90836">
                      <a:extLst>
                        <a:ext uri="{9D8B030D-6E8A-4147-A177-3AD203B41FA5}">
                          <a16:colId xmlns:a16="http://schemas.microsoft.com/office/drawing/2014/main" val="1419672998"/>
                        </a:ext>
                      </a:extLst>
                    </a:gridCol>
                    <a:gridCol w="590836">
                      <a:extLst>
                        <a:ext uri="{9D8B030D-6E8A-4147-A177-3AD203B41FA5}">
                          <a16:colId xmlns:a16="http://schemas.microsoft.com/office/drawing/2014/main" val="3347454619"/>
                        </a:ext>
                      </a:extLst>
                    </a:gridCol>
                    <a:gridCol w="590836">
                      <a:extLst>
                        <a:ext uri="{9D8B030D-6E8A-4147-A177-3AD203B41FA5}">
                          <a16:colId xmlns:a16="http://schemas.microsoft.com/office/drawing/2014/main" val="611980191"/>
                        </a:ext>
                      </a:extLst>
                    </a:gridCol>
                    <a:gridCol w="590836">
                      <a:extLst>
                        <a:ext uri="{9D8B030D-6E8A-4147-A177-3AD203B41FA5}">
                          <a16:colId xmlns:a16="http://schemas.microsoft.com/office/drawing/2014/main" val="1008032641"/>
                        </a:ext>
                      </a:extLst>
                    </a:gridCol>
                    <a:gridCol w="590836">
                      <a:extLst>
                        <a:ext uri="{9D8B030D-6E8A-4147-A177-3AD203B41FA5}">
                          <a16:colId xmlns:a16="http://schemas.microsoft.com/office/drawing/2014/main" val="1051288952"/>
                        </a:ext>
                      </a:extLst>
                    </a:gridCol>
                  </a:tblGrid>
                  <a:tr h="29343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1031" t="-2041" r="-403093" b="-1265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101031" t="-2041" r="-303093" b="-1265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198980" t="-2041" r="-200000" b="-1265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302062" t="-2041" r="-102062" b="-1265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402062" t="-2041" r="-2062" b="-12653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2942510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r"/>
                          <a:endParaRPr lang="en-GB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5732931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95596857"/>
                  </p:ext>
                </p:extLst>
              </p:nvPr>
            </p:nvGraphicFramePr>
            <p:xfrm>
              <a:off x="4705004" y="5944679"/>
              <a:ext cx="6310930" cy="65919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31093">
                      <a:extLst>
                        <a:ext uri="{9D8B030D-6E8A-4147-A177-3AD203B41FA5}">
                          <a16:colId xmlns:a16="http://schemas.microsoft.com/office/drawing/2014/main" val="103901619"/>
                        </a:ext>
                      </a:extLst>
                    </a:gridCol>
                    <a:gridCol w="631093">
                      <a:extLst>
                        <a:ext uri="{9D8B030D-6E8A-4147-A177-3AD203B41FA5}">
                          <a16:colId xmlns:a16="http://schemas.microsoft.com/office/drawing/2014/main" val="3388688134"/>
                        </a:ext>
                      </a:extLst>
                    </a:gridCol>
                    <a:gridCol w="631093">
                      <a:extLst>
                        <a:ext uri="{9D8B030D-6E8A-4147-A177-3AD203B41FA5}">
                          <a16:colId xmlns:a16="http://schemas.microsoft.com/office/drawing/2014/main" val="1543401485"/>
                        </a:ext>
                      </a:extLst>
                    </a:gridCol>
                    <a:gridCol w="631093">
                      <a:extLst>
                        <a:ext uri="{9D8B030D-6E8A-4147-A177-3AD203B41FA5}">
                          <a16:colId xmlns:a16="http://schemas.microsoft.com/office/drawing/2014/main" val="370841052"/>
                        </a:ext>
                      </a:extLst>
                    </a:gridCol>
                    <a:gridCol w="631093">
                      <a:extLst>
                        <a:ext uri="{9D8B030D-6E8A-4147-A177-3AD203B41FA5}">
                          <a16:colId xmlns:a16="http://schemas.microsoft.com/office/drawing/2014/main" val="3505991033"/>
                        </a:ext>
                      </a:extLst>
                    </a:gridCol>
                    <a:gridCol w="631093">
                      <a:extLst>
                        <a:ext uri="{9D8B030D-6E8A-4147-A177-3AD203B41FA5}">
                          <a16:colId xmlns:a16="http://schemas.microsoft.com/office/drawing/2014/main" val="4063008556"/>
                        </a:ext>
                      </a:extLst>
                    </a:gridCol>
                    <a:gridCol w="631093">
                      <a:extLst>
                        <a:ext uri="{9D8B030D-6E8A-4147-A177-3AD203B41FA5}">
                          <a16:colId xmlns:a16="http://schemas.microsoft.com/office/drawing/2014/main" val="3087816018"/>
                        </a:ext>
                      </a:extLst>
                    </a:gridCol>
                    <a:gridCol w="631093">
                      <a:extLst>
                        <a:ext uri="{9D8B030D-6E8A-4147-A177-3AD203B41FA5}">
                          <a16:colId xmlns:a16="http://schemas.microsoft.com/office/drawing/2014/main" val="213314806"/>
                        </a:ext>
                      </a:extLst>
                    </a:gridCol>
                    <a:gridCol w="631093">
                      <a:extLst>
                        <a:ext uri="{9D8B030D-6E8A-4147-A177-3AD203B41FA5}">
                          <a16:colId xmlns:a16="http://schemas.microsoft.com/office/drawing/2014/main" val="2844878568"/>
                        </a:ext>
                      </a:extLst>
                    </a:gridCol>
                    <a:gridCol w="631093">
                      <a:extLst>
                        <a:ext uri="{9D8B030D-6E8A-4147-A177-3AD203B41FA5}">
                          <a16:colId xmlns:a16="http://schemas.microsoft.com/office/drawing/2014/main" val="430941938"/>
                        </a:ext>
                      </a:extLst>
                    </a:gridCol>
                  </a:tblGrid>
                  <a:tr h="271799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200" b="0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20</a:t>
                          </a:r>
                          <a:endParaRPr lang="en-GB" sz="1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b="0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10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oMath>
                          </a14:m>
                          <a:endParaRPr lang="en-GB" sz="1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200" b="0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10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oMath>
                          </a14:m>
                          <a:endParaRPr lang="en-GB" sz="1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200" b="0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3</a:t>
                          </a:r>
                          <a:endParaRPr lang="en-GB" sz="1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200" b="0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5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e>
                              </m:rad>
                            </m:oMath>
                          </a14:m>
                          <a:endParaRPr lang="en-GB" sz="1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200" b="0" dirty="0">
                              <a:solidFill>
                                <a:schemeClr val="tx1"/>
                              </a:solidFill>
                            </a:rPr>
                            <a:t>20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b="0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7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e>
                              </m:rad>
                            </m:oMath>
                          </a14:m>
                          <a:endParaRPr lang="en-GB" sz="1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200" b="0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2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oMath>
                          </a14:m>
                          <a:endParaRPr lang="en-GB" sz="1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200" b="0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3</a:t>
                          </a:r>
                          <a:endParaRPr lang="en-GB" sz="1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200" b="0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4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e>
                              </m:rad>
                            </m:oMath>
                          </a14:m>
                          <a:endParaRPr lang="en-GB" sz="1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37433328"/>
                      </a:ext>
                    </a:extLst>
                  </a:tr>
                  <a:tr h="271799">
                    <a:tc>
                      <a:txBody>
                        <a:bodyPr/>
                        <a:lstStyle/>
                        <a:p>
                          <a:pPr algn="r"/>
                          <a:endParaRPr lang="en-GB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3846209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95596857"/>
                  </p:ext>
                </p:extLst>
              </p:nvPr>
            </p:nvGraphicFramePr>
            <p:xfrm>
              <a:off x="4705004" y="5944679"/>
              <a:ext cx="6310930" cy="65919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31093">
                      <a:extLst>
                        <a:ext uri="{9D8B030D-6E8A-4147-A177-3AD203B41FA5}">
                          <a16:colId xmlns:a16="http://schemas.microsoft.com/office/drawing/2014/main" val="103901619"/>
                        </a:ext>
                      </a:extLst>
                    </a:gridCol>
                    <a:gridCol w="631093">
                      <a:extLst>
                        <a:ext uri="{9D8B030D-6E8A-4147-A177-3AD203B41FA5}">
                          <a16:colId xmlns:a16="http://schemas.microsoft.com/office/drawing/2014/main" val="3388688134"/>
                        </a:ext>
                      </a:extLst>
                    </a:gridCol>
                    <a:gridCol w="631093">
                      <a:extLst>
                        <a:ext uri="{9D8B030D-6E8A-4147-A177-3AD203B41FA5}">
                          <a16:colId xmlns:a16="http://schemas.microsoft.com/office/drawing/2014/main" val="1543401485"/>
                        </a:ext>
                      </a:extLst>
                    </a:gridCol>
                    <a:gridCol w="631093">
                      <a:extLst>
                        <a:ext uri="{9D8B030D-6E8A-4147-A177-3AD203B41FA5}">
                          <a16:colId xmlns:a16="http://schemas.microsoft.com/office/drawing/2014/main" val="370841052"/>
                        </a:ext>
                      </a:extLst>
                    </a:gridCol>
                    <a:gridCol w="631093">
                      <a:extLst>
                        <a:ext uri="{9D8B030D-6E8A-4147-A177-3AD203B41FA5}">
                          <a16:colId xmlns:a16="http://schemas.microsoft.com/office/drawing/2014/main" val="3505991033"/>
                        </a:ext>
                      </a:extLst>
                    </a:gridCol>
                    <a:gridCol w="631093">
                      <a:extLst>
                        <a:ext uri="{9D8B030D-6E8A-4147-A177-3AD203B41FA5}">
                          <a16:colId xmlns:a16="http://schemas.microsoft.com/office/drawing/2014/main" val="4063008556"/>
                        </a:ext>
                      </a:extLst>
                    </a:gridCol>
                    <a:gridCol w="631093">
                      <a:extLst>
                        <a:ext uri="{9D8B030D-6E8A-4147-A177-3AD203B41FA5}">
                          <a16:colId xmlns:a16="http://schemas.microsoft.com/office/drawing/2014/main" val="3087816018"/>
                        </a:ext>
                      </a:extLst>
                    </a:gridCol>
                    <a:gridCol w="631093">
                      <a:extLst>
                        <a:ext uri="{9D8B030D-6E8A-4147-A177-3AD203B41FA5}">
                          <a16:colId xmlns:a16="http://schemas.microsoft.com/office/drawing/2014/main" val="213314806"/>
                        </a:ext>
                      </a:extLst>
                    </a:gridCol>
                    <a:gridCol w="631093">
                      <a:extLst>
                        <a:ext uri="{9D8B030D-6E8A-4147-A177-3AD203B41FA5}">
                          <a16:colId xmlns:a16="http://schemas.microsoft.com/office/drawing/2014/main" val="2844878568"/>
                        </a:ext>
                      </a:extLst>
                    </a:gridCol>
                    <a:gridCol w="631093">
                      <a:extLst>
                        <a:ext uri="{9D8B030D-6E8A-4147-A177-3AD203B41FA5}">
                          <a16:colId xmlns:a16="http://schemas.microsoft.com/office/drawing/2014/main" val="430941938"/>
                        </a:ext>
                      </a:extLst>
                    </a:gridCol>
                  </a:tblGrid>
                  <a:tr h="293434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200" b="0" i="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20</a:t>
                          </a:r>
                          <a:endParaRPr lang="en-GB" sz="1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101942" t="-2041" r="-807767" b="-1265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200000" t="-2041" r="-700000" b="-1265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200" b="0" i="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3</a:t>
                          </a:r>
                          <a:endParaRPr lang="en-GB" sz="1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400000" t="-2041" r="-500000" b="-1265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200" b="0" dirty="0" smtClean="0">
                              <a:solidFill>
                                <a:schemeClr val="tx1"/>
                              </a:solidFill>
                            </a:rPr>
                            <a:t>20</a:t>
                          </a:r>
                          <a:endParaRPr lang="en-GB" sz="1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599038" t="-2041" r="-300962" b="-1265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699038" t="-2041" r="-200962" b="-1265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200" b="0" i="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3</a:t>
                          </a:r>
                          <a:endParaRPr lang="en-GB" sz="1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898077" t="-2041" r="-1923" b="-12653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37433328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r"/>
                          <a:endParaRPr lang="en-GB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38462090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377735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57499" y="2200101"/>
            <a:ext cx="936013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127660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1923120"/>
                  </p:ext>
                </p:extLst>
              </p:nvPr>
            </p:nvGraphicFramePr>
            <p:xfrm>
              <a:off x="624378" y="414866"/>
              <a:ext cx="4379883" cy="595452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59961">
                      <a:extLst>
                        <a:ext uri="{9D8B030D-6E8A-4147-A177-3AD203B41FA5}">
                          <a16:colId xmlns:a16="http://schemas.microsoft.com/office/drawing/2014/main" val="3761067205"/>
                        </a:ext>
                      </a:extLst>
                    </a:gridCol>
                    <a:gridCol w="1459961">
                      <a:extLst>
                        <a:ext uri="{9D8B030D-6E8A-4147-A177-3AD203B41FA5}">
                          <a16:colId xmlns:a16="http://schemas.microsoft.com/office/drawing/2014/main" val="2996687758"/>
                        </a:ext>
                      </a:extLst>
                    </a:gridCol>
                    <a:gridCol w="1459961">
                      <a:extLst>
                        <a:ext uri="{9D8B030D-6E8A-4147-A177-3AD203B41FA5}">
                          <a16:colId xmlns:a16="http://schemas.microsoft.com/office/drawing/2014/main" val="3300445872"/>
                        </a:ext>
                      </a:extLst>
                    </a:gridCol>
                  </a:tblGrid>
                  <a:tr h="2705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Letter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Expression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Simplified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13566556"/>
                      </a:ext>
                    </a:extLst>
                  </a:tr>
                  <a:tr h="2705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oMath>
                          </a14:m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 x 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oMath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969462107"/>
                      </a:ext>
                    </a:extLst>
                  </a:tr>
                  <a:tr h="2705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B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oMath>
                          </a14:m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 x 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oMath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1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2713408"/>
                      </a:ext>
                    </a:extLst>
                  </a:tr>
                  <a:tr h="2705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C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1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20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GB" sz="1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91526019"/>
                      </a:ext>
                    </a:extLst>
                  </a:tr>
                  <a:tr h="2705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D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1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18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GB" sz="1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58491283"/>
                      </a:ext>
                    </a:extLst>
                  </a:tr>
                  <a:tr h="2705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1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300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10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04619526"/>
                      </a:ext>
                    </a:extLst>
                  </a:tr>
                  <a:tr h="2705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F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1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75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5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3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49706723"/>
                      </a:ext>
                    </a:extLst>
                  </a:tr>
                  <a:tr h="2705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G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1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GB" sz="1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09667826"/>
                      </a:ext>
                    </a:extLst>
                  </a:tr>
                  <a:tr h="2705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H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1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07014864"/>
                      </a:ext>
                    </a:extLst>
                  </a:tr>
                  <a:tr h="2705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I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1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400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20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01853126"/>
                      </a:ext>
                    </a:extLst>
                  </a:tr>
                  <a:tr h="2705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J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1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125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GB" sz="1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41786723"/>
                      </a:ext>
                    </a:extLst>
                  </a:tr>
                  <a:tr h="2705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K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1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90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</m:e>
                              </m:rad>
                            </m:oMath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580439715"/>
                      </a:ext>
                    </a:extLst>
                  </a:tr>
                  <a:tr h="2705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L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1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80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4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5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85372768"/>
                      </a:ext>
                    </a:extLst>
                  </a:tr>
                  <a:tr h="2705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M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1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98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7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76526056"/>
                      </a:ext>
                    </a:extLst>
                  </a:tr>
                  <a:tr h="2705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N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1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</m:rad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GB" sz="1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GB" sz="1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392685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1923120"/>
                  </p:ext>
                </p:extLst>
              </p:nvPr>
            </p:nvGraphicFramePr>
            <p:xfrm>
              <a:off x="624378" y="414866"/>
              <a:ext cx="4379883" cy="595452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59961">
                      <a:extLst>
                        <a:ext uri="{9D8B030D-6E8A-4147-A177-3AD203B41FA5}">
                          <a16:colId xmlns:a16="http://schemas.microsoft.com/office/drawing/2014/main" val="3761067205"/>
                        </a:ext>
                      </a:extLst>
                    </a:gridCol>
                    <a:gridCol w="1459961">
                      <a:extLst>
                        <a:ext uri="{9D8B030D-6E8A-4147-A177-3AD203B41FA5}">
                          <a16:colId xmlns:a16="http://schemas.microsoft.com/office/drawing/2014/main" val="2996687758"/>
                        </a:ext>
                      </a:extLst>
                    </a:gridCol>
                    <a:gridCol w="1459961">
                      <a:extLst>
                        <a:ext uri="{9D8B030D-6E8A-4147-A177-3AD203B41FA5}">
                          <a16:colId xmlns:a16="http://schemas.microsoft.com/office/drawing/2014/main" val="3300445872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 smtClean="0">
                              <a:solidFill>
                                <a:schemeClr val="tx1"/>
                              </a:solidFill>
                            </a:rPr>
                            <a:t>Letter</a:t>
                          </a:r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 smtClean="0">
                              <a:solidFill>
                                <a:schemeClr val="tx1"/>
                              </a:solidFill>
                            </a:rPr>
                            <a:t>Expression</a:t>
                          </a:r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 smtClean="0">
                              <a:solidFill>
                                <a:schemeClr val="tx1"/>
                              </a:solidFill>
                            </a:rPr>
                            <a:t>Simplified</a:t>
                          </a:r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13566556"/>
                      </a:ext>
                    </a:extLst>
                  </a:tr>
                  <a:tr h="39160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 smtClean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837" t="-101563" r="-101255" b="-135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 smtClean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969462107"/>
                      </a:ext>
                    </a:extLst>
                  </a:tr>
                  <a:tr h="39808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 smtClean="0">
                              <a:solidFill>
                                <a:schemeClr val="tx1"/>
                              </a:solidFill>
                            </a:rPr>
                            <a:t>B</a:t>
                          </a:r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837" t="-195455" r="-101255" b="-12090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000" t="-195455" r="-833" b="-120909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713408"/>
                      </a:ext>
                    </a:extLst>
                  </a:tr>
                  <a:tr h="40360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 smtClean="0">
                              <a:solidFill>
                                <a:schemeClr val="tx1"/>
                              </a:solidFill>
                            </a:rPr>
                            <a:t>C</a:t>
                          </a:r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837" t="-295455" r="-101255" b="-11090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000" t="-295455" r="-833" b="-110909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91526019"/>
                      </a:ext>
                    </a:extLst>
                  </a:tr>
                  <a:tr h="39808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 smtClean="0">
                              <a:solidFill>
                                <a:schemeClr val="tx1"/>
                              </a:solidFill>
                            </a:rPr>
                            <a:t>D</a:t>
                          </a:r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837" t="-401538" r="-101255" b="-10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000" t="-401538" r="-833" b="-10261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58491283"/>
                      </a:ext>
                    </a:extLst>
                  </a:tr>
                  <a:tr h="39808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 smtClean="0">
                              <a:solidFill>
                                <a:schemeClr val="tx1"/>
                              </a:solidFill>
                            </a:rPr>
                            <a:t>E</a:t>
                          </a:r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837" t="-501538" r="-101255" b="-9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000" t="-501538" r="-833" b="-9261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04619526"/>
                      </a:ext>
                    </a:extLst>
                  </a:tr>
                  <a:tr h="40360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 smtClean="0">
                              <a:solidFill>
                                <a:schemeClr val="tx1"/>
                              </a:solidFill>
                            </a:rPr>
                            <a:t>F</a:t>
                          </a:r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837" t="-583582" r="-101255" b="-79850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000" t="-583582" r="-833" b="-79850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49706723"/>
                      </a:ext>
                    </a:extLst>
                  </a:tr>
                  <a:tr h="39808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 smtClean="0">
                              <a:solidFill>
                                <a:schemeClr val="tx1"/>
                              </a:solidFill>
                            </a:rPr>
                            <a:t>G</a:t>
                          </a:r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837" t="-704615" r="-101255" b="-72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000" t="-704615" r="-833" b="-72307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09667826"/>
                      </a:ext>
                    </a:extLst>
                  </a:tr>
                  <a:tr h="39808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 smtClean="0">
                              <a:solidFill>
                                <a:schemeClr val="tx1"/>
                              </a:solidFill>
                            </a:rPr>
                            <a:t>H</a:t>
                          </a:r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837" t="-804615" r="-101255" b="-62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000" t="-804615" r="-833" b="-62307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07014864"/>
                      </a:ext>
                    </a:extLst>
                  </a:tr>
                  <a:tr h="39808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 smtClean="0">
                              <a:solidFill>
                                <a:schemeClr val="tx1"/>
                              </a:solidFill>
                            </a:rPr>
                            <a:t>I</a:t>
                          </a:r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837" t="-890909" r="-101255" b="-5136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 smtClean="0">
                              <a:solidFill>
                                <a:schemeClr val="tx1"/>
                              </a:solidFill>
                            </a:rPr>
                            <a:t>20</a:t>
                          </a:r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01853126"/>
                      </a:ext>
                    </a:extLst>
                  </a:tr>
                  <a:tr h="40360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 smtClean="0">
                              <a:solidFill>
                                <a:schemeClr val="tx1"/>
                              </a:solidFill>
                            </a:rPr>
                            <a:t>J</a:t>
                          </a:r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837" t="-990909" r="-101255" b="-4136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000" t="-990909" r="-833" b="-41363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41786723"/>
                      </a:ext>
                    </a:extLst>
                  </a:tr>
                  <a:tr h="39808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 smtClean="0">
                              <a:solidFill>
                                <a:schemeClr val="tx1"/>
                              </a:solidFill>
                            </a:rPr>
                            <a:t>K</a:t>
                          </a:r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837" t="-1107692" r="-101255" b="-3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000" t="-1107692" r="-833" b="-32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80439715"/>
                      </a:ext>
                    </a:extLst>
                  </a:tr>
                  <a:tr h="40360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 smtClean="0">
                              <a:solidFill>
                                <a:schemeClr val="tx1"/>
                              </a:solidFill>
                            </a:rPr>
                            <a:t>L</a:t>
                          </a:r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837" t="-1189394" r="-101255" b="-2151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000" t="-1189394" r="-833" b="-2151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85372768"/>
                      </a:ext>
                    </a:extLst>
                  </a:tr>
                  <a:tr h="39808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 smtClean="0">
                              <a:solidFill>
                                <a:schemeClr val="tx1"/>
                              </a:solidFill>
                            </a:rPr>
                            <a:t>M</a:t>
                          </a:r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837" t="-1289394" r="-101255" b="-1151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000" t="-1289394" r="-833" b="-1151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76526056"/>
                      </a:ext>
                    </a:extLst>
                  </a:tr>
                  <a:tr h="39808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 smtClean="0">
                              <a:solidFill>
                                <a:schemeClr val="tx1"/>
                              </a:solidFill>
                            </a:rPr>
                            <a:t>N</a:t>
                          </a:r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837" t="-1410769" r="-101255" b="-1692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000" t="-1410769" r="-833" b="-1692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3926850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29824763"/>
                  </p:ext>
                </p:extLst>
              </p:nvPr>
            </p:nvGraphicFramePr>
            <p:xfrm>
              <a:off x="5598623" y="414866"/>
              <a:ext cx="5368635" cy="480460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89545">
                      <a:extLst>
                        <a:ext uri="{9D8B030D-6E8A-4147-A177-3AD203B41FA5}">
                          <a16:colId xmlns:a16="http://schemas.microsoft.com/office/drawing/2014/main" val="3446148068"/>
                        </a:ext>
                      </a:extLst>
                    </a:gridCol>
                    <a:gridCol w="1789545">
                      <a:extLst>
                        <a:ext uri="{9D8B030D-6E8A-4147-A177-3AD203B41FA5}">
                          <a16:colId xmlns:a16="http://schemas.microsoft.com/office/drawing/2014/main" val="3021523059"/>
                        </a:ext>
                      </a:extLst>
                    </a:gridCol>
                    <a:gridCol w="1789545">
                      <a:extLst>
                        <a:ext uri="{9D8B030D-6E8A-4147-A177-3AD203B41FA5}">
                          <a16:colId xmlns:a16="http://schemas.microsoft.com/office/drawing/2014/main" val="822962208"/>
                        </a:ext>
                      </a:extLst>
                    </a:gridCol>
                  </a:tblGrid>
                  <a:tr h="2705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0" dirty="0">
                              <a:solidFill>
                                <a:schemeClr val="tx1"/>
                              </a:solidFill>
                            </a:rPr>
                            <a:t>O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1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e>
                                </m:rad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+6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GB" sz="1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GB" sz="1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31030671"/>
                      </a:ext>
                    </a:extLst>
                  </a:tr>
                  <a:tr h="2705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P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1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GB" sz="1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35396786"/>
                      </a:ext>
                    </a:extLst>
                  </a:tr>
                  <a:tr h="2705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Q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GB" sz="1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e>
                                </m:rad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+3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GB" sz="1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GB" sz="1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11358152"/>
                      </a:ext>
                    </a:extLst>
                  </a:tr>
                  <a:tr h="2705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R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GB" sz="1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GB" sz="1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GB" sz="1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517929263"/>
                      </a:ext>
                    </a:extLst>
                  </a:tr>
                  <a:tr h="2705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S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1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</m:rad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GB" sz="1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kumimoji="0" lang="en-GB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3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28133443"/>
                      </a:ext>
                    </a:extLst>
                  </a:tr>
                  <a:tr h="2705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GB" sz="1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</m:rad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GB" sz="1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45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519122025"/>
                      </a:ext>
                    </a:extLst>
                  </a:tr>
                  <a:tr h="2705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U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1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</m:rad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GB" sz="1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300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17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GB" sz="1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1719124"/>
                      </a:ext>
                    </a:extLst>
                  </a:tr>
                  <a:tr h="2705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V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1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e>
                                </m:rad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GB" sz="1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18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1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18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185732598"/>
                      </a:ext>
                    </a:extLst>
                  </a:tr>
                  <a:tr h="2705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1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50</m:t>
                                    </m:r>
                                  </m:e>
                                </m:rad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GB" sz="1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288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17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GB" sz="1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42325005"/>
                      </a:ext>
                    </a:extLst>
                  </a:tr>
                  <a:tr h="2705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1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e>
                                </m:rad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GB" sz="1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22284122"/>
                      </a:ext>
                    </a:extLst>
                  </a:tr>
                  <a:tr h="2705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1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75</m:t>
                                    </m:r>
                                  </m:e>
                                </m:rad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GB" sz="1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300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15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oMath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71776672"/>
                      </a:ext>
                    </a:extLst>
                  </a:tr>
                  <a:tr h="2705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  <m:r>
                                <a:rPr lang="en-GB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ad>
                                <m:radPr>
                                  <m:degHide m:val="on"/>
                                  <m:ctrlPr>
                                    <a:rPr lang="en-GB" sz="1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e>
                              </m:rad>
                            </m:oMath>
                          </a14:m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 + 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1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18</m:t>
                                  </m:r>
                                </m:e>
                              </m:rad>
                            </m:oMath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GB" sz="1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4684635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29824763"/>
                  </p:ext>
                </p:extLst>
              </p:nvPr>
            </p:nvGraphicFramePr>
            <p:xfrm>
              <a:off x="5598623" y="414866"/>
              <a:ext cx="5368635" cy="480460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89545">
                      <a:extLst>
                        <a:ext uri="{9D8B030D-6E8A-4147-A177-3AD203B41FA5}">
                          <a16:colId xmlns:a16="http://schemas.microsoft.com/office/drawing/2014/main" val="3446148068"/>
                        </a:ext>
                      </a:extLst>
                    </a:gridCol>
                    <a:gridCol w="1789545">
                      <a:extLst>
                        <a:ext uri="{9D8B030D-6E8A-4147-A177-3AD203B41FA5}">
                          <a16:colId xmlns:a16="http://schemas.microsoft.com/office/drawing/2014/main" val="3021523059"/>
                        </a:ext>
                      </a:extLst>
                    </a:gridCol>
                    <a:gridCol w="1789545">
                      <a:extLst>
                        <a:ext uri="{9D8B030D-6E8A-4147-A177-3AD203B41FA5}">
                          <a16:colId xmlns:a16="http://schemas.microsoft.com/office/drawing/2014/main" val="822962208"/>
                        </a:ext>
                      </a:extLst>
                    </a:gridCol>
                  </a:tblGrid>
                  <a:tr h="40360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0" dirty="0" smtClean="0">
                              <a:solidFill>
                                <a:schemeClr val="tx1"/>
                              </a:solidFill>
                            </a:rPr>
                            <a:t>O</a:t>
                          </a:r>
                          <a:endParaRPr lang="en-GB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340" t="-7576" r="-100680" b="-11181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340" t="-7576" r="-680" b="-11181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31030671"/>
                      </a:ext>
                    </a:extLst>
                  </a:tr>
                  <a:tr h="39808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 smtClean="0">
                              <a:solidFill>
                                <a:schemeClr val="tx1"/>
                              </a:solidFill>
                            </a:rPr>
                            <a:t>P</a:t>
                          </a:r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340" t="-107576" r="-100680" b="-10181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35396786"/>
                      </a:ext>
                    </a:extLst>
                  </a:tr>
                  <a:tr h="40360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 smtClean="0">
                              <a:solidFill>
                                <a:schemeClr val="tx1"/>
                              </a:solidFill>
                            </a:rPr>
                            <a:t>Q</a:t>
                          </a:r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340" t="-207576" r="-100680" b="-9181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340" t="-207576" r="-680" b="-9181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11358152"/>
                      </a:ext>
                    </a:extLst>
                  </a:tr>
                  <a:tr h="39808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 smtClean="0">
                              <a:solidFill>
                                <a:schemeClr val="tx1"/>
                              </a:solidFill>
                            </a:rPr>
                            <a:t>R</a:t>
                          </a:r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340" t="-312308" r="-100680" b="-83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340" t="-312308" r="-680" b="-83230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17929263"/>
                      </a:ext>
                    </a:extLst>
                  </a:tr>
                  <a:tr h="39808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 smtClean="0">
                              <a:solidFill>
                                <a:schemeClr val="tx1"/>
                              </a:solidFill>
                            </a:rPr>
                            <a:t>S</a:t>
                          </a:r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340" t="-406061" r="-100680" b="-7196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340" t="-406061" r="-680" b="-7196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28133443"/>
                      </a:ext>
                    </a:extLst>
                  </a:tr>
                  <a:tr h="40360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 smtClean="0">
                              <a:solidFill>
                                <a:schemeClr val="tx1"/>
                              </a:solidFill>
                            </a:rPr>
                            <a:t>T</a:t>
                          </a:r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340" t="-506061" r="-100680" b="-6196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519122025"/>
                      </a:ext>
                    </a:extLst>
                  </a:tr>
                  <a:tr h="39808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 smtClean="0">
                              <a:solidFill>
                                <a:schemeClr val="tx1"/>
                              </a:solidFill>
                            </a:rPr>
                            <a:t>U</a:t>
                          </a:r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340" t="-615385" r="-100680" b="-52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340" t="-615385" r="-680" b="-52923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1719124"/>
                      </a:ext>
                    </a:extLst>
                  </a:tr>
                  <a:tr h="39808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 smtClean="0">
                              <a:solidFill>
                                <a:schemeClr val="tx1"/>
                              </a:solidFill>
                            </a:rPr>
                            <a:t>V</a:t>
                          </a:r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340" t="-704545" r="-100680" b="-4212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340" t="-704545" r="-680" b="-42121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85732598"/>
                      </a:ext>
                    </a:extLst>
                  </a:tr>
                  <a:tr h="40360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 smtClean="0">
                              <a:solidFill>
                                <a:schemeClr val="tx1"/>
                              </a:solidFill>
                            </a:rPr>
                            <a:t>W</a:t>
                          </a:r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340" t="-804545" r="-100680" b="-3212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340" t="-804545" r="-680" b="-32121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42325005"/>
                      </a:ext>
                    </a:extLst>
                  </a:tr>
                  <a:tr h="39808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 smtClean="0">
                              <a:solidFill>
                                <a:schemeClr val="tx1"/>
                              </a:solidFill>
                            </a:rPr>
                            <a:t>X</a:t>
                          </a:r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340" t="-918462" r="-100680" b="-2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22284122"/>
                      </a:ext>
                    </a:extLst>
                  </a:tr>
                  <a:tr h="40360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 smtClean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340" t="-988060" r="-100680" b="-1194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340" t="-988060" r="-680" b="-11940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71776672"/>
                      </a:ext>
                    </a:extLst>
                  </a:tr>
                  <a:tr h="39808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 smtClean="0">
                              <a:solidFill>
                                <a:schemeClr val="tx1"/>
                              </a:solidFill>
                            </a:rPr>
                            <a:t>Z</a:t>
                          </a:r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340" t="-1121538" r="-100680" b="-2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340" t="-1121538" r="-680" b="-2307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4684635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Rectangle 2"/>
          <p:cNvSpPr/>
          <p:nvPr/>
        </p:nvSpPr>
        <p:spPr>
          <a:xfrm>
            <a:off x="4012276" y="820189"/>
            <a:ext cx="476597" cy="29371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4012276" y="1225512"/>
            <a:ext cx="476597" cy="29371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4026824" y="1630835"/>
            <a:ext cx="476597" cy="29371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4026824" y="2036158"/>
            <a:ext cx="476597" cy="29371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4033752" y="2430397"/>
            <a:ext cx="476597" cy="29371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4033752" y="2835720"/>
            <a:ext cx="476597" cy="29371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4026824" y="3229959"/>
            <a:ext cx="476597" cy="29371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4026824" y="3635282"/>
            <a:ext cx="476597" cy="29371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4041372" y="4040605"/>
            <a:ext cx="476597" cy="29371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4041372" y="4445928"/>
            <a:ext cx="476597" cy="29371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4048300" y="4840167"/>
            <a:ext cx="476597" cy="29371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4048300" y="5245490"/>
            <a:ext cx="476597" cy="29371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4030288" y="5639729"/>
            <a:ext cx="476597" cy="29371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4030288" y="6045052"/>
            <a:ext cx="476597" cy="29371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9847119" y="469983"/>
            <a:ext cx="476597" cy="29371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9847119" y="875306"/>
            <a:ext cx="476597" cy="29371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9854047" y="1269545"/>
            <a:ext cx="476597" cy="29371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5381800" y="7554737"/>
            <a:ext cx="476597" cy="29371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>
          <a:xfrm>
            <a:off x="9845737" y="1673177"/>
            <a:ext cx="476597" cy="29371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/>
          <p:cNvSpPr/>
          <p:nvPr/>
        </p:nvSpPr>
        <p:spPr>
          <a:xfrm>
            <a:off x="9845737" y="2078500"/>
            <a:ext cx="476597" cy="29371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>
            <a:off x="9860285" y="2483823"/>
            <a:ext cx="476597" cy="29371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/>
          <p:cNvSpPr/>
          <p:nvPr/>
        </p:nvSpPr>
        <p:spPr>
          <a:xfrm>
            <a:off x="9860285" y="2889146"/>
            <a:ext cx="476597" cy="29371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/>
          <p:cNvSpPr/>
          <p:nvPr/>
        </p:nvSpPr>
        <p:spPr>
          <a:xfrm>
            <a:off x="9867213" y="3283385"/>
            <a:ext cx="476597" cy="29371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/>
          <p:cNvSpPr/>
          <p:nvPr/>
        </p:nvSpPr>
        <p:spPr>
          <a:xfrm>
            <a:off x="9867213" y="3688708"/>
            <a:ext cx="476597" cy="29371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/>
          <p:cNvSpPr/>
          <p:nvPr/>
        </p:nvSpPr>
        <p:spPr>
          <a:xfrm>
            <a:off x="9867213" y="4082947"/>
            <a:ext cx="476597" cy="29371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/>
          <p:cNvSpPr/>
          <p:nvPr/>
        </p:nvSpPr>
        <p:spPr>
          <a:xfrm>
            <a:off x="9867213" y="4488270"/>
            <a:ext cx="476597" cy="29371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/>
          <p:cNvSpPr/>
          <p:nvPr/>
        </p:nvSpPr>
        <p:spPr>
          <a:xfrm>
            <a:off x="9881761" y="4893593"/>
            <a:ext cx="476597" cy="29371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299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26459B-16B6-41A3-9E24-BA2594FE36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2755"/>
          <a:stretch/>
        </p:blipFill>
        <p:spPr>
          <a:xfrm>
            <a:off x="1599874" y="436219"/>
            <a:ext cx="9489305" cy="34264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1DF671E-0D01-49A9-86A9-713ED9E83B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7436"/>
          <a:stretch/>
        </p:blipFill>
        <p:spPr>
          <a:xfrm>
            <a:off x="1599874" y="3984568"/>
            <a:ext cx="9492295" cy="254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411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</TotalTime>
  <Words>311</Words>
  <Application>Microsoft Office PowerPoint</Application>
  <PresentationFormat>Widescreen</PresentationFormat>
  <Paragraphs>183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13</cp:revision>
  <dcterms:created xsi:type="dcterms:W3CDTF">2019-09-18T06:53:30Z</dcterms:created>
  <dcterms:modified xsi:type="dcterms:W3CDTF">2025-11-25T10:40:58Z</dcterms:modified>
</cp:coreProperties>
</file>