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8" r:id="rId3"/>
    <p:sldId id="257" r:id="rId4"/>
    <p:sldId id="265" r:id="rId5"/>
    <p:sldId id="260" r:id="rId6"/>
    <p:sldId id="262" r:id="rId7"/>
    <p:sldId id="261" r:id="rId8"/>
    <p:sldId id="263" r:id="rId9"/>
    <p:sldId id="264" r:id="rId10"/>
    <p:sldId id="259" r:id="rId11"/>
    <p:sldId id="267" r:id="rId12"/>
    <p:sldId id="268" r:id="rId13"/>
    <p:sldId id="269" r:id="rId14"/>
    <p:sldId id="270"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D57105-ED3E-44B6-9EE3-CF2CA8C2F2A0}" v="24" dt="2023-04-25T08:06:18.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5" d="100"/>
          <a:sy n="85" d="100"/>
        </p:scale>
        <p:origin x="48" y="2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Gale" userId="3647ddd2-6040-41ae-a96d-232c23482af8" providerId="ADAL" clId="{D8D57105-ED3E-44B6-9EE3-CF2CA8C2F2A0}"/>
    <pc:docChg chg="undo custSel addSld delSld modSld sldOrd">
      <pc:chgData name="Stewart Gale" userId="3647ddd2-6040-41ae-a96d-232c23482af8" providerId="ADAL" clId="{D8D57105-ED3E-44B6-9EE3-CF2CA8C2F2A0}" dt="2023-04-25T08:06:18.389" v="559" actId="20577"/>
      <pc:docMkLst>
        <pc:docMk/>
      </pc:docMkLst>
      <pc:sldChg chg="addSp delSp modSp del mod">
        <pc:chgData name="Stewart Gale" userId="3647ddd2-6040-41ae-a96d-232c23482af8" providerId="ADAL" clId="{D8D57105-ED3E-44B6-9EE3-CF2CA8C2F2A0}" dt="2023-04-25T05:34:00.104" v="290" actId="47"/>
        <pc:sldMkLst>
          <pc:docMk/>
          <pc:sldMk cId="699489401" sldId="256"/>
        </pc:sldMkLst>
        <pc:spChg chg="del">
          <ac:chgData name="Stewart Gale" userId="3647ddd2-6040-41ae-a96d-232c23482af8" providerId="ADAL" clId="{D8D57105-ED3E-44B6-9EE3-CF2CA8C2F2A0}" dt="2023-04-25T05:23:13.630" v="0" actId="478"/>
          <ac:spMkLst>
            <pc:docMk/>
            <pc:sldMk cId="699489401" sldId="256"/>
            <ac:spMk id="2" creationId="{3E2C3FB9-2395-1E31-45ED-57296F12BCE6}"/>
          </ac:spMkLst>
        </pc:spChg>
        <pc:spChg chg="del">
          <ac:chgData name="Stewart Gale" userId="3647ddd2-6040-41ae-a96d-232c23482af8" providerId="ADAL" clId="{D8D57105-ED3E-44B6-9EE3-CF2CA8C2F2A0}" dt="2023-04-25T05:23:13.630" v="0" actId="478"/>
          <ac:spMkLst>
            <pc:docMk/>
            <pc:sldMk cId="699489401" sldId="256"/>
            <ac:spMk id="3" creationId="{12A3E3E3-253F-D27C-09B3-0ED6D7D9A046}"/>
          </ac:spMkLst>
        </pc:spChg>
        <pc:picChg chg="add mod modCrop">
          <ac:chgData name="Stewart Gale" userId="3647ddd2-6040-41ae-a96d-232c23482af8" providerId="ADAL" clId="{D8D57105-ED3E-44B6-9EE3-CF2CA8C2F2A0}" dt="2023-04-25T05:24:04.421" v="8" actId="14100"/>
          <ac:picMkLst>
            <pc:docMk/>
            <pc:sldMk cId="699489401" sldId="256"/>
            <ac:picMk id="5" creationId="{A595A76C-31E5-2AA0-ACDE-6A57CE4C4211}"/>
          </ac:picMkLst>
        </pc:picChg>
      </pc:sldChg>
      <pc:sldChg chg="addSp delSp modSp add mod modAnim">
        <pc:chgData name="Stewart Gale" userId="3647ddd2-6040-41ae-a96d-232c23482af8" providerId="ADAL" clId="{D8D57105-ED3E-44B6-9EE3-CF2CA8C2F2A0}" dt="2023-04-25T05:43:25.131" v="539" actId="1076"/>
        <pc:sldMkLst>
          <pc:docMk/>
          <pc:sldMk cId="244362080" sldId="257"/>
        </pc:sldMkLst>
        <pc:spChg chg="add mod">
          <ac:chgData name="Stewart Gale" userId="3647ddd2-6040-41ae-a96d-232c23482af8" providerId="ADAL" clId="{D8D57105-ED3E-44B6-9EE3-CF2CA8C2F2A0}" dt="2023-04-25T05:25:36.825" v="59" actId="21"/>
          <ac:spMkLst>
            <pc:docMk/>
            <pc:sldMk cId="244362080" sldId="257"/>
            <ac:spMk id="3" creationId="{5873B30B-AD76-07F4-DBC1-279B1FAD22BD}"/>
          </ac:spMkLst>
        </pc:spChg>
        <pc:spChg chg="add mod">
          <ac:chgData name="Stewart Gale" userId="3647ddd2-6040-41ae-a96d-232c23482af8" providerId="ADAL" clId="{D8D57105-ED3E-44B6-9EE3-CF2CA8C2F2A0}" dt="2023-04-25T05:43:25.131" v="539" actId="1076"/>
          <ac:spMkLst>
            <pc:docMk/>
            <pc:sldMk cId="244362080" sldId="257"/>
            <ac:spMk id="5" creationId="{A2F94695-C639-0B9A-4570-ABF3D5421A00}"/>
          </ac:spMkLst>
        </pc:spChg>
        <pc:spChg chg="add del mod">
          <ac:chgData name="Stewart Gale" userId="3647ddd2-6040-41ae-a96d-232c23482af8" providerId="ADAL" clId="{D8D57105-ED3E-44B6-9EE3-CF2CA8C2F2A0}" dt="2023-04-25T05:32:07.903" v="257" actId="478"/>
          <ac:spMkLst>
            <pc:docMk/>
            <pc:sldMk cId="244362080" sldId="257"/>
            <ac:spMk id="7" creationId="{2F355A1C-C5B1-5443-7340-B1318286B933}"/>
          </ac:spMkLst>
        </pc:spChg>
        <pc:spChg chg="add del mod">
          <ac:chgData name="Stewart Gale" userId="3647ddd2-6040-41ae-a96d-232c23482af8" providerId="ADAL" clId="{D8D57105-ED3E-44B6-9EE3-CF2CA8C2F2A0}" dt="2023-04-25T05:32:07.903" v="257" actId="478"/>
          <ac:spMkLst>
            <pc:docMk/>
            <pc:sldMk cId="244362080" sldId="257"/>
            <ac:spMk id="9" creationId="{BD78B592-F042-64B8-F134-E92A3FB6CB46}"/>
          </ac:spMkLst>
        </pc:spChg>
      </pc:sldChg>
      <pc:sldChg chg="addSp modSp add mod">
        <pc:chgData name="Stewart Gale" userId="3647ddd2-6040-41ae-a96d-232c23482af8" providerId="ADAL" clId="{D8D57105-ED3E-44B6-9EE3-CF2CA8C2F2A0}" dt="2023-04-25T05:24:54.581" v="40" actId="1076"/>
        <pc:sldMkLst>
          <pc:docMk/>
          <pc:sldMk cId="3975212937" sldId="258"/>
        </pc:sldMkLst>
        <pc:spChg chg="add mod">
          <ac:chgData name="Stewart Gale" userId="3647ddd2-6040-41ae-a96d-232c23482af8" providerId="ADAL" clId="{D8D57105-ED3E-44B6-9EE3-CF2CA8C2F2A0}" dt="2023-04-25T05:24:54.581" v="40" actId="1076"/>
          <ac:spMkLst>
            <pc:docMk/>
            <pc:sldMk cId="3975212937" sldId="258"/>
            <ac:spMk id="2" creationId="{E8FCC194-8C01-FA05-AC6C-A0169991BCF9}"/>
          </ac:spMkLst>
        </pc:spChg>
      </pc:sldChg>
      <pc:sldChg chg="addSp delSp modSp new mod modAnim">
        <pc:chgData name="Stewart Gale" userId="3647ddd2-6040-41ae-a96d-232c23482af8" providerId="ADAL" clId="{D8D57105-ED3E-44B6-9EE3-CF2CA8C2F2A0}" dt="2023-04-25T05:43:59.311" v="549"/>
        <pc:sldMkLst>
          <pc:docMk/>
          <pc:sldMk cId="136048879" sldId="259"/>
        </pc:sldMkLst>
        <pc:spChg chg="del mod">
          <ac:chgData name="Stewart Gale" userId="3647ddd2-6040-41ae-a96d-232c23482af8" providerId="ADAL" clId="{D8D57105-ED3E-44B6-9EE3-CF2CA8C2F2A0}" dt="2023-04-25T05:26:59.961" v="94" actId="478"/>
          <ac:spMkLst>
            <pc:docMk/>
            <pc:sldMk cId="136048879" sldId="259"/>
            <ac:spMk id="2" creationId="{09F8C898-80CB-501C-39CF-E0A5A834A7FE}"/>
          </ac:spMkLst>
        </pc:spChg>
        <pc:spChg chg="del">
          <ac:chgData name="Stewart Gale" userId="3647ddd2-6040-41ae-a96d-232c23482af8" providerId="ADAL" clId="{D8D57105-ED3E-44B6-9EE3-CF2CA8C2F2A0}" dt="2023-04-25T05:26:59.961" v="94" actId="478"/>
          <ac:spMkLst>
            <pc:docMk/>
            <pc:sldMk cId="136048879" sldId="259"/>
            <ac:spMk id="3" creationId="{50103AA5-57DF-B0CE-CF32-FEBF694B3622}"/>
          </ac:spMkLst>
        </pc:spChg>
        <pc:spChg chg="add mod">
          <ac:chgData name="Stewart Gale" userId="3647ddd2-6040-41ae-a96d-232c23482af8" providerId="ADAL" clId="{D8D57105-ED3E-44B6-9EE3-CF2CA8C2F2A0}" dt="2023-04-25T05:31:50.024" v="253" actId="113"/>
          <ac:spMkLst>
            <pc:docMk/>
            <pc:sldMk cId="136048879" sldId="259"/>
            <ac:spMk id="5" creationId="{CB0EE073-DA61-46E3-1304-C40D08610B14}"/>
          </ac:spMkLst>
        </pc:spChg>
        <pc:spChg chg="add mod">
          <ac:chgData name="Stewart Gale" userId="3647ddd2-6040-41ae-a96d-232c23482af8" providerId="ADAL" clId="{D8D57105-ED3E-44B6-9EE3-CF2CA8C2F2A0}" dt="2023-04-25T05:31:47.594" v="252" actId="1076"/>
          <ac:spMkLst>
            <pc:docMk/>
            <pc:sldMk cId="136048879" sldId="259"/>
            <ac:spMk id="7" creationId="{0A6703E3-D1D7-4D18-920B-6040AA2901C5}"/>
          </ac:spMkLst>
        </pc:spChg>
      </pc:sldChg>
      <pc:sldChg chg="addSp delSp modSp new mod modAnim">
        <pc:chgData name="Stewart Gale" userId="3647ddd2-6040-41ae-a96d-232c23482af8" providerId="ADAL" clId="{D8D57105-ED3E-44B6-9EE3-CF2CA8C2F2A0}" dt="2023-04-25T05:43:43.301" v="542"/>
        <pc:sldMkLst>
          <pc:docMk/>
          <pc:sldMk cId="4193503625" sldId="260"/>
        </pc:sldMkLst>
        <pc:spChg chg="del">
          <ac:chgData name="Stewart Gale" userId="3647ddd2-6040-41ae-a96d-232c23482af8" providerId="ADAL" clId="{D8D57105-ED3E-44B6-9EE3-CF2CA8C2F2A0}" dt="2023-04-25T05:27:43.313" v="107" actId="478"/>
          <ac:spMkLst>
            <pc:docMk/>
            <pc:sldMk cId="4193503625" sldId="260"/>
            <ac:spMk id="2" creationId="{457971E6-DA72-DE7F-B951-C32C99358B8D}"/>
          </ac:spMkLst>
        </pc:spChg>
        <pc:spChg chg="del">
          <ac:chgData name="Stewart Gale" userId="3647ddd2-6040-41ae-a96d-232c23482af8" providerId="ADAL" clId="{D8D57105-ED3E-44B6-9EE3-CF2CA8C2F2A0}" dt="2023-04-25T05:27:43.313" v="107" actId="478"/>
          <ac:spMkLst>
            <pc:docMk/>
            <pc:sldMk cId="4193503625" sldId="260"/>
            <ac:spMk id="3" creationId="{11C501F8-5B20-24CD-2C7D-25901C0719CD}"/>
          </ac:spMkLst>
        </pc:spChg>
        <pc:spChg chg="add del">
          <ac:chgData name="Stewart Gale" userId="3647ddd2-6040-41ae-a96d-232c23482af8" providerId="ADAL" clId="{D8D57105-ED3E-44B6-9EE3-CF2CA8C2F2A0}" dt="2023-04-25T05:28:00.462" v="112" actId="22"/>
          <ac:spMkLst>
            <pc:docMk/>
            <pc:sldMk cId="4193503625" sldId="260"/>
            <ac:spMk id="5" creationId="{87ED8388-B268-55A1-4491-6671AA5E19C1}"/>
          </ac:spMkLst>
        </pc:spChg>
        <pc:spChg chg="add mod">
          <ac:chgData name="Stewart Gale" userId="3647ddd2-6040-41ae-a96d-232c23482af8" providerId="ADAL" clId="{D8D57105-ED3E-44B6-9EE3-CF2CA8C2F2A0}" dt="2023-04-25T05:28:21.462" v="126" actId="1076"/>
          <ac:spMkLst>
            <pc:docMk/>
            <pc:sldMk cId="4193503625" sldId="260"/>
            <ac:spMk id="7" creationId="{40B62E34-5950-D768-BD60-9E8B859D262F}"/>
          </ac:spMkLst>
        </pc:spChg>
        <pc:spChg chg="add mod">
          <ac:chgData name="Stewart Gale" userId="3647ddd2-6040-41ae-a96d-232c23482af8" providerId="ADAL" clId="{D8D57105-ED3E-44B6-9EE3-CF2CA8C2F2A0}" dt="2023-04-25T05:43:42.581" v="541" actId="1076"/>
          <ac:spMkLst>
            <pc:docMk/>
            <pc:sldMk cId="4193503625" sldId="260"/>
            <ac:spMk id="9" creationId="{39BE0438-6C67-7D0E-D1DC-8CC048F42049}"/>
          </ac:spMkLst>
        </pc:spChg>
      </pc:sldChg>
      <pc:sldChg chg="addSp delSp modSp add mod modAnim">
        <pc:chgData name="Stewart Gale" userId="3647ddd2-6040-41ae-a96d-232c23482af8" providerId="ADAL" clId="{D8D57105-ED3E-44B6-9EE3-CF2CA8C2F2A0}" dt="2023-04-25T05:43:50.633" v="544"/>
        <pc:sldMkLst>
          <pc:docMk/>
          <pc:sldMk cId="2644790350" sldId="261"/>
        </pc:sldMkLst>
        <pc:spChg chg="add del">
          <ac:chgData name="Stewart Gale" userId="3647ddd2-6040-41ae-a96d-232c23482af8" providerId="ADAL" clId="{D8D57105-ED3E-44B6-9EE3-CF2CA8C2F2A0}" dt="2023-04-25T05:29:17.053" v="155" actId="22"/>
          <ac:spMkLst>
            <pc:docMk/>
            <pc:sldMk cId="2644790350" sldId="261"/>
            <ac:spMk id="3" creationId="{17839D7E-41F3-6E64-A43D-72525BBB0166}"/>
          </ac:spMkLst>
        </pc:spChg>
        <pc:spChg chg="add del">
          <ac:chgData name="Stewart Gale" userId="3647ddd2-6040-41ae-a96d-232c23482af8" providerId="ADAL" clId="{D8D57105-ED3E-44B6-9EE3-CF2CA8C2F2A0}" dt="2023-04-25T05:29:19.873" v="157" actId="22"/>
          <ac:spMkLst>
            <pc:docMk/>
            <pc:sldMk cId="2644790350" sldId="261"/>
            <ac:spMk id="5" creationId="{485770D1-11E6-7A0D-78E3-C4AFB62FC48E}"/>
          </ac:spMkLst>
        </pc:spChg>
        <pc:spChg chg="add mod">
          <ac:chgData name="Stewart Gale" userId="3647ddd2-6040-41ae-a96d-232c23482af8" providerId="ADAL" clId="{D8D57105-ED3E-44B6-9EE3-CF2CA8C2F2A0}" dt="2023-04-25T05:29:35.849" v="166" actId="21"/>
          <ac:spMkLst>
            <pc:docMk/>
            <pc:sldMk cId="2644790350" sldId="261"/>
            <ac:spMk id="7" creationId="{C5593F42-7393-9C0D-A302-51DA2EDB3975}"/>
          </ac:spMkLst>
        </pc:spChg>
        <pc:spChg chg="add mod">
          <ac:chgData name="Stewart Gale" userId="3647ddd2-6040-41ae-a96d-232c23482af8" providerId="ADAL" clId="{D8D57105-ED3E-44B6-9EE3-CF2CA8C2F2A0}" dt="2023-04-25T05:29:45.973" v="174" actId="1076"/>
          <ac:spMkLst>
            <pc:docMk/>
            <pc:sldMk cId="2644790350" sldId="261"/>
            <ac:spMk id="9" creationId="{864CFE57-F06D-5DBB-FDAF-20E292D0CA4E}"/>
          </ac:spMkLst>
        </pc:spChg>
      </pc:sldChg>
      <pc:sldChg chg="addSp modSp add mod modAnim">
        <pc:chgData name="Stewart Gale" userId="3647ddd2-6040-41ae-a96d-232c23482af8" providerId="ADAL" clId="{D8D57105-ED3E-44B6-9EE3-CF2CA8C2F2A0}" dt="2023-04-25T05:43:46.411" v="543"/>
        <pc:sldMkLst>
          <pc:docMk/>
          <pc:sldMk cId="942500889" sldId="262"/>
        </pc:sldMkLst>
        <pc:spChg chg="add mod">
          <ac:chgData name="Stewart Gale" userId="3647ddd2-6040-41ae-a96d-232c23482af8" providerId="ADAL" clId="{D8D57105-ED3E-44B6-9EE3-CF2CA8C2F2A0}" dt="2023-04-25T05:28:56.062" v="145" actId="21"/>
          <ac:spMkLst>
            <pc:docMk/>
            <pc:sldMk cId="942500889" sldId="262"/>
            <ac:spMk id="3" creationId="{68CE4488-B90C-632D-87A2-06B378D63CB1}"/>
          </ac:spMkLst>
        </pc:spChg>
        <pc:spChg chg="add mod">
          <ac:chgData name="Stewart Gale" userId="3647ddd2-6040-41ae-a96d-232c23482af8" providerId="ADAL" clId="{D8D57105-ED3E-44B6-9EE3-CF2CA8C2F2A0}" dt="2023-04-25T05:29:05.362" v="152" actId="1076"/>
          <ac:spMkLst>
            <pc:docMk/>
            <pc:sldMk cId="942500889" sldId="262"/>
            <ac:spMk id="5" creationId="{34D29382-24B1-3698-0D27-7EF8F629FC8E}"/>
          </ac:spMkLst>
        </pc:spChg>
      </pc:sldChg>
      <pc:sldChg chg="addSp delSp modSp new mod">
        <pc:chgData name="Stewart Gale" userId="3647ddd2-6040-41ae-a96d-232c23482af8" providerId="ADAL" clId="{D8D57105-ED3E-44B6-9EE3-CF2CA8C2F2A0}" dt="2023-04-25T05:43:52.821" v="546" actId="1076"/>
        <pc:sldMkLst>
          <pc:docMk/>
          <pc:sldMk cId="3323296572" sldId="263"/>
        </pc:sldMkLst>
        <pc:spChg chg="del">
          <ac:chgData name="Stewart Gale" userId="3647ddd2-6040-41ae-a96d-232c23482af8" providerId="ADAL" clId="{D8D57105-ED3E-44B6-9EE3-CF2CA8C2F2A0}" dt="2023-04-25T05:29:54.293" v="179" actId="478"/>
          <ac:spMkLst>
            <pc:docMk/>
            <pc:sldMk cId="3323296572" sldId="263"/>
            <ac:spMk id="2" creationId="{063F2132-D6AC-E68A-C6B0-B695D7EC9EEB}"/>
          </ac:spMkLst>
        </pc:spChg>
        <pc:spChg chg="del">
          <ac:chgData name="Stewart Gale" userId="3647ddd2-6040-41ae-a96d-232c23482af8" providerId="ADAL" clId="{D8D57105-ED3E-44B6-9EE3-CF2CA8C2F2A0}" dt="2023-04-25T05:29:54.293" v="179" actId="478"/>
          <ac:spMkLst>
            <pc:docMk/>
            <pc:sldMk cId="3323296572" sldId="263"/>
            <ac:spMk id="3" creationId="{FE2AFAAC-E7AE-DEF3-8E6D-BA4480D26F8C}"/>
          </ac:spMkLst>
        </pc:spChg>
        <pc:spChg chg="add mod">
          <ac:chgData name="Stewart Gale" userId="3647ddd2-6040-41ae-a96d-232c23482af8" providerId="ADAL" clId="{D8D57105-ED3E-44B6-9EE3-CF2CA8C2F2A0}" dt="2023-04-25T05:30:13.704" v="189" actId="1076"/>
          <ac:spMkLst>
            <pc:docMk/>
            <pc:sldMk cId="3323296572" sldId="263"/>
            <ac:spMk id="5" creationId="{2B6AEF10-0BB2-C269-F8AC-2870ED7B6AA5}"/>
          </ac:spMkLst>
        </pc:spChg>
        <pc:spChg chg="add mod">
          <ac:chgData name="Stewart Gale" userId="3647ddd2-6040-41ae-a96d-232c23482af8" providerId="ADAL" clId="{D8D57105-ED3E-44B6-9EE3-CF2CA8C2F2A0}" dt="2023-04-25T05:43:52.821" v="546" actId="1076"/>
          <ac:spMkLst>
            <pc:docMk/>
            <pc:sldMk cId="3323296572" sldId="263"/>
            <ac:spMk id="7" creationId="{B7AC6D63-ECC0-1ECA-458C-EACC08AE0277}"/>
          </ac:spMkLst>
        </pc:spChg>
      </pc:sldChg>
      <pc:sldChg chg="addSp delSp modSp new mod modAnim">
        <pc:chgData name="Stewart Gale" userId="3647ddd2-6040-41ae-a96d-232c23482af8" providerId="ADAL" clId="{D8D57105-ED3E-44B6-9EE3-CF2CA8C2F2A0}" dt="2023-04-25T08:06:18.389" v="559" actId="20577"/>
        <pc:sldMkLst>
          <pc:docMk/>
          <pc:sldMk cId="1123229488" sldId="264"/>
        </pc:sldMkLst>
        <pc:spChg chg="del mod">
          <ac:chgData name="Stewart Gale" userId="3647ddd2-6040-41ae-a96d-232c23482af8" providerId="ADAL" clId="{D8D57105-ED3E-44B6-9EE3-CF2CA8C2F2A0}" dt="2023-04-25T05:29:51.463" v="178" actId="478"/>
          <ac:spMkLst>
            <pc:docMk/>
            <pc:sldMk cId="1123229488" sldId="264"/>
            <ac:spMk id="2" creationId="{74D2F0C1-898B-B53D-E0B7-75C8CBF486EC}"/>
          </ac:spMkLst>
        </pc:spChg>
        <pc:spChg chg="del">
          <ac:chgData name="Stewart Gale" userId="3647ddd2-6040-41ae-a96d-232c23482af8" providerId="ADAL" clId="{D8D57105-ED3E-44B6-9EE3-CF2CA8C2F2A0}" dt="2023-04-25T05:29:51.463" v="178" actId="478"/>
          <ac:spMkLst>
            <pc:docMk/>
            <pc:sldMk cId="1123229488" sldId="264"/>
            <ac:spMk id="3" creationId="{C9EDB438-B347-61B6-CA6D-F23F332C9EB6}"/>
          </ac:spMkLst>
        </pc:spChg>
        <pc:spChg chg="add del">
          <ac:chgData name="Stewart Gale" userId="3647ddd2-6040-41ae-a96d-232c23482af8" providerId="ADAL" clId="{D8D57105-ED3E-44B6-9EE3-CF2CA8C2F2A0}" dt="2023-04-25T05:30:43.577" v="202" actId="22"/>
          <ac:spMkLst>
            <pc:docMk/>
            <pc:sldMk cId="1123229488" sldId="264"/>
            <ac:spMk id="5" creationId="{85FFB891-089B-1207-3F38-8722EB8D9D4E}"/>
          </ac:spMkLst>
        </pc:spChg>
        <pc:spChg chg="add mod">
          <ac:chgData name="Stewart Gale" userId="3647ddd2-6040-41ae-a96d-232c23482af8" providerId="ADAL" clId="{D8D57105-ED3E-44B6-9EE3-CF2CA8C2F2A0}" dt="2023-04-25T05:31:04.693" v="213" actId="21"/>
          <ac:spMkLst>
            <pc:docMk/>
            <pc:sldMk cId="1123229488" sldId="264"/>
            <ac:spMk id="7" creationId="{D58E8CE9-8ED4-AC97-5865-E684C5D7ACB2}"/>
          </ac:spMkLst>
        </pc:spChg>
        <pc:spChg chg="add mod">
          <ac:chgData name="Stewart Gale" userId="3647ddd2-6040-41ae-a96d-232c23482af8" providerId="ADAL" clId="{D8D57105-ED3E-44B6-9EE3-CF2CA8C2F2A0}" dt="2023-04-25T08:06:18.389" v="559" actId="20577"/>
          <ac:spMkLst>
            <pc:docMk/>
            <pc:sldMk cId="1123229488" sldId="264"/>
            <ac:spMk id="9" creationId="{410F9194-785F-0D6F-5399-4B3D059B20A9}"/>
          </ac:spMkLst>
        </pc:spChg>
      </pc:sldChg>
      <pc:sldChg chg="delSp modSp add mod delAnim modAnim">
        <pc:chgData name="Stewart Gale" userId="3647ddd2-6040-41ae-a96d-232c23482af8" providerId="ADAL" clId="{D8D57105-ED3E-44B6-9EE3-CF2CA8C2F2A0}" dt="2023-04-25T05:43:40.286" v="540"/>
        <pc:sldMkLst>
          <pc:docMk/>
          <pc:sldMk cId="349771644" sldId="265"/>
        </pc:sldMkLst>
        <pc:spChg chg="del">
          <ac:chgData name="Stewart Gale" userId="3647ddd2-6040-41ae-a96d-232c23482af8" providerId="ADAL" clId="{D8D57105-ED3E-44B6-9EE3-CF2CA8C2F2A0}" dt="2023-04-25T05:32:00.293" v="255" actId="478"/>
          <ac:spMkLst>
            <pc:docMk/>
            <pc:sldMk cId="349771644" sldId="265"/>
            <ac:spMk id="3" creationId="{5873B30B-AD76-07F4-DBC1-279B1FAD22BD}"/>
          </ac:spMkLst>
        </pc:spChg>
        <pc:spChg chg="del">
          <ac:chgData name="Stewart Gale" userId="3647ddd2-6040-41ae-a96d-232c23482af8" providerId="ADAL" clId="{D8D57105-ED3E-44B6-9EE3-CF2CA8C2F2A0}" dt="2023-04-25T05:32:00.293" v="255" actId="478"/>
          <ac:spMkLst>
            <pc:docMk/>
            <pc:sldMk cId="349771644" sldId="265"/>
            <ac:spMk id="5" creationId="{A2F94695-C639-0B9A-4570-ABF3D5421A00}"/>
          </ac:spMkLst>
        </pc:spChg>
        <pc:spChg chg="mod">
          <ac:chgData name="Stewart Gale" userId="3647ddd2-6040-41ae-a96d-232c23482af8" providerId="ADAL" clId="{D8D57105-ED3E-44B6-9EE3-CF2CA8C2F2A0}" dt="2023-04-25T05:32:04.805" v="256" actId="1076"/>
          <ac:spMkLst>
            <pc:docMk/>
            <pc:sldMk cId="349771644" sldId="265"/>
            <ac:spMk id="7" creationId="{2F355A1C-C5B1-5443-7340-B1318286B933}"/>
          </ac:spMkLst>
        </pc:spChg>
        <pc:spChg chg="mod">
          <ac:chgData name="Stewart Gale" userId="3647ddd2-6040-41ae-a96d-232c23482af8" providerId="ADAL" clId="{D8D57105-ED3E-44B6-9EE3-CF2CA8C2F2A0}" dt="2023-04-25T05:32:04.805" v="256" actId="1076"/>
          <ac:spMkLst>
            <pc:docMk/>
            <pc:sldMk cId="349771644" sldId="265"/>
            <ac:spMk id="9" creationId="{BD78B592-F042-64B8-F134-E92A3FB6CB46}"/>
          </ac:spMkLst>
        </pc:spChg>
      </pc:sldChg>
      <pc:sldChg chg="addSp delSp modSp new mod ord modAnim">
        <pc:chgData name="Stewart Gale" userId="3647ddd2-6040-41ae-a96d-232c23482af8" providerId="ADAL" clId="{D8D57105-ED3E-44B6-9EE3-CF2CA8C2F2A0}" dt="2023-04-25T05:44:19.331" v="556"/>
        <pc:sldMkLst>
          <pc:docMk/>
          <pc:sldMk cId="4060198536" sldId="266"/>
        </pc:sldMkLst>
        <pc:spChg chg="del">
          <ac:chgData name="Stewart Gale" userId="3647ddd2-6040-41ae-a96d-232c23482af8" providerId="ADAL" clId="{D8D57105-ED3E-44B6-9EE3-CF2CA8C2F2A0}" dt="2023-04-25T05:32:15.343" v="259" actId="478"/>
          <ac:spMkLst>
            <pc:docMk/>
            <pc:sldMk cId="4060198536" sldId="266"/>
            <ac:spMk id="2" creationId="{CB135D71-77E7-6DC6-2785-9DB7A2244706}"/>
          </ac:spMkLst>
        </pc:spChg>
        <pc:spChg chg="del">
          <ac:chgData name="Stewart Gale" userId="3647ddd2-6040-41ae-a96d-232c23482af8" providerId="ADAL" clId="{D8D57105-ED3E-44B6-9EE3-CF2CA8C2F2A0}" dt="2023-04-25T05:32:15.343" v="259" actId="478"/>
          <ac:spMkLst>
            <pc:docMk/>
            <pc:sldMk cId="4060198536" sldId="266"/>
            <ac:spMk id="3" creationId="{9D34D087-996D-F75B-5C45-BD530E50FDB8}"/>
          </ac:spMkLst>
        </pc:spChg>
        <pc:spChg chg="add mod">
          <ac:chgData name="Stewart Gale" userId="3647ddd2-6040-41ae-a96d-232c23482af8" providerId="ADAL" clId="{D8D57105-ED3E-44B6-9EE3-CF2CA8C2F2A0}" dt="2023-04-25T05:41:34.760" v="522" actId="6549"/>
          <ac:spMkLst>
            <pc:docMk/>
            <pc:sldMk cId="4060198536" sldId="266"/>
            <ac:spMk id="5" creationId="{29A6696D-63BB-7306-9A2B-B63600467AAA}"/>
          </ac:spMkLst>
        </pc:spChg>
        <pc:spChg chg="add mod">
          <ac:chgData name="Stewart Gale" userId="3647ddd2-6040-41ae-a96d-232c23482af8" providerId="ADAL" clId="{D8D57105-ED3E-44B6-9EE3-CF2CA8C2F2A0}" dt="2023-04-25T05:41:45.165" v="531" actId="1076"/>
          <ac:spMkLst>
            <pc:docMk/>
            <pc:sldMk cId="4060198536" sldId="266"/>
            <ac:spMk id="7" creationId="{35AB5068-CD63-4643-C7C9-9DA8A4746968}"/>
          </ac:spMkLst>
        </pc:spChg>
      </pc:sldChg>
      <pc:sldChg chg="addSp modSp add mod modAnim">
        <pc:chgData name="Stewart Gale" userId="3647ddd2-6040-41ae-a96d-232c23482af8" providerId="ADAL" clId="{D8D57105-ED3E-44B6-9EE3-CF2CA8C2F2A0}" dt="2023-04-25T05:44:02.516" v="550"/>
        <pc:sldMkLst>
          <pc:docMk/>
          <pc:sldMk cId="2746574431" sldId="267"/>
        </pc:sldMkLst>
        <pc:spChg chg="add mod">
          <ac:chgData name="Stewart Gale" userId="3647ddd2-6040-41ae-a96d-232c23482af8" providerId="ADAL" clId="{D8D57105-ED3E-44B6-9EE3-CF2CA8C2F2A0}" dt="2023-04-25T05:33:20.095" v="284" actId="21"/>
          <ac:spMkLst>
            <pc:docMk/>
            <pc:sldMk cId="2746574431" sldId="267"/>
            <ac:spMk id="3" creationId="{ACF401A6-0F21-A1E4-FB31-65FA0940A104}"/>
          </ac:spMkLst>
        </pc:spChg>
        <pc:spChg chg="add mod">
          <ac:chgData name="Stewart Gale" userId="3647ddd2-6040-41ae-a96d-232c23482af8" providerId="ADAL" clId="{D8D57105-ED3E-44B6-9EE3-CF2CA8C2F2A0}" dt="2023-04-25T05:33:29.724" v="289" actId="1076"/>
          <ac:spMkLst>
            <pc:docMk/>
            <pc:sldMk cId="2746574431" sldId="267"/>
            <ac:spMk id="5" creationId="{EC9E3F18-80A2-E9E4-89AB-BC70408A337B}"/>
          </ac:spMkLst>
        </pc:spChg>
      </pc:sldChg>
      <pc:sldChg chg="addSp modSp add mod modAnim">
        <pc:chgData name="Stewart Gale" userId="3647ddd2-6040-41ae-a96d-232c23482af8" providerId="ADAL" clId="{D8D57105-ED3E-44B6-9EE3-CF2CA8C2F2A0}" dt="2023-04-25T05:44:07.531" v="551"/>
        <pc:sldMkLst>
          <pc:docMk/>
          <pc:sldMk cId="508309923" sldId="268"/>
        </pc:sldMkLst>
        <pc:spChg chg="add mod">
          <ac:chgData name="Stewart Gale" userId="3647ddd2-6040-41ae-a96d-232c23482af8" providerId="ADAL" clId="{D8D57105-ED3E-44B6-9EE3-CF2CA8C2F2A0}" dt="2023-04-25T05:36:13.982" v="317" actId="21"/>
          <ac:spMkLst>
            <pc:docMk/>
            <pc:sldMk cId="508309923" sldId="268"/>
            <ac:spMk id="3" creationId="{B1B7FA6A-377D-90D8-1501-275BA5402D83}"/>
          </ac:spMkLst>
        </pc:spChg>
        <pc:spChg chg="add mod">
          <ac:chgData name="Stewart Gale" userId="3647ddd2-6040-41ae-a96d-232c23482af8" providerId="ADAL" clId="{D8D57105-ED3E-44B6-9EE3-CF2CA8C2F2A0}" dt="2023-04-25T05:36:24.492" v="324" actId="1076"/>
          <ac:spMkLst>
            <pc:docMk/>
            <pc:sldMk cId="508309923" sldId="268"/>
            <ac:spMk id="5" creationId="{6D268730-3B28-77C2-911C-E5E1AB9F2752}"/>
          </ac:spMkLst>
        </pc:spChg>
      </pc:sldChg>
      <pc:sldChg chg="addSp modSp add mod ord modAnim">
        <pc:chgData name="Stewart Gale" userId="3647ddd2-6040-41ae-a96d-232c23482af8" providerId="ADAL" clId="{D8D57105-ED3E-44B6-9EE3-CF2CA8C2F2A0}" dt="2023-04-25T05:44:12.741" v="553"/>
        <pc:sldMkLst>
          <pc:docMk/>
          <pc:sldMk cId="2973056767" sldId="269"/>
        </pc:sldMkLst>
        <pc:spChg chg="add mod">
          <ac:chgData name="Stewart Gale" userId="3647ddd2-6040-41ae-a96d-232c23482af8" providerId="ADAL" clId="{D8D57105-ED3E-44B6-9EE3-CF2CA8C2F2A0}" dt="2023-04-25T05:38:56.389" v="407" actId="113"/>
          <ac:spMkLst>
            <pc:docMk/>
            <pc:sldMk cId="2973056767" sldId="269"/>
            <ac:spMk id="3" creationId="{F54503A3-DD88-DDDB-E457-5E2ACDBF3032}"/>
          </ac:spMkLst>
        </pc:spChg>
        <pc:spChg chg="add mod">
          <ac:chgData name="Stewart Gale" userId="3647ddd2-6040-41ae-a96d-232c23482af8" providerId="ADAL" clId="{D8D57105-ED3E-44B6-9EE3-CF2CA8C2F2A0}" dt="2023-04-25T05:39:06.399" v="416" actId="20577"/>
          <ac:spMkLst>
            <pc:docMk/>
            <pc:sldMk cId="2973056767" sldId="269"/>
            <ac:spMk id="5" creationId="{CAB766C4-3986-35CC-3BC4-845B5137E942}"/>
          </ac:spMkLst>
        </pc:spChg>
        <pc:spChg chg="add mod">
          <ac:chgData name="Stewart Gale" userId="3647ddd2-6040-41ae-a96d-232c23482af8" providerId="ADAL" clId="{D8D57105-ED3E-44B6-9EE3-CF2CA8C2F2A0}" dt="2023-04-25T05:38:30.349" v="392" actId="1076"/>
          <ac:spMkLst>
            <pc:docMk/>
            <pc:sldMk cId="2973056767" sldId="269"/>
            <ac:spMk id="7" creationId="{525428F4-F67B-3D00-F0CA-C158167AD173}"/>
          </ac:spMkLst>
        </pc:spChg>
        <pc:spChg chg="add mod">
          <ac:chgData name="Stewart Gale" userId="3647ddd2-6040-41ae-a96d-232c23482af8" providerId="ADAL" clId="{D8D57105-ED3E-44B6-9EE3-CF2CA8C2F2A0}" dt="2023-04-25T05:38:47.659" v="398" actId="1076"/>
          <ac:spMkLst>
            <pc:docMk/>
            <pc:sldMk cId="2973056767" sldId="269"/>
            <ac:spMk id="9" creationId="{FBD43FA3-226C-F73C-E58B-7461010165D5}"/>
          </ac:spMkLst>
        </pc:spChg>
      </pc:sldChg>
      <pc:sldChg chg="addSp delSp modSp add mod ord modAnim">
        <pc:chgData name="Stewart Gale" userId="3647ddd2-6040-41ae-a96d-232c23482af8" providerId="ADAL" clId="{D8D57105-ED3E-44B6-9EE3-CF2CA8C2F2A0}" dt="2023-04-25T05:44:15.661" v="555"/>
        <pc:sldMkLst>
          <pc:docMk/>
          <pc:sldMk cId="1803288972" sldId="270"/>
        </pc:sldMkLst>
        <pc:spChg chg="add del">
          <ac:chgData name="Stewart Gale" userId="3647ddd2-6040-41ae-a96d-232c23482af8" providerId="ADAL" clId="{D8D57105-ED3E-44B6-9EE3-CF2CA8C2F2A0}" dt="2023-04-25T05:39:23.244" v="421" actId="22"/>
          <ac:spMkLst>
            <pc:docMk/>
            <pc:sldMk cId="1803288972" sldId="270"/>
            <ac:spMk id="3" creationId="{C7A5D517-271B-94F7-6307-6CB7CF3B1EFA}"/>
          </ac:spMkLst>
        </pc:spChg>
        <pc:spChg chg="add mod">
          <ac:chgData name="Stewart Gale" userId="3647ddd2-6040-41ae-a96d-232c23482af8" providerId="ADAL" clId="{D8D57105-ED3E-44B6-9EE3-CF2CA8C2F2A0}" dt="2023-04-25T05:40:13.140" v="448" actId="113"/>
          <ac:spMkLst>
            <pc:docMk/>
            <pc:sldMk cId="1803288972" sldId="270"/>
            <ac:spMk id="5" creationId="{B4805FDC-E184-6839-315D-AC1F1262116B}"/>
          </ac:spMkLst>
        </pc:spChg>
        <pc:spChg chg="add mod">
          <ac:chgData name="Stewart Gale" userId="3647ddd2-6040-41ae-a96d-232c23482af8" providerId="ADAL" clId="{D8D57105-ED3E-44B6-9EE3-CF2CA8C2F2A0}" dt="2023-04-25T05:44:14.931" v="554" actId="1076"/>
          <ac:spMkLst>
            <pc:docMk/>
            <pc:sldMk cId="1803288972" sldId="270"/>
            <ac:spMk id="7" creationId="{0AC8D8FA-3CF5-8B24-CE2B-F79B9891B1A8}"/>
          </ac:spMkLst>
        </pc:spChg>
      </pc:sldChg>
      <pc:sldChg chg="add del">
        <pc:chgData name="Stewart Gale" userId="3647ddd2-6040-41ae-a96d-232c23482af8" providerId="ADAL" clId="{D8D57105-ED3E-44B6-9EE3-CF2CA8C2F2A0}" dt="2023-04-25T05:44:20.412" v="557" actId="47"/>
        <pc:sldMkLst>
          <pc:docMk/>
          <pc:sldMk cId="2931080504" sldId="271"/>
        </pc:sldMkLst>
      </pc:sldChg>
      <pc:sldChg chg="addSp delSp modSp new mod ord">
        <pc:chgData name="Stewart Gale" userId="3647ddd2-6040-41ae-a96d-232c23482af8" providerId="ADAL" clId="{D8D57105-ED3E-44B6-9EE3-CF2CA8C2F2A0}" dt="2023-04-25T05:43:19.102" v="538" actId="14100"/>
        <pc:sldMkLst>
          <pc:docMk/>
          <pc:sldMk cId="1696925199" sldId="272"/>
        </pc:sldMkLst>
        <pc:spChg chg="del">
          <ac:chgData name="Stewart Gale" userId="3647ddd2-6040-41ae-a96d-232c23482af8" providerId="ADAL" clId="{D8D57105-ED3E-44B6-9EE3-CF2CA8C2F2A0}" dt="2023-04-25T05:35:14.958" v="294" actId="478"/>
          <ac:spMkLst>
            <pc:docMk/>
            <pc:sldMk cId="1696925199" sldId="272"/>
            <ac:spMk id="2" creationId="{8BB78F4D-47B3-8E1E-4C4E-E096988EFBBA}"/>
          </ac:spMkLst>
        </pc:spChg>
        <pc:spChg chg="del">
          <ac:chgData name="Stewart Gale" userId="3647ddd2-6040-41ae-a96d-232c23482af8" providerId="ADAL" clId="{D8D57105-ED3E-44B6-9EE3-CF2CA8C2F2A0}" dt="2023-04-25T05:35:14.958" v="294" actId="478"/>
          <ac:spMkLst>
            <pc:docMk/>
            <pc:sldMk cId="1696925199" sldId="272"/>
            <ac:spMk id="3" creationId="{958FA1C8-1C23-9A3A-A71D-D795D9E97B92}"/>
          </ac:spMkLst>
        </pc:spChg>
        <pc:picChg chg="add del mod modCrop">
          <ac:chgData name="Stewart Gale" userId="3647ddd2-6040-41ae-a96d-232c23482af8" providerId="ADAL" clId="{D8D57105-ED3E-44B6-9EE3-CF2CA8C2F2A0}" dt="2023-04-25T05:43:00.111" v="532" actId="478"/>
          <ac:picMkLst>
            <pc:docMk/>
            <pc:sldMk cId="1696925199" sldId="272"/>
            <ac:picMk id="5" creationId="{84F04292-7834-5379-257A-D557FC9683DE}"/>
          </ac:picMkLst>
        </pc:picChg>
        <pc:picChg chg="add mod modCrop">
          <ac:chgData name="Stewart Gale" userId="3647ddd2-6040-41ae-a96d-232c23482af8" providerId="ADAL" clId="{D8D57105-ED3E-44B6-9EE3-CF2CA8C2F2A0}" dt="2023-04-25T05:43:19.102" v="538" actId="14100"/>
          <ac:picMkLst>
            <pc:docMk/>
            <pc:sldMk cId="1696925199" sldId="272"/>
            <ac:picMk id="7" creationId="{A49326EE-FAC1-B88D-E3DE-0741CE1165B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9C1D-F35F-9A9A-63A8-34D2272642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8C78950-B7E8-20C5-4283-5C1E4325A4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E823EFD-F62F-7E07-913D-ECEB556FB0DA}"/>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5" name="Footer Placeholder 4">
            <a:extLst>
              <a:ext uri="{FF2B5EF4-FFF2-40B4-BE49-F238E27FC236}">
                <a16:creationId xmlns:a16="http://schemas.microsoft.com/office/drawing/2014/main" id="{6E95A1D1-059F-5AD8-952E-372831CAE9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5860C8-875C-C1FE-3662-7398ACC7798C}"/>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827105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E57E-5D5F-BDDC-E73B-9D4E636E96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9CFD01-A137-30BD-DA52-35E168C62C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6D121F-9CCA-8729-6B7E-29443252A476}"/>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5" name="Footer Placeholder 4">
            <a:extLst>
              <a:ext uri="{FF2B5EF4-FFF2-40B4-BE49-F238E27FC236}">
                <a16:creationId xmlns:a16="http://schemas.microsoft.com/office/drawing/2014/main" id="{2CDE3EBA-1C34-C9F4-976F-C31FCDABF8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5CDC68-EE3C-EB1F-E546-32EE379EABF4}"/>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43473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560FA-1A6E-3DF1-BAEF-1F9FAB58A9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1C01AF5-74C1-D5D7-841D-8503A4FDAE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52DB62-7526-DFBB-15D4-A98C812BFABF}"/>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5" name="Footer Placeholder 4">
            <a:extLst>
              <a:ext uri="{FF2B5EF4-FFF2-40B4-BE49-F238E27FC236}">
                <a16:creationId xmlns:a16="http://schemas.microsoft.com/office/drawing/2014/main" id="{CF36B724-EB1B-6B95-D11D-8A28835F3B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D7B05B-9914-BB4E-6E00-7DF0D2E2C51C}"/>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1259440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5CCA6-E257-C61B-5479-B0DEFE53D2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44C8E1-EA39-C017-C7B2-E52035F078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B16206-6EDC-73D9-4AA4-25FD8FDFEA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4597F7-2D96-A7DC-AF14-DC45D52C764F}"/>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6" name="Footer Placeholder 5">
            <a:extLst>
              <a:ext uri="{FF2B5EF4-FFF2-40B4-BE49-F238E27FC236}">
                <a16:creationId xmlns:a16="http://schemas.microsoft.com/office/drawing/2014/main" id="{AE778DFB-DA46-DD80-34B6-1C99DFE742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68F9EA-51F8-C1D9-DB58-E7CB2FB701B4}"/>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682749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5EF7-3D78-E5C5-8895-220E3F5134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1A3555-F507-A43F-D118-0D72C9E9F2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499191-DDA1-ADC7-C988-DB17E0C016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369783A-D078-A5FA-BF55-C855D8D02B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6DE3C1-54A7-0824-74F7-504811D0B6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6CCA7ED-CA84-7E9F-F78F-81F8C015905F}"/>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8" name="Footer Placeholder 7">
            <a:extLst>
              <a:ext uri="{FF2B5EF4-FFF2-40B4-BE49-F238E27FC236}">
                <a16:creationId xmlns:a16="http://schemas.microsoft.com/office/drawing/2014/main" id="{61806CC0-F949-E0E0-B5F8-ACFAF66BAD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96A1E3-77B6-840A-470A-BA6A3CB68183}"/>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403017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C7F76-BBBA-979F-E1E8-82057C32625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5C52180-6242-CE45-04C5-38200DC73909}"/>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4" name="Footer Placeholder 3">
            <a:extLst>
              <a:ext uri="{FF2B5EF4-FFF2-40B4-BE49-F238E27FC236}">
                <a16:creationId xmlns:a16="http://schemas.microsoft.com/office/drawing/2014/main" id="{F4DA67FC-B572-49F5-3284-88988A8D0FF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199A91B-DACD-E345-2A93-A745CFA9E3B7}"/>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1053986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9E840F-97AF-B4F9-9C4D-3DFF991545D5}"/>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3" name="Footer Placeholder 2">
            <a:extLst>
              <a:ext uri="{FF2B5EF4-FFF2-40B4-BE49-F238E27FC236}">
                <a16:creationId xmlns:a16="http://schemas.microsoft.com/office/drawing/2014/main" id="{CF1B811E-2E65-A627-4212-0EC93B3ED8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2465749-2854-1858-C460-CA3ABA51E70F}"/>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1478160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47DA2-349C-11C3-C660-1C298FB8C5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33BCE6-0E33-0B0D-2060-D98E614F4E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14F7D70-51F2-B12A-7D48-457C4361B9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9B722B-738A-4B69-E905-68A9430CA806}"/>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6" name="Footer Placeholder 5">
            <a:extLst>
              <a:ext uri="{FF2B5EF4-FFF2-40B4-BE49-F238E27FC236}">
                <a16:creationId xmlns:a16="http://schemas.microsoft.com/office/drawing/2014/main" id="{C5A4869A-C242-6163-6B00-C119E77CF0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86C609-77E0-7CE6-20BF-1F29AD00769E}"/>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2928763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2C5E-134A-92BE-8908-843D3D4720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F87A53-3F68-678B-7AE7-D751D197DE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FB050D3-CD4A-0B9D-1B78-96CB347BF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A1FBC2-829E-BF37-C14A-B2BA007F70CB}"/>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6" name="Footer Placeholder 5">
            <a:extLst>
              <a:ext uri="{FF2B5EF4-FFF2-40B4-BE49-F238E27FC236}">
                <a16:creationId xmlns:a16="http://schemas.microsoft.com/office/drawing/2014/main" id="{0ED293FC-A40B-871A-240B-8B8C4DA0CE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5B2957-46CE-89C1-CCBC-BDB1DEF7C3E7}"/>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1375311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76A7F-3966-2901-CB1D-28B7C0EF6E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2B08DF-ACB2-5D1B-9175-11CD057BBA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44BC49-E5FF-28CB-F91E-2880ABD656E6}"/>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5" name="Footer Placeholder 4">
            <a:extLst>
              <a:ext uri="{FF2B5EF4-FFF2-40B4-BE49-F238E27FC236}">
                <a16:creationId xmlns:a16="http://schemas.microsoft.com/office/drawing/2014/main" id="{8A716AE0-4E95-5695-5C86-46F964ADC3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7D9E5D-2626-F9CC-ECB3-3C6145010A42}"/>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771594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C2E1A2-2B86-7E7A-BCD9-78B561D9964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E8F653-F292-38AB-F9C4-4C90F088E4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FBC667-B85B-DC2A-7705-6EC101513497}"/>
              </a:ext>
            </a:extLst>
          </p:cNvPr>
          <p:cNvSpPr>
            <a:spLocks noGrp="1"/>
          </p:cNvSpPr>
          <p:nvPr>
            <p:ph type="dt" sz="half" idx="10"/>
          </p:nvPr>
        </p:nvSpPr>
        <p:spPr/>
        <p:txBody>
          <a:bodyPr/>
          <a:lstStyle/>
          <a:p>
            <a:fld id="{A4A7AAB7-2A4B-4C44-BDF7-2B7042D6DC5D}" type="datetimeFigureOut">
              <a:rPr lang="en-GB" smtClean="0"/>
              <a:t>25/04/2023</a:t>
            </a:fld>
            <a:endParaRPr lang="en-GB"/>
          </a:p>
        </p:txBody>
      </p:sp>
      <p:sp>
        <p:nvSpPr>
          <p:cNvPr id="5" name="Footer Placeholder 4">
            <a:extLst>
              <a:ext uri="{FF2B5EF4-FFF2-40B4-BE49-F238E27FC236}">
                <a16:creationId xmlns:a16="http://schemas.microsoft.com/office/drawing/2014/main" id="{16F5426F-78A4-555A-8BBD-EF67DBE240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FE894D-537B-3939-9140-F5F59D383A25}"/>
              </a:ext>
            </a:extLst>
          </p:cNvPr>
          <p:cNvSpPr>
            <a:spLocks noGrp="1"/>
          </p:cNvSpPr>
          <p:nvPr>
            <p:ph type="sldNum" sz="quarter" idx="12"/>
          </p:nvPr>
        </p:nvSpPr>
        <p:spPr/>
        <p:txBody>
          <a:bodyPr/>
          <a:lstStyle/>
          <a:p>
            <a:fld id="{1DD87913-F385-49BE-B1CD-3F0D94D53101}" type="slidenum">
              <a:rPr lang="en-GB" smtClean="0"/>
              <a:t>‹#›</a:t>
            </a:fld>
            <a:endParaRPr lang="en-GB"/>
          </a:p>
        </p:txBody>
      </p:sp>
    </p:spTree>
    <p:extLst>
      <p:ext uri="{BB962C8B-B14F-4D97-AF65-F5344CB8AC3E}">
        <p14:creationId xmlns:p14="http://schemas.microsoft.com/office/powerpoint/2010/main" val="203802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118A53-1B3D-6B7E-2C75-775F93E58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763782-B1BF-0010-A84B-295E5EF570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4CFEA1-F637-E697-C973-E16985A6E9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A7AAB7-2A4B-4C44-BDF7-2B7042D6DC5D}" type="datetimeFigureOut">
              <a:rPr lang="en-GB" smtClean="0"/>
              <a:t>25/04/2023</a:t>
            </a:fld>
            <a:endParaRPr lang="en-GB"/>
          </a:p>
        </p:txBody>
      </p:sp>
      <p:sp>
        <p:nvSpPr>
          <p:cNvPr id="5" name="Footer Placeholder 4">
            <a:extLst>
              <a:ext uri="{FF2B5EF4-FFF2-40B4-BE49-F238E27FC236}">
                <a16:creationId xmlns:a16="http://schemas.microsoft.com/office/drawing/2014/main" id="{EA7BC685-921F-2085-F84D-6B417A3236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7D68565-E5E5-27DF-83FE-CC9125C5B7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87913-F385-49BE-B1CD-3F0D94D53101}" type="slidenum">
              <a:rPr lang="en-GB" smtClean="0"/>
              <a:t>‹#›</a:t>
            </a:fld>
            <a:endParaRPr lang="en-GB"/>
          </a:p>
        </p:txBody>
      </p:sp>
    </p:spTree>
    <p:extLst>
      <p:ext uri="{BB962C8B-B14F-4D97-AF65-F5344CB8AC3E}">
        <p14:creationId xmlns:p14="http://schemas.microsoft.com/office/powerpoint/2010/main" val="1909140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9326EE-FAC1-B88D-E3DE-0741CE1165B8}"/>
              </a:ext>
            </a:extLst>
          </p:cNvPr>
          <p:cNvPicPr>
            <a:picLocks noChangeAspect="1"/>
          </p:cNvPicPr>
          <p:nvPr/>
        </p:nvPicPr>
        <p:blipFill rotWithShape="1">
          <a:blip r:embed="rId2"/>
          <a:srcRect l="15631" t="20753" r="16737" b="11420"/>
          <a:stretch/>
        </p:blipFill>
        <p:spPr>
          <a:xfrm>
            <a:off x="103367" y="0"/>
            <a:ext cx="11966713" cy="6852346"/>
          </a:xfrm>
          <a:prstGeom prst="rect">
            <a:avLst/>
          </a:prstGeom>
        </p:spPr>
      </p:pic>
    </p:spTree>
    <p:extLst>
      <p:ext uri="{BB962C8B-B14F-4D97-AF65-F5344CB8AC3E}">
        <p14:creationId xmlns:p14="http://schemas.microsoft.com/office/powerpoint/2010/main" val="1696925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FCC194-8C01-FA05-AC6C-A0169991BCF9}"/>
              </a:ext>
            </a:extLst>
          </p:cNvPr>
          <p:cNvSpPr txBox="1"/>
          <p:nvPr/>
        </p:nvSpPr>
        <p:spPr>
          <a:xfrm>
            <a:off x="1810962" y="2180816"/>
            <a:ext cx="8915400" cy="2215991"/>
          </a:xfrm>
          <a:prstGeom prst="rect">
            <a:avLst/>
          </a:prstGeom>
          <a:noFill/>
        </p:spPr>
        <p:txBody>
          <a:bodyPr wrap="square" rtlCol="0">
            <a:spAutoFit/>
          </a:bodyPr>
          <a:lstStyle/>
          <a:p>
            <a:pPr algn="ctr"/>
            <a:r>
              <a:rPr lang="en-US" sz="13800" b="1" dirty="0"/>
              <a:t>ANSWERS</a:t>
            </a:r>
            <a:endParaRPr lang="en-GB" sz="13800" b="1" dirty="0"/>
          </a:p>
        </p:txBody>
      </p:sp>
    </p:spTree>
    <p:extLst>
      <p:ext uri="{BB962C8B-B14F-4D97-AF65-F5344CB8AC3E}">
        <p14:creationId xmlns:p14="http://schemas.microsoft.com/office/powerpoint/2010/main" val="397521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73B30B-AD76-07F4-DBC1-279B1FAD22BD}"/>
              </a:ext>
            </a:extLst>
          </p:cNvPr>
          <p:cNvSpPr txBox="1"/>
          <p:nvPr/>
        </p:nvSpPr>
        <p:spPr>
          <a:xfrm>
            <a:off x="472627" y="281599"/>
            <a:ext cx="11442621" cy="1380378"/>
          </a:xfrm>
          <a:prstGeom prst="rect">
            <a:avLst/>
          </a:prstGeom>
          <a:noFill/>
        </p:spPr>
        <p:txBody>
          <a:bodyPr wrap="square">
            <a:spAutoFit/>
          </a:bodyPr>
          <a:lstStyle/>
          <a:p>
            <a:pPr lvl="0" rtl="0">
              <a:lnSpc>
                <a:spcPct val="107000"/>
              </a:lnSpc>
            </a:pPr>
            <a:r>
              <a:rPr lang="en-GB" sz="4000" b="1" dirty="0">
                <a:effectLst/>
                <a:latin typeface="Calibri" panose="020F0502020204030204" pitchFamily="34" charset="0"/>
                <a:ea typeface="Calibri" panose="020F0502020204030204" pitchFamily="34" charset="0"/>
                <a:cs typeface="Arial" panose="020B0604020202020204" pitchFamily="34" charset="0"/>
              </a:rPr>
              <a:t>1) </a:t>
            </a:r>
            <a:r>
              <a:rPr lang="en-GB" sz="4000" dirty="0">
                <a:effectLst/>
                <a:latin typeface="Calibri" panose="020F0502020204030204" pitchFamily="34" charset="0"/>
                <a:ea typeface="Calibri" panose="020F0502020204030204" pitchFamily="34" charset="0"/>
                <a:cs typeface="Arial" panose="020B0604020202020204" pitchFamily="34" charset="0"/>
              </a:rPr>
              <a:t>It takes 4 people 2 days to paint a wall. </a:t>
            </a:r>
          </a:p>
          <a:p>
            <a:pPr lvl="0" rtl="0">
              <a:lnSpc>
                <a:spcPct val="107000"/>
              </a:lnSpc>
            </a:pPr>
            <a:r>
              <a:rPr lang="en-GB" sz="4000" dirty="0">
                <a:effectLst/>
                <a:latin typeface="Calibri" panose="020F0502020204030204" pitchFamily="34" charset="0"/>
                <a:ea typeface="Calibri" panose="020F0502020204030204" pitchFamily="34" charset="0"/>
                <a:cs typeface="Arial" panose="020B0604020202020204" pitchFamily="34" charset="0"/>
              </a:rPr>
              <a:t>How long would it take if we got 8 people to do it?</a:t>
            </a:r>
            <a:endParaRPr lang="en-GB"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A2F94695-C639-0B9A-4570-ABF3D5421A00}"/>
              </a:ext>
            </a:extLst>
          </p:cNvPr>
          <p:cNvSpPr txBox="1"/>
          <p:nvPr/>
        </p:nvSpPr>
        <p:spPr>
          <a:xfrm>
            <a:off x="9551174" y="1773295"/>
            <a:ext cx="1918557" cy="721736"/>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80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Arial" panose="020B0604020202020204" pitchFamily="34" charset="0"/>
              </a:rPr>
              <a:t>1 day</a:t>
            </a:r>
            <a:endParaRPr kumimoji="0" lang="en-GB" sz="3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436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F355A1C-C5B1-5443-7340-B1318286B933}"/>
              </a:ext>
            </a:extLst>
          </p:cNvPr>
          <p:cNvSpPr txBox="1"/>
          <p:nvPr/>
        </p:nvSpPr>
        <p:spPr>
          <a:xfrm>
            <a:off x="573214" y="370470"/>
            <a:ext cx="11195789" cy="2697662"/>
          </a:xfrm>
          <a:prstGeom prst="rect">
            <a:avLst/>
          </a:prstGeom>
          <a:noFill/>
        </p:spPr>
        <p:txBody>
          <a:bodyPr wrap="square">
            <a:spAutoFit/>
          </a:bodyPr>
          <a:lstStyle/>
          <a:p>
            <a:pPr lvl="0" rtl="0">
              <a:lnSpc>
                <a:spcPct val="107000"/>
              </a:lnSpc>
            </a:pPr>
            <a:r>
              <a:rPr lang="en-GB" sz="4000" b="1" dirty="0">
                <a:effectLst/>
                <a:latin typeface="Calibri" panose="020F0502020204030204" pitchFamily="34" charset="0"/>
                <a:ea typeface="Calibri" panose="020F0502020204030204" pitchFamily="34" charset="0"/>
                <a:cs typeface="Arial" panose="020B0604020202020204" pitchFamily="34" charset="0"/>
              </a:rPr>
              <a:t>2) </a:t>
            </a:r>
            <a:r>
              <a:rPr lang="en-GB" sz="4000" dirty="0">
                <a:effectLst/>
                <a:latin typeface="Calibri" panose="020F0502020204030204" pitchFamily="34" charset="0"/>
                <a:ea typeface="Calibri" panose="020F0502020204030204" pitchFamily="34" charset="0"/>
                <a:cs typeface="Arial" panose="020B0604020202020204" pitchFamily="34" charset="0"/>
              </a:rPr>
              <a:t>3 friends want to go camping and they pack enough water to last for 6 days. Just as they are about to leave they are joined by 3 more people. How long will their water last now?</a:t>
            </a:r>
          </a:p>
        </p:txBody>
      </p:sp>
      <p:sp>
        <p:nvSpPr>
          <p:cNvPr id="9" name="TextBox 8">
            <a:extLst>
              <a:ext uri="{FF2B5EF4-FFF2-40B4-BE49-F238E27FC236}">
                <a16:creationId xmlns:a16="http://schemas.microsoft.com/office/drawing/2014/main" id="{BD78B592-F042-64B8-F134-E92A3FB6CB46}"/>
              </a:ext>
            </a:extLst>
          </p:cNvPr>
          <p:cNvSpPr txBox="1"/>
          <p:nvPr/>
        </p:nvSpPr>
        <p:spPr>
          <a:xfrm>
            <a:off x="9520558" y="2707264"/>
            <a:ext cx="1995691" cy="721736"/>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80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3 days</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77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B62E34-5950-D768-BD60-9E8B859D262F}"/>
              </a:ext>
            </a:extLst>
          </p:cNvPr>
          <p:cNvSpPr txBox="1"/>
          <p:nvPr/>
        </p:nvSpPr>
        <p:spPr>
          <a:xfrm>
            <a:off x="485029" y="310306"/>
            <a:ext cx="11537343" cy="3356303"/>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lang="en-GB" sz="4000" b="1" dirty="0">
                <a:solidFill>
                  <a:prstClr val="black"/>
                </a:solidFill>
                <a:latin typeface="Calibri" panose="020F0502020204030204" pitchFamily="34" charset="0"/>
                <a:ea typeface="Calibri" panose="020F0502020204030204" pitchFamily="34" charset="0"/>
                <a:cs typeface="Arial" panose="020B0604020202020204" pitchFamily="34" charset="0"/>
              </a:rPr>
              <a:t>3)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The time taken for a water heater to boil water is inversely proportional to the power of the water heater. When the power is 2000 Watts it takes 240 seconds to boil the water. Find the time it takes to boil water when the power is reduced to 1000 Watts.</a:t>
            </a:r>
          </a:p>
        </p:txBody>
      </p:sp>
      <p:sp>
        <p:nvSpPr>
          <p:cNvPr id="9" name="TextBox 8">
            <a:extLst>
              <a:ext uri="{FF2B5EF4-FFF2-40B4-BE49-F238E27FC236}">
                <a16:creationId xmlns:a16="http://schemas.microsoft.com/office/drawing/2014/main" id="{39BE0438-6C67-7D0E-D1DC-8CC048F42049}"/>
              </a:ext>
            </a:extLst>
          </p:cNvPr>
          <p:cNvSpPr txBox="1"/>
          <p:nvPr/>
        </p:nvSpPr>
        <p:spPr>
          <a:xfrm>
            <a:off x="7698852" y="3765859"/>
            <a:ext cx="4045225" cy="847604"/>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480 seconds</a:t>
            </a:r>
            <a:endParaRPr kumimoji="0" lang="en-GB" sz="4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9350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CE4488-B90C-632D-87A2-06B378D63CB1}"/>
              </a:ext>
            </a:extLst>
          </p:cNvPr>
          <p:cNvSpPr txBox="1"/>
          <p:nvPr/>
        </p:nvSpPr>
        <p:spPr>
          <a:xfrm>
            <a:off x="445273" y="230794"/>
            <a:ext cx="11386267" cy="3356303"/>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4)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The time taken for passengers to be checked-in for a flight is inversely proportional to the number of staff working. It takes 30 minutes for passengers to be checked-in when 5 staff are working. </a:t>
            </a:r>
          </a:p>
          <a:p>
            <a:pPr marR="0" lvl="0" algn="l" defTabSz="914400" rtl="0" eaLnBrk="1" fontAlgn="auto" latinLnBrk="0" hangingPunct="1">
              <a:lnSpc>
                <a:spcPct val="107000"/>
              </a:lnSpc>
              <a:spcBef>
                <a:spcPts val="0"/>
              </a:spcBef>
              <a:spcAft>
                <a:spcPts val="0"/>
              </a:spcAft>
              <a:buClrTx/>
              <a:buSzTx/>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How long will it take if 15 staff are working?</a:t>
            </a:r>
          </a:p>
        </p:txBody>
      </p:sp>
      <p:sp>
        <p:nvSpPr>
          <p:cNvPr id="5" name="TextBox 4">
            <a:extLst>
              <a:ext uri="{FF2B5EF4-FFF2-40B4-BE49-F238E27FC236}">
                <a16:creationId xmlns:a16="http://schemas.microsoft.com/office/drawing/2014/main" id="{34D29382-24B1-3698-0D27-7EF8F629FC8E}"/>
              </a:ext>
            </a:extLst>
          </p:cNvPr>
          <p:cNvSpPr txBox="1"/>
          <p:nvPr/>
        </p:nvSpPr>
        <p:spPr>
          <a:xfrm>
            <a:off x="8001001" y="3718150"/>
            <a:ext cx="3615855" cy="847604"/>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10 minutes</a:t>
            </a:r>
            <a:endParaRPr kumimoji="0" lang="en-GB" sz="4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250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5593F42-7393-9C0D-A302-51DA2EDB3975}"/>
              </a:ext>
            </a:extLst>
          </p:cNvPr>
          <p:cNvSpPr txBox="1"/>
          <p:nvPr/>
        </p:nvSpPr>
        <p:spPr>
          <a:xfrm>
            <a:off x="574482" y="254647"/>
            <a:ext cx="11153692" cy="4014945"/>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5)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The number of days to complete research is inversely proportional to the number of researchers who are working. The research takes 125 days to complete if 5 people work on it. Find how many people are needed to complete the research in 25 days.</a:t>
            </a:r>
          </a:p>
        </p:txBody>
      </p:sp>
      <p:sp>
        <p:nvSpPr>
          <p:cNvPr id="9" name="TextBox 8">
            <a:extLst>
              <a:ext uri="{FF2B5EF4-FFF2-40B4-BE49-F238E27FC236}">
                <a16:creationId xmlns:a16="http://schemas.microsoft.com/office/drawing/2014/main" id="{864CFE57-F06D-5DBB-FDAF-20E292D0CA4E}"/>
              </a:ext>
            </a:extLst>
          </p:cNvPr>
          <p:cNvSpPr txBox="1"/>
          <p:nvPr/>
        </p:nvSpPr>
        <p:spPr>
          <a:xfrm>
            <a:off x="7866823" y="3885128"/>
            <a:ext cx="3583056" cy="942053"/>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25 people</a:t>
            </a:r>
            <a:endParaRPr kumimoji="0" lang="en-GB" sz="5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4479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6AEF10-0BB2-C269-F8AC-2870ED7B6AA5}"/>
              </a:ext>
            </a:extLst>
          </p:cNvPr>
          <p:cNvSpPr txBox="1"/>
          <p:nvPr/>
        </p:nvSpPr>
        <p:spPr>
          <a:xfrm>
            <a:off x="375036" y="315625"/>
            <a:ext cx="11441927" cy="2697662"/>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6)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The same 3 friends from before want to go camping again. This time they pack enough water to last 9 days. As they are about to leave they are joined by 5 more people. How long will their water last now?</a:t>
            </a:r>
          </a:p>
        </p:txBody>
      </p:sp>
      <p:sp>
        <p:nvSpPr>
          <p:cNvPr id="7" name="TextBox 6">
            <a:extLst>
              <a:ext uri="{FF2B5EF4-FFF2-40B4-BE49-F238E27FC236}">
                <a16:creationId xmlns:a16="http://schemas.microsoft.com/office/drawing/2014/main" id="{B7AC6D63-ECC0-1ECA-458C-EACC08AE0277}"/>
              </a:ext>
            </a:extLst>
          </p:cNvPr>
          <p:cNvSpPr txBox="1"/>
          <p:nvPr/>
        </p:nvSpPr>
        <p:spPr>
          <a:xfrm>
            <a:off x="3438275" y="3341124"/>
            <a:ext cx="8378688" cy="847604"/>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3.375 days or 3 complete days</a:t>
            </a:r>
            <a:endParaRPr kumimoji="0" lang="en-GB" sz="4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2329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58E8CE9-8ED4-AC97-5865-E684C5D7ACB2}"/>
              </a:ext>
            </a:extLst>
          </p:cNvPr>
          <p:cNvSpPr txBox="1"/>
          <p:nvPr/>
        </p:nvSpPr>
        <p:spPr>
          <a:xfrm>
            <a:off x="502921" y="198987"/>
            <a:ext cx="11463792" cy="4014945"/>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7)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The amount of sheep in a field is inversely proportional to the time taken for them to eat all of the grass in the field. When there are 100 sheep in a field it takes them 28 days to eat all of the grass. </a:t>
            </a:r>
          </a:p>
          <a:p>
            <a:pPr marR="0" lvl="0" algn="l" defTabSz="914400" rtl="0" eaLnBrk="1" fontAlgn="auto" latinLnBrk="0" hangingPunct="1">
              <a:lnSpc>
                <a:spcPct val="107000"/>
              </a:lnSpc>
              <a:spcBef>
                <a:spcPts val="0"/>
              </a:spcBef>
              <a:spcAft>
                <a:spcPts val="0"/>
              </a:spcAft>
              <a:buClrTx/>
              <a:buSzTx/>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How many days would it take 45 sheep to eat all of the grass?</a:t>
            </a:r>
          </a:p>
        </p:txBody>
      </p:sp>
      <p:sp>
        <p:nvSpPr>
          <p:cNvPr id="9" name="TextBox 8">
            <a:extLst>
              <a:ext uri="{FF2B5EF4-FFF2-40B4-BE49-F238E27FC236}">
                <a16:creationId xmlns:a16="http://schemas.microsoft.com/office/drawing/2014/main" id="{410F9194-785F-0D6F-5399-4B3D059B20A9}"/>
              </a:ext>
            </a:extLst>
          </p:cNvPr>
          <p:cNvSpPr txBox="1"/>
          <p:nvPr/>
        </p:nvSpPr>
        <p:spPr>
          <a:xfrm>
            <a:off x="5204128" y="3742905"/>
            <a:ext cx="6333214" cy="942053"/>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62.222…. or 63 days</a:t>
            </a:r>
            <a:endParaRPr kumimoji="0" lang="en-GB" sz="5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322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0EE073-DA61-46E3-1304-C40D08610B14}"/>
              </a:ext>
            </a:extLst>
          </p:cNvPr>
          <p:cNvSpPr txBox="1"/>
          <p:nvPr/>
        </p:nvSpPr>
        <p:spPr>
          <a:xfrm>
            <a:off x="167649" y="312861"/>
            <a:ext cx="11695698" cy="2039020"/>
          </a:xfrm>
          <a:prstGeom prst="rect">
            <a:avLst/>
          </a:prstGeom>
          <a:noFill/>
        </p:spPr>
        <p:txBody>
          <a:bodyPr wrap="square">
            <a:spAutoFit/>
          </a:bodyPr>
          <a:lstStyle/>
          <a:p>
            <a:pPr marL="457200">
              <a:lnSpc>
                <a:spcPct val="107000"/>
              </a:lnSpc>
            </a:pPr>
            <a:r>
              <a:rPr lang="en-GB" sz="4000" b="1" dirty="0">
                <a:effectLst/>
                <a:latin typeface="Calibri" panose="020F0502020204030204" pitchFamily="34" charset="0"/>
                <a:ea typeface="Calibri" panose="020F0502020204030204" pitchFamily="34" charset="0"/>
                <a:cs typeface="Arial" panose="020B0604020202020204" pitchFamily="34" charset="0"/>
              </a:rPr>
              <a:t>8) </a:t>
            </a:r>
            <a:r>
              <a:rPr lang="en-GB" sz="4000" dirty="0">
                <a:effectLst/>
                <a:latin typeface="Calibri" panose="020F0502020204030204" pitchFamily="34" charset="0"/>
                <a:ea typeface="Calibri" panose="020F0502020204030204" pitchFamily="34" charset="0"/>
                <a:cs typeface="Arial" panose="020B0604020202020204" pitchFamily="34" charset="0"/>
              </a:rPr>
              <a:t>it takes an aeroplane 5 hours to fly from London to New York at 500 mph. How long would it take if the aeroplane flew at 600 mph?</a:t>
            </a:r>
          </a:p>
        </p:txBody>
      </p:sp>
      <p:sp>
        <p:nvSpPr>
          <p:cNvPr id="7" name="TextBox 6">
            <a:extLst>
              <a:ext uri="{FF2B5EF4-FFF2-40B4-BE49-F238E27FC236}">
                <a16:creationId xmlns:a16="http://schemas.microsoft.com/office/drawing/2014/main" id="{0A6703E3-D1D7-4D18-920B-6040AA2901C5}"/>
              </a:ext>
            </a:extLst>
          </p:cNvPr>
          <p:cNvSpPr txBox="1"/>
          <p:nvPr/>
        </p:nvSpPr>
        <p:spPr>
          <a:xfrm>
            <a:off x="7571630" y="2032475"/>
            <a:ext cx="3918005" cy="847604"/>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80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250 minutes</a:t>
            </a:r>
            <a:endParaRPr kumimoji="0" lang="en-GB" sz="4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604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F401A6-0F21-A1E4-FB31-65FA0940A104}"/>
              </a:ext>
            </a:extLst>
          </p:cNvPr>
          <p:cNvSpPr txBox="1"/>
          <p:nvPr/>
        </p:nvSpPr>
        <p:spPr>
          <a:xfrm>
            <a:off x="565868" y="358699"/>
            <a:ext cx="11060264" cy="2697662"/>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lang="en-GB" sz="4000" b="1" dirty="0">
                <a:solidFill>
                  <a:srgbClr val="000000"/>
                </a:solidFill>
                <a:latin typeface="Calibri" panose="020F0502020204030204" pitchFamily="34" charset="0"/>
                <a:ea typeface="Calibri" panose="020F0502020204030204" pitchFamily="34" charset="0"/>
                <a:cs typeface="Calibri" panose="020F0502020204030204" pitchFamily="34" charset="0"/>
              </a:rPr>
              <a:t>9) </a:t>
            </a:r>
            <a:r>
              <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It takes 14 hours for a tap with a flow of 18 litres per minute to fill a reservoir with water. </a:t>
            </a:r>
          </a:p>
          <a:p>
            <a:pPr marR="0" lvl="0" algn="l" defTabSz="914400" rtl="0" eaLnBrk="1" fontAlgn="auto" latinLnBrk="0" hangingPunct="1">
              <a:lnSpc>
                <a:spcPct val="107000"/>
              </a:lnSpc>
              <a:spcBef>
                <a:spcPts val="0"/>
              </a:spcBef>
              <a:spcAft>
                <a:spcPts val="0"/>
              </a:spcAft>
              <a:buClrTx/>
              <a:buSzTx/>
              <a:tabLst/>
              <a:defRPr/>
            </a:pPr>
            <a:r>
              <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How long will it take if its flow is reduced to 7 litres per minutes?</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EC9E3F18-80A2-E9E4-89AB-BC70408A337B}"/>
              </a:ext>
            </a:extLst>
          </p:cNvPr>
          <p:cNvSpPr txBox="1"/>
          <p:nvPr/>
        </p:nvSpPr>
        <p:spPr>
          <a:xfrm>
            <a:off x="8780229" y="2732189"/>
            <a:ext cx="3048662" cy="784702"/>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36 hours</a:t>
            </a:r>
            <a:endParaRPr kumimoji="0" lang="en-GB" sz="4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657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B7FA6A-377D-90D8-1501-275BA5402D83}"/>
              </a:ext>
            </a:extLst>
          </p:cNvPr>
          <p:cNvSpPr txBox="1"/>
          <p:nvPr/>
        </p:nvSpPr>
        <p:spPr>
          <a:xfrm>
            <a:off x="413467" y="291086"/>
            <a:ext cx="11505537" cy="3356303"/>
          </a:xfrm>
          <a:prstGeom prst="rect">
            <a:avLst/>
          </a:prstGeom>
          <a:noFill/>
        </p:spPr>
        <p:txBody>
          <a:bodyPr wrap="square">
            <a:spAutoFit/>
          </a:bodyPr>
          <a:lstStyle/>
          <a:p>
            <a:pPr marR="0" lvl="0" algn="l" defTabSz="914400" rtl="0" eaLnBrk="1" fontAlgn="auto" latinLnBrk="0" hangingPunct="1">
              <a:lnSpc>
                <a:spcPct val="107000"/>
              </a:lnSpc>
              <a:spcBef>
                <a:spcPts val="0"/>
              </a:spcBef>
              <a:spcAft>
                <a:spcPts val="0"/>
              </a:spcAft>
              <a:buClrTx/>
              <a:buSzTx/>
              <a:tabLst/>
              <a:defRPr/>
            </a:pPr>
            <a:r>
              <a:rPr kumimoji="0" lang="en-GB" sz="4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10) </a:t>
            </a:r>
            <a:r>
              <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The time required to build a house is inversely proportional to the number of builders, all working at the same rate. If there are 6 builders, it takes 80 days to complete the house. How many builders must be employed to build the house in just 16 days?</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6D268730-3B28-77C2-911C-E5E1AB9F2752}"/>
              </a:ext>
            </a:extLst>
          </p:cNvPr>
          <p:cNvSpPr txBox="1"/>
          <p:nvPr/>
        </p:nvSpPr>
        <p:spPr>
          <a:xfrm>
            <a:off x="8048709" y="3853323"/>
            <a:ext cx="3790783" cy="847604"/>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30 builders</a:t>
            </a:r>
            <a:endParaRPr kumimoji="0" lang="en-GB" sz="4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830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4503A3-DD88-DDDB-E457-5E2ACDBF3032}"/>
              </a:ext>
            </a:extLst>
          </p:cNvPr>
          <p:cNvSpPr txBox="1"/>
          <p:nvPr/>
        </p:nvSpPr>
        <p:spPr>
          <a:xfrm>
            <a:off x="471115" y="215212"/>
            <a:ext cx="8951181" cy="2471959"/>
          </a:xfrm>
          <a:prstGeom prst="rect">
            <a:avLst/>
          </a:prstGeom>
          <a:noFill/>
        </p:spPr>
        <p:txBody>
          <a:bodyPr wrap="square">
            <a:spAutoFit/>
          </a:bodyPr>
          <a:lstStyle/>
          <a:p>
            <a:pPr marR="0" lvl="0" algn="l" defTabSz="914400" rtl="0" eaLnBrk="1" fontAlgn="auto" latinLnBrk="0" hangingPunct="1">
              <a:lnSpc>
                <a:spcPts val="2025"/>
              </a:lnSpc>
              <a:spcBef>
                <a:spcPts val="375"/>
              </a:spcBef>
              <a:spcAft>
                <a:spcPts val="750"/>
              </a:spcAft>
              <a:buClrTx/>
              <a:buSzTx/>
              <a:tabLst/>
              <a:defRPr/>
            </a:pPr>
            <a:endParaRPr lang="en-GB" sz="4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R="0" lvl="0" algn="l" defTabSz="914400" rtl="0" eaLnBrk="1" fontAlgn="auto" latinLnBrk="0" hangingPunct="1">
              <a:lnSpc>
                <a:spcPts val="2025"/>
              </a:lnSpc>
              <a:spcBef>
                <a:spcPts val="375"/>
              </a:spcBef>
              <a:spcAft>
                <a:spcPts val="750"/>
              </a:spcAft>
              <a:buClrTx/>
              <a:buSzTx/>
              <a:tabLst/>
              <a:defRPr/>
            </a:pPr>
            <a:r>
              <a:rPr lang="en-GB" sz="4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11) </a:t>
            </a:r>
          </a:p>
          <a:p>
            <a:pPr marR="0" lvl="0" algn="l" defTabSz="914400" rtl="0" eaLnBrk="1" fontAlgn="auto" latinLnBrk="0" hangingPunct="1">
              <a:lnSpc>
                <a:spcPts val="2025"/>
              </a:lnSpc>
              <a:spcBef>
                <a:spcPts val="375"/>
              </a:spcBef>
              <a:spcAft>
                <a:spcPts val="750"/>
              </a:spcAft>
              <a:buClrTx/>
              <a:buSzTx/>
              <a:tabLst/>
              <a:defRPr/>
            </a:pPr>
            <a:endParaRPr lang="en-GB" sz="4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R="0" lvl="0" algn="l" defTabSz="914400" rtl="0" eaLnBrk="1" fontAlgn="auto" latinLnBrk="0" hangingPunct="1">
              <a:lnSpc>
                <a:spcPts val="2025"/>
              </a:lnSpc>
              <a:spcBef>
                <a:spcPts val="375"/>
              </a:spcBef>
              <a:spcAft>
                <a:spcPts val="750"/>
              </a:spcAft>
              <a:buClrTx/>
              <a:buSzTx/>
              <a:tabLst/>
              <a:defRPr/>
            </a:pPr>
            <a:r>
              <a:rPr lang="en-GB" sz="4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4 people can paint a fence in 3 hours. </a:t>
            </a:r>
          </a:p>
          <a:p>
            <a:pPr marR="0" lvl="0" algn="l" defTabSz="914400" rtl="0" eaLnBrk="1" fontAlgn="auto" latinLnBrk="0" hangingPunct="1">
              <a:lnSpc>
                <a:spcPts val="2025"/>
              </a:lnSpc>
              <a:spcBef>
                <a:spcPts val="375"/>
              </a:spcBef>
              <a:spcAft>
                <a:spcPts val="750"/>
              </a:spcAft>
              <a:buClrTx/>
              <a:buSzTx/>
              <a:tabLst/>
              <a:defRPr/>
            </a:pPr>
            <a:endParaRPr lang="en-GB" sz="4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R="0" lvl="0" algn="l" defTabSz="914400" rtl="0" eaLnBrk="1" fontAlgn="auto" latinLnBrk="0" hangingPunct="1">
              <a:lnSpc>
                <a:spcPts val="2025"/>
              </a:lnSpc>
              <a:spcBef>
                <a:spcPts val="375"/>
              </a:spcBef>
              <a:spcAft>
                <a:spcPts val="750"/>
              </a:spcAft>
              <a:buClrTx/>
              <a:buSzTx/>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How long will it take 6 people to paint it? </a:t>
            </a:r>
            <a:endPar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AB766C4-3986-35CC-3BC4-845B5137E942}"/>
              </a:ext>
            </a:extLst>
          </p:cNvPr>
          <p:cNvSpPr txBox="1"/>
          <p:nvPr/>
        </p:nvSpPr>
        <p:spPr>
          <a:xfrm>
            <a:off x="534726" y="4102244"/>
            <a:ext cx="11034422" cy="1647952"/>
          </a:xfrm>
          <a:prstGeom prst="rect">
            <a:avLst/>
          </a:prstGeom>
          <a:noFill/>
        </p:spPr>
        <p:txBody>
          <a:bodyPr wrap="square">
            <a:spAutoFit/>
          </a:bodyPr>
          <a:lstStyle/>
          <a:p>
            <a:pPr marL="0" marR="0" lvl="0" indent="0" algn="l" defTabSz="914400" rtl="0" eaLnBrk="1" fontAlgn="auto" latinLnBrk="0" hangingPunct="1">
              <a:lnSpc>
                <a:spcPts val="2025"/>
              </a:lnSpc>
              <a:spcBef>
                <a:spcPts val="375"/>
              </a:spcBef>
              <a:spcAft>
                <a:spcPts val="750"/>
              </a:spcAft>
              <a:buClrTx/>
              <a:buSzTx/>
              <a:buFontTx/>
              <a:buNone/>
              <a:tabLst/>
              <a:defRPr/>
            </a:pPr>
            <a:endParaRPr kumimoji="0" lang="en-GB" sz="4000" b="1"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ts val="2025"/>
              </a:lnSpc>
              <a:spcBef>
                <a:spcPts val="375"/>
              </a:spcBef>
              <a:spcAft>
                <a:spcPts val="750"/>
              </a:spcAft>
              <a:buClrTx/>
              <a:buSzTx/>
              <a:buFontTx/>
              <a:buNone/>
              <a:tabLst/>
              <a:defRPr/>
            </a:pPr>
            <a:r>
              <a:rPr lang="en-GB" sz="4000" b="1" dirty="0">
                <a:latin typeface="Calibri" panose="020F0502020204030204" pitchFamily="34" charset="0"/>
                <a:ea typeface="Times New Roman" panose="02020603050405020304" pitchFamily="18" charset="0"/>
                <a:cs typeface="Times New Roman" panose="02020603050405020304" pitchFamily="18" charset="0"/>
              </a:rPr>
              <a:t>b) </a:t>
            </a:r>
            <a:r>
              <a:rPr kumimoji="0" lang="en-GB" sz="4000" b="0" i="0" u="none" strike="noStrike" kern="1200" cap="none" spc="0" normalizeH="0" baseline="0" noProof="0" dirty="0">
                <a:ln>
                  <a:noFill/>
                </a:ln>
                <a:effectLst/>
                <a:uLnTx/>
                <a:uFillTx/>
                <a:latin typeface="Calibri" panose="020F0502020204030204" pitchFamily="34" charset="0"/>
                <a:ea typeface="Times New Roman" panose="02020603050405020304" pitchFamily="18" charset="0"/>
                <a:cs typeface="Times New Roman" panose="02020603050405020304" pitchFamily="18" charset="0"/>
              </a:rPr>
              <a:t>How </a:t>
            </a: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many people are needed to complete the</a:t>
            </a:r>
          </a:p>
          <a:p>
            <a:pPr marL="457200" marR="0" lvl="1" indent="0" algn="l" defTabSz="914400" rtl="0" eaLnBrk="1" fontAlgn="auto" latinLnBrk="0" hangingPunct="1">
              <a:lnSpc>
                <a:spcPts val="2025"/>
              </a:lnSpc>
              <a:spcBef>
                <a:spcPts val="375"/>
              </a:spcBef>
              <a:spcAft>
                <a:spcPts val="75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p>
          <a:p>
            <a:pPr marL="457200" marR="0" lvl="1" indent="0" algn="l" defTabSz="914400" rtl="0" eaLnBrk="1" fontAlgn="auto" latinLnBrk="0" hangingPunct="1">
              <a:lnSpc>
                <a:spcPts val="2025"/>
              </a:lnSpc>
              <a:spcBef>
                <a:spcPts val="375"/>
              </a:spcBef>
              <a:spcAft>
                <a:spcPts val="75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job in half an hour? </a:t>
            </a:r>
            <a:endParaRPr kumimoji="0" lang="en-GB" sz="4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7" name="TextBox 6">
            <a:extLst>
              <a:ext uri="{FF2B5EF4-FFF2-40B4-BE49-F238E27FC236}">
                <a16:creationId xmlns:a16="http://schemas.microsoft.com/office/drawing/2014/main" id="{525428F4-F67B-3D00-F0CA-C158167AD173}"/>
              </a:ext>
            </a:extLst>
          </p:cNvPr>
          <p:cNvSpPr txBox="1"/>
          <p:nvPr/>
        </p:nvSpPr>
        <p:spPr>
          <a:xfrm>
            <a:off x="9138037" y="2755756"/>
            <a:ext cx="2264133" cy="830997"/>
          </a:xfrm>
          <a:prstGeom prst="rect">
            <a:avLst/>
          </a:prstGeom>
          <a:noFill/>
        </p:spPr>
        <p:txBody>
          <a:bodyPr wrap="square">
            <a:spAutoFit/>
          </a:bodyPr>
          <a:lstStyle/>
          <a:p>
            <a:r>
              <a:rPr kumimoji="0" lang="en-GB" sz="48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Times New Roman" panose="02020603050405020304" pitchFamily="18" charset="0"/>
              </a:rPr>
              <a:t>2 hours</a:t>
            </a:r>
            <a:endParaRPr lang="en-GB" sz="2400" b="1" dirty="0"/>
          </a:p>
        </p:txBody>
      </p:sp>
      <p:sp>
        <p:nvSpPr>
          <p:cNvPr id="9" name="TextBox 8">
            <a:extLst>
              <a:ext uri="{FF2B5EF4-FFF2-40B4-BE49-F238E27FC236}">
                <a16:creationId xmlns:a16="http://schemas.microsoft.com/office/drawing/2014/main" id="{FBD43FA3-226C-F73C-E58B-7461010165D5}"/>
              </a:ext>
            </a:extLst>
          </p:cNvPr>
          <p:cNvSpPr txBox="1"/>
          <p:nvPr/>
        </p:nvSpPr>
        <p:spPr>
          <a:xfrm>
            <a:off x="9010816" y="5496246"/>
            <a:ext cx="2558332" cy="769441"/>
          </a:xfrm>
          <a:prstGeom prst="rect">
            <a:avLst/>
          </a:prstGeom>
          <a:noFill/>
        </p:spPr>
        <p:txBody>
          <a:bodyPr wrap="square">
            <a:spAutoFit/>
          </a:bodyPr>
          <a:lstStyle/>
          <a:p>
            <a:r>
              <a:rPr kumimoji="0" lang="en-GB" sz="44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Times New Roman" panose="02020603050405020304" pitchFamily="18" charset="0"/>
              </a:rPr>
              <a:t>24 people</a:t>
            </a:r>
            <a:endParaRPr lang="en-GB" sz="2000" b="1" dirty="0"/>
          </a:p>
        </p:txBody>
      </p:sp>
    </p:spTree>
    <p:extLst>
      <p:ext uri="{BB962C8B-B14F-4D97-AF65-F5344CB8AC3E}">
        <p14:creationId xmlns:p14="http://schemas.microsoft.com/office/powerpoint/2010/main" val="297305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805FDC-E184-6839-315D-AC1F1262116B}"/>
              </a:ext>
            </a:extLst>
          </p:cNvPr>
          <p:cNvSpPr txBox="1"/>
          <p:nvPr/>
        </p:nvSpPr>
        <p:spPr>
          <a:xfrm>
            <a:off x="407505" y="606481"/>
            <a:ext cx="11169594" cy="2061590"/>
          </a:xfrm>
          <a:prstGeom prst="rect">
            <a:avLst/>
          </a:prstGeom>
          <a:noFill/>
        </p:spPr>
        <p:txBody>
          <a:bodyPr wrap="square">
            <a:spAutoFit/>
          </a:bodyPr>
          <a:lstStyle/>
          <a:p>
            <a:pPr marR="0" lvl="0" algn="l" defTabSz="914400" rtl="0" eaLnBrk="1" fontAlgn="auto" latinLnBrk="0" hangingPunct="1">
              <a:lnSpc>
                <a:spcPts val="2025"/>
              </a:lnSpc>
              <a:spcBef>
                <a:spcPts val="375"/>
              </a:spcBef>
              <a:spcAft>
                <a:spcPts val="750"/>
              </a:spcAft>
              <a:buClrTx/>
              <a:buSzTx/>
              <a:tabLst/>
              <a:defRPr/>
            </a:pPr>
            <a:r>
              <a:rPr kumimoji="0" lang="en-GB" sz="4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12) </a:t>
            </a:r>
            <a:r>
              <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 fort had provisions for 300 men for 90 days. </a:t>
            </a:r>
          </a:p>
          <a:p>
            <a:pPr marR="0" lvl="0" algn="l" defTabSz="914400" rtl="0" eaLnBrk="1" fontAlgn="auto" latinLnBrk="0" hangingPunct="1">
              <a:lnSpc>
                <a:spcPts val="2025"/>
              </a:lnSpc>
              <a:spcBef>
                <a:spcPts val="375"/>
              </a:spcBef>
              <a:spcAft>
                <a:spcPts val="750"/>
              </a:spcAft>
              <a:buClrTx/>
              <a:buSzTx/>
              <a:tabLst/>
              <a:defRPr/>
            </a:pPr>
            <a:endPar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R="0" lvl="0" algn="l" defTabSz="914400" rtl="0" eaLnBrk="1" fontAlgn="auto" latinLnBrk="0" hangingPunct="1">
              <a:lnSpc>
                <a:spcPts val="2025"/>
              </a:lnSpc>
              <a:spcBef>
                <a:spcPts val="375"/>
              </a:spcBef>
              <a:spcAft>
                <a:spcPts val="750"/>
              </a:spcAft>
              <a:buClrTx/>
              <a:buSzTx/>
              <a:tabLst/>
              <a:defRPr/>
            </a:pPr>
            <a:r>
              <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After 20 days, 50 men left the fort. </a:t>
            </a:r>
          </a:p>
          <a:p>
            <a:pPr marR="0" lvl="0" algn="l" defTabSz="914400" rtl="0" eaLnBrk="1" fontAlgn="auto" latinLnBrk="0" hangingPunct="1">
              <a:lnSpc>
                <a:spcPts val="2025"/>
              </a:lnSpc>
              <a:spcBef>
                <a:spcPts val="375"/>
              </a:spcBef>
              <a:spcAft>
                <a:spcPts val="750"/>
              </a:spcAft>
              <a:buClrTx/>
              <a:buSzTx/>
              <a:tabLst/>
              <a:defRPr/>
            </a:pPr>
            <a:endPar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R="0" lvl="0" algn="l" defTabSz="914400" rtl="0" eaLnBrk="1" fontAlgn="auto" latinLnBrk="0" hangingPunct="1">
              <a:lnSpc>
                <a:spcPts val="2025"/>
              </a:lnSpc>
              <a:spcBef>
                <a:spcPts val="375"/>
              </a:spcBef>
              <a:spcAft>
                <a:spcPts val="750"/>
              </a:spcAft>
              <a:buClrTx/>
              <a:buSzTx/>
              <a:tabLst/>
              <a:defRPr/>
            </a:pPr>
            <a:r>
              <a:rPr kumimoji="0" lang="en-GB" sz="4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How long would the food last at the same rate? </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0AC8D8FA-3CF5-8B24-CE2B-F79B9891B1A8}"/>
              </a:ext>
            </a:extLst>
          </p:cNvPr>
          <p:cNvSpPr txBox="1"/>
          <p:nvPr/>
        </p:nvSpPr>
        <p:spPr>
          <a:xfrm>
            <a:off x="153063" y="2977766"/>
            <a:ext cx="11034423" cy="3703065"/>
          </a:xfrm>
          <a:prstGeom prst="rect">
            <a:avLst/>
          </a:prstGeom>
          <a:noFill/>
        </p:spPr>
        <p:txBody>
          <a:bodyPr wrap="square">
            <a:spAutoFit/>
          </a:bodyPr>
          <a:lstStyle/>
          <a:p>
            <a:pPr marL="457200" marR="0" lvl="0" indent="0" algn="l" defTabSz="914400" rtl="0" eaLnBrk="1" fontAlgn="auto" latinLnBrk="0" hangingPunct="1">
              <a:lnSpc>
                <a:spcPts val="2025"/>
              </a:lnSpc>
              <a:spcBef>
                <a:spcPts val="375"/>
              </a:spcBef>
              <a:spcAft>
                <a:spcPts val="75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300 x 90 = 27000 days of food (for one person)</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endPar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First 20 days, 300 x 20 = 6000 days of food eaten</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endPar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27000 – 6000 = 21000 days of food left</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endPar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300 – 50 = 250 people left after the 50 leave</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endPar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ts val="2025"/>
              </a:lnSpc>
              <a:spcBef>
                <a:spcPts val="375"/>
              </a:spcBef>
              <a:spcAft>
                <a:spcPts val="75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21000/250 = 84 days of food left.</a:t>
            </a:r>
            <a:endParaRPr kumimoji="0" lang="en-GB"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328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A6696D-63BB-7306-9A2B-B63600467AAA}"/>
              </a:ext>
            </a:extLst>
          </p:cNvPr>
          <p:cNvSpPr txBox="1"/>
          <p:nvPr/>
        </p:nvSpPr>
        <p:spPr>
          <a:xfrm>
            <a:off x="-172941" y="-252631"/>
            <a:ext cx="11964725" cy="5408147"/>
          </a:xfrm>
          <a:prstGeom prst="rect">
            <a:avLst/>
          </a:prstGeom>
          <a:noFill/>
        </p:spPr>
        <p:txBody>
          <a:bodyPr wrap="square">
            <a:spAutoFit/>
          </a:bodyPr>
          <a:lstStyle/>
          <a:p>
            <a:pPr marL="457200">
              <a:lnSpc>
                <a:spcPct val="107000"/>
              </a:lnSpc>
            </a:pPr>
            <a:r>
              <a:rPr lang="en-GB" sz="40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endParaRPr lang="en-GB" sz="40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pPr>
            <a:r>
              <a:rPr lang="en-GB" sz="4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n-GB" sz="4000" b="1" dirty="0">
                <a:latin typeface="Calibri" panose="020F0502020204030204" pitchFamily="34" charset="0"/>
                <a:ea typeface="Times New Roman" panose="02020603050405020304" pitchFamily="18" charset="0"/>
                <a:cs typeface="Arial" panose="020B0604020202020204" pitchFamily="34" charset="0"/>
              </a:rPr>
              <a:t>13) </a:t>
            </a:r>
            <a:r>
              <a:rPr lang="en-GB" sz="4000" dirty="0">
                <a:effectLst/>
                <a:latin typeface="Calibri" panose="020F0502020204030204" pitchFamily="34" charset="0"/>
                <a:ea typeface="Calibri" panose="020F0502020204030204" pitchFamily="34" charset="0"/>
                <a:cs typeface="Arial" panose="020B0604020202020204" pitchFamily="34" charset="0"/>
              </a:rPr>
              <a:t>The force exerted by a magnet on a metal object </a:t>
            </a:r>
          </a:p>
          <a:p>
            <a:pPr marL="457200">
              <a:lnSpc>
                <a:spcPct val="107000"/>
              </a:lnSpc>
            </a:pPr>
            <a:r>
              <a:rPr lang="en-GB" sz="4000" dirty="0">
                <a:effectLst/>
                <a:latin typeface="Calibri" panose="020F0502020204030204" pitchFamily="34" charset="0"/>
                <a:ea typeface="Calibri" panose="020F0502020204030204" pitchFamily="34" charset="0"/>
                <a:cs typeface="Arial" panose="020B0604020202020204" pitchFamily="34" charset="0"/>
              </a:rPr>
              <a:t>is inversely proportional to the </a:t>
            </a:r>
            <a:r>
              <a:rPr lang="en-GB" sz="4000" b="1" dirty="0">
                <a:effectLst/>
                <a:latin typeface="Calibri" panose="020F0502020204030204" pitchFamily="34" charset="0"/>
                <a:ea typeface="Calibri" panose="020F0502020204030204" pitchFamily="34" charset="0"/>
                <a:cs typeface="Arial" panose="020B0604020202020204" pitchFamily="34" charset="0"/>
              </a:rPr>
              <a:t>square</a:t>
            </a:r>
            <a:r>
              <a:rPr lang="en-GB" sz="4000" dirty="0">
                <a:effectLst/>
                <a:latin typeface="Calibri" panose="020F0502020204030204" pitchFamily="34" charset="0"/>
                <a:ea typeface="Calibri" panose="020F0502020204030204" pitchFamily="34" charset="0"/>
                <a:cs typeface="Arial" panose="020B0604020202020204" pitchFamily="34" charset="0"/>
              </a:rPr>
              <a:t> of the distance. </a:t>
            </a:r>
          </a:p>
          <a:p>
            <a:pPr marL="457200">
              <a:lnSpc>
                <a:spcPts val="2025"/>
              </a:lnSpc>
              <a:spcBef>
                <a:spcPts val="375"/>
              </a:spcBef>
              <a:spcAft>
                <a:spcPts val="750"/>
              </a:spcAft>
            </a:pPr>
            <a:endParaRPr lang="en-GB" sz="4000" dirty="0">
              <a:latin typeface="Calibri" panose="020F0502020204030204" pitchFamily="34" charset="0"/>
              <a:ea typeface="Calibri" panose="020F0502020204030204" pitchFamily="34" charset="0"/>
              <a:cs typeface="Arial" panose="020B0604020202020204" pitchFamily="34" charset="0"/>
            </a:endParaRPr>
          </a:p>
          <a:p>
            <a:pPr marL="457200">
              <a:lnSpc>
                <a:spcPts val="2025"/>
              </a:lnSpc>
              <a:spcBef>
                <a:spcPts val="375"/>
              </a:spcBef>
              <a:spcAft>
                <a:spcPts val="750"/>
              </a:spcAft>
            </a:pPr>
            <a:r>
              <a:rPr lang="en-GB" sz="4000" dirty="0">
                <a:effectLst/>
                <a:latin typeface="Calibri" panose="020F0502020204030204" pitchFamily="34" charset="0"/>
                <a:ea typeface="Calibri" panose="020F0502020204030204" pitchFamily="34" charset="0"/>
                <a:cs typeface="Arial" panose="020B0604020202020204" pitchFamily="34" charset="0"/>
              </a:rPr>
              <a:t>When the object is 2 cm away, the force exerted is </a:t>
            </a:r>
          </a:p>
          <a:p>
            <a:pPr marL="457200">
              <a:lnSpc>
                <a:spcPts val="2025"/>
              </a:lnSpc>
              <a:spcBef>
                <a:spcPts val="375"/>
              </a:spcBef>
              <a:spcAft>
                <a:spcPts val="750"/>
              </a:spcAft>
            </a:pPr>
            <a:endParaRPr lang="en-GB" sz="4000" dirty="0">
              <a:latin typeface="Calibri" panose="020F0502020204030204" pitchFamily="34" charset="0"/>
              <a:ea typeface="Calibri" panose="020F0502020204030204" pitchFamily="34" charset="0"/>
              <a:cs typeface="Arial" panose="020B0604020202020204" pitchFamily="34" charset="0"/>
            </a:endParaRPr>
          </a:p>
          <a:p>
            <a:pPr marL="457200">
              <a:lnSpc>
                <a:spcPts val="2025"/>
              </a:lnSpc>
              <a:spcBef>
                <a:spcPts val="375"/>
              </a:spcBef>
              <a:spcAft>
                <a:spcPts val="750"/>
              </a:spcAft>
            </a:pPr>
            <a:r>
              <a:rPr lang="en-GB" sz="4000" dirty="0">
                <a:effectLst/>
                <a:latin typeface="Calibri" panose="020F0502020204030204" pitchFamily="34" charset="0"/>
                <a:ea typeface="Calibri" panose="020F0502020204030204" pitchFamily="34" charset="0"/>
                <a:cs typeface="Arial" panose="020B0604020202020204" pitchFamily="34" charset="0"/>
              </a:rPr>
              <a:t>50 Newtons.</a:t>
            </a:r>
          </a:p>
          <a:p>
            <a:pPr marL="457200">
              <a:lnSpc>
                <a:spcPts val="2025"/>
              </a:lnSpc>
              <a:spcBef>
                <a:spcPts val="375"/>
              </a:spcBef>
              <a:spcAft>
                <a:spcPts val="750"/>
              </a:spcAft>
            </a:pPr>
            <a:endParaRPr lang="en-GB" sz="40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pPr>
            <a:r>
              <a:rPr lang="en-GB" sz="4000" dirty="0">
                <a:effectLst/>
                <a:latin typeface="Calibri" panose="020F0502020204030204" pitchFamily="34" charset="0"/>
                <a:ea typeface="Calibri" panose="020F0502020204030204" pitchFamily="34" charset="0"/>
                <a:cs typeface="Arial" panose="020B0604020202020204" pitchFamily="34" charset="0"/>
              </a:rPr>
              <a:t>How much force is exerted when the object is 10 cm away?</a:t>
            </a:r>
          </a:p>
        </p:txBody>
      </p:sp>
      <p:sp>
        <p:nvSpPr>
          <p:cNvPr id="7" name="TextBox 6">
            <a:extLst>
              <a:ext uri="{FF2B5EF4-FFF2-40B4-BE49-F238E27FC236}">
                <a16:creationId xmlns:a16="http://schemas.microsoft.com/office/drawing/2014/main" id="{35AB5068-CD63-4643-C7C9-9DA8A4746968}"/>
              </a:ext>
            </a:extLst>
          </p:cNvPr>
          <p:cNvSpPr txBox="1"/>
          <p:nvPr/>
        </p:nvSpPr>
        <p:spPr>
          <a:xfrm>
            <a:off x="7963231" y="5155516"/>
            <a:ext cx="3828553" cy="942053"/>
          </a:xfrm>
          <a:prstGeom prst="rect">
            <a:avLst/>
          </a:prstGeom>
          <a:noFill/>
        </p:spPr>
        <p:txBody>
          <a:bodyPr wrap="square">
            <a:spAutoFit/>
          </a:bodyPr>
          <a:lstStyle/>
          <a:p>
            <a:pPr marL="457200" marR="0" lvl="0" indent="0" algn="l" defTabSz="914400" rtl="0" eaLnBrk="1" fontAlgn="auto" latinLnBrk="0" hangingPunct="1">
              <a:lnSpc>
                <a:spcPct val="107000"/>
              </a:lnSpc>
              <a:spcBef>
                <a:spcPts val="0"/>
              </a:spcBef>
              <a:spcAft>
                <a:spcPts val="80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 Newtons</a:t>
            </a:r>
            <a:endParaRPr kumimoji="0" lang="en-GB" sz="5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019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675</Words>
  <Application>Microsoft Office PowerPoint</Application>
  <PresentationFormat>Widescreen</PresentationFormat>
  <Paragraphs>61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Gale</dc:creator>
  <cp:lastModifiedBy>Stewart Gale</cp:lastModifiedBy>
  <cp:revision>1</cp:revision>
  <dcterms:created xsi:type="dcterms:W3CDTF">2023-04-25T05:22:27Z</dcterms:created>
  <dcterms:modified xsi:type="dcterms:W3CDTF">2023-04-25T08:06:28Z</dcterms:modified>
</cp:coreProperties>
</file>