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3" r:id="rId2"/>
    <p:sldId id="259" r:id="rId3"/>
    <p:sldId id="260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552209-5C83-4F79-A5C5-59300C037B22}" v="7" dt="2021-12-11T07:17:31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65" autoAdjust="0"/>
    <p:restoredTop sz="94660"/>
  </p:normalViewPr>
  <p:slideViewPr>
    <p:cSldViewPr snapToGrid="0">
      <p:cViewPr varScale="1">
        <p:scale>
          <a:sx n="88" d="100"/>
          <a:sy n="88" d="100"/>
        </p:scale>
        <p:origin x="60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0552209-5C83-4F79-A5C5-59300C037B22}"/>
    <pc:docChg chg="undo custSel addSld modSld sldOrd modMainMaster modNotesMaster">
      <pc:chgData name="Stewart Gale" userId="3647ddd2-6040-41ae-a96d-232c23482af8" providerId="ADAL" clId="{70552209-5C83-4F79-A5C5-59300C037B22}" dt="2021-12-11T07:17:35.575" v="130" actId="1076"/>
      <pc:docMkLst>
        <pc:docMk/>
      </pc:docMkLst>
      <pc:sldChg chg="delSp modSp mod">
        <pc:chgData name="Stewart Gale" userId="3647ddd2-6040-41ae-a96d-232c23482af8" providerId="ADAL" clId="{70552209-5C83-4F79-A5C5-59300C037B22}" dt="2021-12-11T07:14:30.134" v="51" actId="1076"/>
        <pc:sldMkLst>
          <pc:docMk/>
          <pc:sldMk cId="3499652919" sldId="259"/>
        </pc:sldMkLst>
        <pc:spChg chg="mod">
          <ac:chgData name="Stewart Gale" userId="3647ddd2-6040-41ae-a96d-232c23482af8" providerId="ADAL" clId="{70552209-5C83-4F79-A5C5-59300C037B22}" dt="2021-12-11T07:13:58.526" v="35" actId="1076"/>
          <ac:spMkLst>
            <pc:docMk/>
            <pc:sldMk cId="3499652919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11.672" v="43" actId="1076"/>
          <ac:spMkLst>
            <pc:docMk/>
            <pc:sldMk cId="3499652919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30.134" v="51" actId="1076"/>
          <ac:spMkLst>
            <pc:docMk/>
            <pc:sldMk cId="3499652919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21.034" v="47" actId="1076"/>
          <ac:spMkLst>
            <pc:docMk/>
            <pc:sldMk cId="3499652919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27.086" v="50" actId="1076"/>
          <ac:spMkLst>
            <pc:docMk/>
            <pc:sldMk cId="3499652919" sldId="259"/>
            <ac:spMk id="7" creationId="{00000000-0000-0000-0000-000000000000}"/>
          </ac:spMkLst>
        </pc:spChg>
        <pc:spChg chg="del mod">
          <ac:chgData name="Stewart Gale" userId="3647ddd2-6040-41ae-a96d-232c23482af8" providerId="ADAL" clId="{70552209-5C83-4F79-A5C5-59300C037B22}" dt="2021-12-11T07:13:16.917" v="2" actId="478"/>
          <ac:spMkLst>
            <pc:docMk/>
            <pc:sldMk cId="3499652919" sldId="259"/>
            <ac:spMk id="16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4:36.856" v="52" actId="1076"/>
        <pc:sldMkLst>
          <pc:docMk/>
          <pc:sldMk cId="2606349365" sldId="260"/>
        </pc:sldMkLst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k cId="2606349365" sldId="260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36.856" v="52" actId="1076"/>
          <ac:spMkLst>
            <pc:docMk/>
            <pc:sldMk cId="2606349365" sldId="260"/>
            <ac:spMk id="4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36.856" v="52" actId="1076"/>
          <ac:spMkLst>
            <pc:docMk/>
            <pc:sldMk cId="2606349365" sldId="260"/>
            <ac:spMk id="11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36.856" v="52" actId="1076"/>
          <ac:spMkLst>
            <pc:docMk/>
            <pc:sldMk cId="2606349365" sldId="260"/>
            <ac:spMk id="12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36.856" v="52" actId="1076"/>
          <ac:spMkLst>
            <pc:docMk/>
            <pc:sldMk cId="2606349365" sldId="260"/>
            <ac:spMk id="1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36.856" v="52" actId="1076"/>
          <ac:spMkLst>
            <pc:docMk/>
            <pc:sldMk cId="2606349365" sldId="260"/>
            <ac:spMk id="14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36.856" v="52" actId="1076"/>
          <ac:spMkLst>
            <pc:docMk/>
            <pc:sldMk cId="2606349365" sldId="260"/>
            <ac:spMk id="23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4:42.808" v="53" actId="1076"/>
        <pc:sldMkLst>
          <pc:docMk/>
          <pc:sldMk cId="2168557392" sldId="266"/>
        </pc:sldMkLst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k cId="2168557392" sldId="266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42.808" v="53" actId="1076"/>
          <ac:spMkLst>
            <pc:docMk/>
            <pc:sldMk cId="2168557392" sldId="266"/>
            <ac:spMk id="4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42.808" v="53" actId="1076"/>
          <ac:spMkLst>
            <pc:docMk/>
            <pc:sldMk cId="2168557392" sldId="266"/>
            <ac:spMk id="23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4:47.881" v="54" actId="1076"/>
        <pc:sldMkLst>
          <pc:docMk/>
          <pc:sldMk cId="3019172742" sldId="267"/>
        </pc:sldMkLst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k cId="3019172742" sldId="267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47.881" v="54" actId="1076"/>
          <ac:spMkLst>
            <pc:docMk/>
            <pc:sldMk cId="3019172742" sldId="267"/>
            <ac:spMk id="4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47.881" v="54" actId="1076"/>
          <ac:spMkLst>
            <pc:docMk/>
            <pc:sldMk cId="3019172742" sldId="267"/>
            <ac:spMk id="23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4:52.410" v="55" actId="1076"/>
        <pc:sldMkLst>
          <pc:docMk/>
          <pc:sldMk cId="3555781282" sldId="268"/>
        </pc:sldMkLst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k cId="3555781282" sldId="268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52.410" v="55" actId="1076"/>
          <ac:spMkLst>
            <pc:docMk/>
            <pc:sldMk cId="3555781282" sldId="268"/>
            <ac:spMk id="4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52.410" v="55" actId="1076"/>
          <ac:spMkLst>
            <pc:docMk/>
            <pc:sldMk cId="3555781282" sldId="268"/>
            <ac:spMk id="12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52.410" v="55" actId="1076"/>
          <ac:spMkLst>
            <pc:docMk/>
            <pc:sldMk cId="3555781282" sldId="268"/>
            <ac:spMk id="1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4:52.410" v="55" actId="1076"/>
          <ac:spMkLst>
            <pc:docMk/>
            <pc:sldMk cId="3555781282" sldId="268"/>
            <ac:spMk id="23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5:37.125" v="70" actId="1076"/>
        <pc:sldMkLst>
          <pc:docMk/>
          <pc:sldMk cId="1767677043" sldId="269"/>
        </pc:sldMkLst>
        <pc:spChg chg="mod">
          <ac:chgData name="Stewart Gale" userId="3647ddd2-6040-41ae-a96d-232c23482af8" providerId="ADAL" clId="{70552209-5C83-4F79-A5C5-59300C037B22}" dt="2021-12-11T07:15:32.348" v="69" actId="403"/>
          <ac:spMkLst>
            <pc:docMk/>
            <pc:sldMk cId="1767677043" sldId="269"/>
            <ac:spMk id="2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5:37.125" v="70" actId="1076"/>
          <ac:spMkLst>
            <pc:docMk/>
            <pc:sldMk cId="1767677043" sldId="269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5:37.125" v="70" actId="1076"/>
          <ac:spMkLst>
            <pc:docMk/>
            <pc:sldMk cId="1767677043" sldId="269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6:18.853" v="88" actId="1076"/>
        <pc:sldMkLst>
          <pc:docMk/>
          <pc:sldMk cId="3770089532" sldId="270"/>
        </pc:sldMkLst>
        <pc:spChg chg="mod">
          <ac:chgData name="Stewart Gale" userId="3647ddd2-6040-41ae-a96d-232c23482af8" providerId="ADAL" clId="{70552209-5C83-4F79-A5C5-59300C037B22}" dt="2021-12-11T07:16:13.020" v="86" actId="14100"/>
          <ac:spMkLst>
            <pc:docMk/>
            <pc:sldMk cId="3770089532" sldId="270"/>
            <ac:spMk id="2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6:16.490" v="87" actId="1076"/>
          <ac:spMkLst>
            <pc:docMk/>
            <pc:sldMk cId="3770089532" sldId="270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6:18.853" v="88" actId="1076"/>
          <ac:spMkLst>
            <pc:docMk/>
            <pc:sldMk cId="3770089532" sldId="270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7:35.575" v="130" actId="1076"/>
        <pc:sldMkLst>
          <pc:docMk/>
          <pc:sldMk cId="1404852789" sldId="271"/>
        </pc:sldMkLst>
        <pc:spChg chg="mod">
          <ac:chgData name="Stewart Gale" userId="3647ddd2-6040-41ae-a96d-232c23482af8" providerId="ADAL" clId="{70552209-5C83-4F79-A5C5-59300C037B22}" dt="2021-12-11T07:16:46.817" v="99" actId="1076"/>
          <ac:spMkLst>
            <pc:docMk/>
            <pc:sldMk cId="1404852789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6:50.978" v="100" actId="1076"/>
          <ac:spMkLst>
            <pc:docMk/>
            <pc:sldMk cId="1404852789" sldId="271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7:35.575" v="130" actId="1076"/>
          <ac:spMkLst>
            <pc:docMk/>
            <pc:sldMk cId="1404852789" sldId="271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70552209-5C83-4F79-A5C5-59300C037B22}" dt="2021-12-11T07:17:27.265" v="126" actId="1076"/>
        <pc:sldMkLst>
          <pc:docMk/>
          <pc:sldMk cId="718639688" sldId="272"/>
        </pc:sldMkLst>
        <pc:spChg chg="mod">
          <ac:chgData name="Stewart Gale" userId="3647ddd2-6040-41ae-a96d-232c23482af8" providerId="ADAL" clId="{70552209-5C83-4F79-A5C5-59300C037B22}" dt="2021-12-11T07:17:22.165" v="123" actId="1076"/>
          <ac:spMkLst>
            <pc:docMk/>
            <pc:sldMk cId="718639688" sldId="272"/>
            <ac:spMk id="2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7:25.154" v="125" actId="1076"/>
          <ac:spMkLst>
            <pc:docMk/>
            <pc:sldMk cId="718639688" sldId="272"/>
            <ac:spMk id="3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7:27.265" v="126" actId="1076"/>
          <ac:spMkLst>
            <pc:docMk/>
            <pc:sldMk cId="718639688" sldId="272"/>
            <ac:spMk id="4" creationId="{00000000-0000-0000-0000-000000000000}"/>
          </ac:spMkLst>
        </pc:spChg>
      </pc:sldChg>
      <pc:sldChg chg="delSp modSp add mod ord delAnim">
        <pc:chgData name="Stewart Gale" userId="3647ddd2-6040-41ae-a96d-232c23482af8" providerId="ADAL" clId="{70552209-5C83-4F79-A5C5-59300C037B22}" dt="2021-12-11T07:13:50.378" v="28" actId="1076"/>
        <pc:sldMkLst>
          <pc:docMk/>
          <pc:sldMk cId="2951082519" sldId="273"/>
        </pc:sldMkLst>
        <pc:spChg chg="del mod">
          <ac:chgData name="Stewart Gale" userId="3647ddd2-6040-41ae-a96d-232c23482af8" providerId="ADAL" clId="{70552209-5C83-4F79-A5C5-59300C037B22}" dt="2021-12-11T07:13:23.338" v="6" actId="478"/>
          <ac:spMkLst>
            <pc:docMk/>
            <pc:sldMk cId="2951082519" sldId="273"/>
            <ac:spMk id="3" creationId="{00000000-0000-0000-0000-000000000000}"/>
          </ac:spMkLst>
        </pc:spChg>
        <pc:spChg chg="del mod">
          <ac:chgData name="Stewart Gale" userId="3647ddd2-6040-41ae-a96d-232c23482af8" providerId="ADAL" clId="{70552209-5C83-4F79-A5C5-59300C037B22}" dt="2021-12-11T07:13:23.338" v="6" actId="478"/>
          <ac:spMkLst>
            <pc:docMk/>
            <pc:sldMk cId="2951082519" sldId="273"/>
            <ac:spMk id="4" creationId="{00000000-0000-0000-0000-000000000000}"/>
          </ac:spMkLst>
        </pc:spChg>
        <pc:spChg chg="del">
          <ac:chgData name="Stewart Gale" userId="3647ddd2-6040-41ae-a96d-232c23482af8" providerId="ADAL" clId="{70552209-5C83-4F79-A5C5-59300C037B22}" dt="2021-12-11T07:13:23.338" v="6" actId="478"/>
          <ac:spMkLst>
            <pc:docMk/>
            <pc:sldMk cId="2951082519" sldId="273"/>
            <ac:spMk id="5" creationId="{00000000-0000-0000-0000-000000000000}"/>
          </ac:spMkLst>
        </pc:spChg>
        <pc:spChg chg="del mod">
          <ac:chgData name="Stewart Gale" userId="3647ddd2-6040-41ae-a96d-232c23482af8" providerId="ADAL" clId="{70552209-5C83-4F79-A5C5-59300C037B22}" dt="2021-12-11T07:13:23.338" v="6" actId="478"/>
          <ac:spMkLst>
            <pc:docMk/>
            <pc:sldMk cId="2951082519" sldId="273"/>
            <ac:spMk id="6" creationId="{00000000-0000-0000-0000-000000000000}"/>
          </ac:spMkLst>
        </pc:spChg>
        <pc:spChg chg="del">
          <ac:chgData name="Stewart Gale" userId="3647ddd2-6040-41ae-a96d-232c23482af8" providerId="ADAL" clId="{70552209-5C83-4F79-A5C5-59300C037B22}" dt="2021-12-11T07:13:23.338" v="6" actId="478"/>
          <ac:spMkLst>
            <pc:docMk/>
            <pc:sldMk cId="2951082519" sldId="273"/>
            <ac:spMk id="7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3:50.378" v="28" actId="1076"/>
          <ac:spMkLst>
            <pc:docMk/>
            <pc:sldMk cId="2951082519" sldId="273"/>
            <ac:spMk id="16" creationId="{00000000-0000-0000-0000-000000000000}"/>
          </ac:spMkLst>
        </pc:spChg>
      </pc:sldChg>
      <pc:sldMasterChg chg="modSp modSldLayout">
        <pc:chgData name="Stewart Gale" userId="3647ddd2-6040-41ae-a96d-232c23482af8" providerId="ADAL" clId="{70552209-5C83-4F79-A5C5-59300C037B22}" dt="2021-12-11T07:13:09.286" v="0"/>
        <pc:sldMasterMkLst>
          <pc:docMk/>
          <pc:sldMasterMk cId="0" sldId="2147483648"/>
        </pc:sldMasterMkLst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asterMk cId="0" sldId="2147483648"/>
            <ac:spMk id="1026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asterMk cId="0" sldId="2147483648"/>
            <ac:spMk id="1027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asterMk cId="0" sldId="2147483648"/>
            <ac:spMk id="1028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asterMk cId="0" sldId="2147483648"/>
            <ac:spMk id="1029" creationId="{00000000-0000-0000-0000-000000000000}"/>
          </ac:spMkLst>
        </pc:spChg>
        <pc:spChg chg="mod">
          <ac:chgData name="Stewart Gale" userId="3647ddd2-6040-41ae-a96d-232c23482af8" providerId="ADAL" clId="{70552209-5C83-4F79-A5C5-59300C037B22}" dt="2021-12-11T07:13:09.286" v="0"/>
          <ac:spMkLst>
            <pc:docMk/>
            <pc:sldMasterMk cId="0" sldId="2147483648"/>
            <ac:spMk id="1030" creationId="{00000000-0000-0000-0000-000000000000}"/>
          </ac:spMkLst>
        </pc:spChg>
        <pc:sldLayoutChg chg="modSp">
          <pc:chgData name="Stewart Gale" userId="3647ddd2-6040-41ae-a96d-232c23482af8" providerId="ADAL" clId="{70552209-5C83-4F79-A5C5-59300C037B22}" dt="2021-12-11T07:13:09.286" v="0"/>
          <pc:sldLayoutMkLst>
            <pc:docMk/>
            <pc:sldMasterMk cId="0" sldId="2147483648"/>
            <pc:sldLayoutMk cId="0" sldId="2147483649"/>
          </pc:sldLayoutMkLst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552209-5C83-4F79-A5C5-59300C037B22}" dt="2021-12-11T07:13:09.286" v="0"/>
          <pc:sldLayoutMkLst>
            <pc:docMk/>
            <pc:sldMasterMk cId="0" sldId="2147483648"/>
            <pc:sldLayoutMk cId="0" sldId="2147483651"/>
          </pc:sldLayoutMkLst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552209-5C83-4F79-A5C5-59300C037B22}" dt="2021-12-11T07:13:09.286" v="0"/>
          <pc:sldLayoutMkLst>
            <pc:docMk/>
            <pc:sldMasterMk cId="0" sldId="2147483648"/>
            <pc:sldLayoutMk cId="0" sldId="2147483652"/>
          </pc:sldLayoutMkLst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552209-5C83-4F79-A5C5-59300C037B22}" dt="2021-12-11T07:13:09.286" v="0"/>
          <pc:sldLayoutMkLst>
            <pc:docMk/>
            <pc:sldMasterMk cId="0" sldId="2147483648"/>
            <pc:sldLayoutMk cId="0" sldId="2147483653"/>
          </pc:sldLayoutMkLst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552209-5C83-4F79-A5C5-59300C037B22}" dt="2021-12-11T07:13:09.286" v="0"/>
          <pc:sldLayoutMkLst>
            <pc:docMk/>
            <pc:sldMasterMk cId="0" sldId="2147483648"/>
            <pc:sldLayoutMk cId="0" sldId="2147483656"/>
          </pc:sldLayoutMkLst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552209-5C83-4F79-A5C5-59300C037B22}" dt="2021-12-11T07:13:09.286" v="0"/>
          <pc:sldLayoutMkLst>
            <pc:docMk/>
            <pc:sldMasterMk cId="0" sldId="2147483648"/>
            <pc:sldLayoutMk cId="0" sldId="2147483657"/>
          </pc:sldLayoutMkLst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552209-5C83-4F79-A5C5-59300C037B22}" dt="2021-12-11T07:13:09.286" v="0"/>
          <pc:sldLayoutMkLst>
            <pc:docMk/>
            <pc:sldMasterMk cId="0" sldId="2147483648"/>
            <pc:sldLayoutMk cId="0" sldId="2147483659"/>
          </pc:sldLayoutMkLst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552209-5C83-4F79-A5C5-59300C037B22}" dt="2021-12-11T07:13:09.286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2E400C-6F08-4F66-ADD2-9643AEA871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08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A2AB0-CE55-4F48-9A5A-8EECBED53B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C97AD-24D5-4338-A240-365F5BD725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8A12B-5FC6-48E7-8F44-580EBF9FB4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FA81C-0ACC-4998-AD06-A90E2E833E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757A7-1E8C-4C22-B06E-29408C8B14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23A028-1F76-4788-9049-2303E47750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1CB7A-8707-4AFA-B261-36166CADA7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DD6E5-8D6F-4F5F-9823-AAAD83BD2D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946C3-5EC0-49F1-BC95-7E6C423F6F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EC713-67B8-448D-9E8D-D230A95B1A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C1E2D-CE23-45A2-98CB-FBBEFE47E9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1DAB20B-0995-466B-AC81-1A2CBD4A2E3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2826" y="1306850"/>
            <a:ext cx="1076634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u="sng" dirty="0">
                <a:latin typeface="Calibri" panose="020F0502020204030204" pitchFamily="34" charset="0"/>
              </a:rPr>
              <a:t>LO: All types of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95108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7818" y="323622"/>
            <a:ext cx="105043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What are the </a:t>
            </a:r>
            <a:r>
              <a:rPr lang="en-GB" sz="7200" b="1" dirty="0"/>
              <a:t>4 types </a:t>
            </a:r>
            <a:r>
              <a:rPr lang="en-GB" sz="7200" dirty="0"/>
              <a:t>of transformations?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003" y="2951148"/>
            <a:ext cx="4935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FF0000"/>
                </a:solidFill>
              </a:rPr>
              <a:t>Rotation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34229" y="3025726"/>
            <a:ext cx="4997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0000FF"/>
                </a:solidFill>
              </a:rPr>
              <a:t>Reflection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325" y="4934879"/>
            <a:ext cx="5438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00B050"/>
                </a:solidFill>
              </a:rPr>
              <a:t>Translation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76445" y="4994759"/>
            <a:ext cx="5905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FF00FF"/>
                </a:solidFill>
              </a:rPr>
              <a:t>Enlargement</a:t>
            </a:r>
          </a:p>
        </p:txBody>
      </p:sp>
    </p:spTree>
    <p:extLst>
      <p:ext uri="{BB962C8B-B14F-4D97-AF65-F5344CB8AC3E}">
        <p14:creationId xmlns:p14="http://schemas.microsoft.com/office/powerpoint/2010/main" val="349965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135462"/>
            <a:ext cx="7656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How do you describe a </a:t>
            </a:r>
          </a:p>
          <a:p>
            <a:pPr algn="ctr"/>
            <a:r>
              <a:rPr lang="en-GB" sz="5400" b="1" dirty="0"/>
              <a:t>ROTATION</a:t>
            </a:r>
            <a:r>
              <a:rPr lang="en-GB" sz="5400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64603" y="2546842"/>
            <a:ext cx="407275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CW </a:t>
            </a:r>
            <a:r>
              <a:rPr lang="en-GB" sz="5400" dirty="0"/>
              <a:t>or</a:t>
            </a:r>
            <a:r>
              <a:rPr lang="en-GB" sz="5400" dirty="0">
                <a:solidFill>
                  <a:srgbClr val="FF0000"/>
                </a:solidFill>
              </a:rPr>
              <a:t> ACW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2287" y="2546842"/>
            <a:ext cx="225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Info 1: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64603" y="3886911"/>
            <a:ext cx="213885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Angle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2287" y="3886911"/>
            <a:ext cx="225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Info 2: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01389" y="5381871"/>
            <a:ext cx="518691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Centre of Rotation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2287" y="5334574"/>
            <a:ext cx="225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Info 3:</a:t>
            </a:r>
          </a:p>
        </p:txBody>
      </p:sp>
    </p:spTree>
    <p:extLst>
      <p:ext uri="{BB962C8B-B14F-4D97-AF65-F5344CB8AC3E}">
        <p14:creationId xmlns:p14="http://schemas.microsoft.com/office/powerpoint/2010/main" val="260634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135462"/>
            <a:ext cx="7656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How do you describe a </a:t>
            </a:r>
          </a:p>
          <a:p>
            <a:pPr algn="ctr"/>
            <a:r>
              <a:rPr lang="en-GB" sz="5400" b="1" dirty="0"/>
              <a:t>REFLECTION</a:t>
            </a:r>
            <a:r>
              <a:rPr lang="en-GB" sz="5400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58343" y="2581000"/>
            <a:ext cx="6085488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0000FF"/>
                </a:solidFill>
              </a:rPr>
              <a:t>Line of symmetry</a:t>
            </a:r>
          </a:p>
          <a:p>
            <a:pPr algn="ctr"/>
            <a:r>
              <a:rPr lang="en-GB" sz="5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dirty="0">
                <a:solidFill>
                  <a:srgbClr val="0000FF"/>
                </a:solidFill>
              </a:rPr>
              <a:t> = 1</a:t>
            </a:r>
          </a:p>
          <a:p>
            <a:pPr algn="ctr"/>
            <a:r>
              <a:rPr lang="en-GB" sz="5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solidFill>
                  <a:srgbClr val="0000FF"/>
                </a:solidFill>
              </a:rPr>
              <a:t> = 3</a:t>
            </a:r>
          </a:p>
          <a:p>
            <a:pPr algn="ctr"/>
            <a:r>
              <a:rPr lang="en-GB" sz="5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solidFill>
                  <a:srgbClr val="0000FF"/>
                </a:solidFill>
              </a:rPr>
              <a:t> = </a:t>
            </a:r>
            <a:r>
              <a:rPr lang="en-GB" sz="5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52001" y="2581000"/>
            <a:ext cx="225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Info 1:</a:t>
            </a:r>
          </a:p>
        </p:txBody>
      </p:sp>
    </p:spTree>
    <p:extLst>
      <p:ext uri="{BB962C8B-B14F-4D97-AF65-F5344CB8AC3E}">
        <p14:creationId xmlns:p14="http://schemas.microsoft.com/office/powerpoint/2010/main" val="216855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135462"/>
            <a:ext cx="7656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How do you describe a </a:t>
            </a:r>
          </a:p>
          <a:p>
            <a:pPr algn="ctr"/>
            <a:r>
              <a:rPr lang="en-GB" sz="5400" b="1" dirty="0"/>
              <a:t>TRANSLATION</a:t>
            </a:r>
            <a:r>
              <a:rPr lang="en-GB" sz="5400" dirty="0"/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4430111" y="2853144"/>
                <a:ext cx="5512675" cy="27905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400" dirty="0">
                    <a:solidFill>
                      <a:srgbClr val="00B050"/>
                    </a:solidFill>
                  </a:rPr>
                  <a:t>Column Vector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5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5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5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5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54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11" y="2853144"/>
                <a:ext cx="5512675" cy="2790508"/>
              </a:xfrm>
              <a:prstGeom prst="rect">
                <a:avLst/>
              </a:prstGeom>
              <a:blipFill>
                <a:blip r:embed="rId2"/>
                <a:stretch>
                  <a:fillRect t="-61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123768" y="2853144"/>
            <a:ext cx="225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Info 1:</a:t>
            </a:r>
          </a:p>
        </p:txBody>
      </p:sp>
    </p:spTree>
    <p:extLst>
      <p:ext uri="{BB962C8B-B14F-4D97-AF65-F5344CB8AC3E}">
        <p14:creationId xmlns:p14="http://schemas.microsoft.com/office/powerpoint/2010/main" val="301917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135462"/>
            <a:ext cx="7656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How do you describe an </a:t>
            </a:r>
          </a:p>
          <a:p>
            <a:pPr algn="ctr"/>
            <a:r>
              <a:rPr lang="en-GB" sz="5400" b="1" dirty="0"/>
              <a:t>ENLARGEMENT</a:t>
            </a:r>
            <a:r>
              <a:rPr lang="en-GB" sz="5400" dirty="0"/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4448" y="2769346"/>
            <a:ext cx="407275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FF"/>
                </a:solidFill>
              </a:rPr>
              <a:t>Scale Factor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3456" y="2756741"/>
            <a:ext cx="225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Info 1: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03456" y="4096810"/>
            <a:ext cx="2253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/>
              <a:t>Info 2: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2653" y="4183383"/>
            <a:ext cx="4934606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FF"/>
                </a:solidFill>
              </a:rPr>
              <a:t>Centre of Enlargement</a:t>
            </a:r>
          </a:p>
        </p:txBody>
      </p:sp>
    </p:spTree>
    <p:extLst>
      <p:ext uri="{BB962C8B-B14F-4D97-AF65-F5344CB8AC3E}">
        <p14:creationId xmlns:p14="http://schemas.microsoft.com/office/powerpoint/2010/main" val="355578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486" y="346842"/>
            <a:ext cx="116368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Describe a transformation.</a:t>
            </a:r>
          </a:p>
          <a:p>
            <a:pPr algn="ctr"/>
            <a:r>
              <a:rPr lang="en-GB" sz="6000" dirty="0"/>
              <a:t>What is missing?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3830734" y="2778876"/>
            <a:ext cx="4201792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ROTATION</a:t>
            </a:r>
          </a:p>
          <a:p>
            <a:pPr algn="ctr"/>
            <a:r>
              <a:rPr lang="en-GB" sz="6000" dirty="0">
                <a:solidFill>
                  <a:srgbClr val="FF0000"/>
                </a:solidFill>
              </a:rPr>
              <a:t>90˚ </a:t>
            </a:r>
          </a:p>
          <a:p>
            <a:pPr algn="ctr"/>
            <a:r>
              <a:rPr lang="en-GB" sz="6000" dirty="0">
                <a:solidFill>
                  <a:srgbClr val="FF0000"/>
                </a:solidFill>
              </a:rPr>
              <a:t>About (2,2)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98017" y="3794539"/>
            <a:ext cx="3773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CW or ACW</a:t>
            </a:r>
          </a:p>
        </p:txBody>
      </p:sp>
    </p:spTree>
    <p:extLst>
      <p:ext uri="{BB962C8B-B14F-4D97-AF65-F5344CB8AC3E}">
        <p14:creationId xmlns:p14="http://schemas.microsoft.com/office/powerpoint/2010/main" val="176767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0730" y="346842"/>
            <a:ext cx="10287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Describe a transformation.</a:t>
            </a:r>
          </a:p>
          <a:p>
            <a:pPr algn="ctr"/>
            <a:r>
              <a:rPr lang="en-GB" sz="6000" dirty="0"/>
              <a:t>What is missing?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4954662" y="2800836"/>
                <a:ext cx="2282676" cy="21670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6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GB" sz="6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6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GB" sz="6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60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662" y="2800836"/>
                <a:ext cx="2282676" cy="21670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572712" y="5305297"/>
            <a:ext cx="4692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Translation</a:t>
            </a:r>
          </a:p>
        </p:txBody>
      </p:sp>
    </p:spTree>
    <p:extLst>
      <p:ext uri="{BB962C8B-B14F-4D97-AF65-F5344CB8AC3E}">
        <p14:creationId xmlns:p14="http://schemas.microsoft.com/office/powerpoint/2010/main" val="377008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5885" y="281528"/>
            <a:ext cx="98206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Describe a transformation.</a:t>
            </a:r>
          </a:p>
          <a:p>
            <a:pPr algn="ctr"/>
            <a:r>
              <a:rPr lang="en-GB" sz="6000" dirty="0"/>
              <a:t>What is missing?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2989" y="2642242"/>
            <a:ext cx="580639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dirty="0">
                <a:solidFill>
                  <a:srgbClr val="FF00FF"/>
                </a:solidFill>
              </a:rPr>
              <a:t>Enlargement </a:t>
            </a:r>
          </a:p>
          <a:p>
            <a:pPr algn="ctr"/>
            <a:endParaRPr lang="en-GB" sz="1600" dirty="0">
              <a:solidFill>
                <a:srgbClr val="FF00FF"/>
              </a:solidFill>
            </a:endParaRPr>
          </a:p>
          <a:p>
            <a:pPr algn="ctr"/>
            <a:r>
              <a:rPr lang="en-GB" sz="6000" dirty="0">
                <a:solidFill>
                  <a:srgbClr val="FF00FF"/>
                </a:solidFill>
              </a:rPr>
              <a:t>Scale Factor =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5885" y="5153835"/>
            <a:ext cx="10001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Centre of Enlargement (2,3)</a:t>
            </a:r>
          </a:p>
        </p:txBody>
      </p:sp>
    </p:spTree>
    <p:extLst>
      <p:ext uri="{BB962C8B-B14F-4D97-AF65-F5344CB8AC3E}">
        <p14:creationId xmlns:p14="http://schemas.microsoft.com/office/powerpoint/2010/main" val="140485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1597" y="346842"/>
            <a:ext cx="10212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Describe a transformation.</a:t>
            </a:r>
          </a:p>
          <a:p>
            <a:pPr algn="ctr"/>
            <a:r>
              <a:rPr lang="en-GB" sz="6000" dirty="0"/>
              <a:t>What is missing?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4824751" y="3009900"/>
            <a:ext cx="2914580" cy="18774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8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8800" dirty="0">
                <a:solidFill>
                  <a:srgbClr val="0000FF"/>
                </a:solidFill>
              </a:rPr>
              <a:t> = 3 </a:t>
            </a:r>
          </a:p>
          <a:p>
            <a:pPr algn="ctr"/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9958" y="4941892"/>
            <a:ext cx="4315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Reflection</a:t>
            </a:r>
          </a:p>
        </p:txBody>
      </p:sp>
    </p:spTree>
    <p:extLst>
      <p:ext uri="{BB962C8B-B14F-4D97-AF65-F5344CB8AC3E}">
        <p14:creationId xmlns:p14="http://schemas.microsoft.com/office/powerpoint/2010/main" val="71863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153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 Math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</dc:creator>
  <cp:lastModifiedBy>Stewart Gale</cp:lastModifiedBy>
  <cp:revision>20</cp:revision>
  <dcterms:created xsi:type="dcterms:W3CDTF">2013-05-11T13:59:33Z</dcterms:created>
  <dcterms:modified xsi:type="dcterms:W3CDTF">2021-12-11T07:17:40Z</dcterms:modified>
</cp:coreProperties>
</file>