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655" r:id="rId2"/>
    <p:sldId id="657" r:id="rId3"/>
    <p:sldId id="661" r:id="rId4"/>
    <p:sldId id="675" r:id="rId5"/>
    <p:sldId id="676" r:id="rId6"/>
    <p:sldId id="653" r:id="rId7"/>
    <p:sldId id="663" r:id="rId8"/>
    <p:sldId id="662" r:id="rId9"/>
    <p:sldId id="654" r:id="rId10"/>
    <p:sldId id="673" r:id="rId11"/>
    <p:sldId id="656" r:id="rId12"/>
    <p:sldId id="626" r:id="rId13"/>
    <p:sldId id="671" r:id="rId14"/>
    <p:sldId id="630" r:id="rId15"/>
    <p:sldId id="668" r:id="rId16"/>
    <p:sldId id="658" r:id="rId17"/>
    <p:sldId id="672" r:id="rId18"/>
    <p:sldId id="666" r:id="rId19"/>
    <p:sldId id="670" r:id="rId20"/>
    <p:sldId id="660" r:id="rId21"/>
    <p:sldId id="633" r:id="rId22"/>
    <p:sldId id="659" r:id="rId23"/>
    <p:sldId id="67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DE2A4-E753-4AD5-922B-A0FB4C55E8AE}" v="305" dt="2024-01-22T07:32:56.3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59" autoAdjust="0"/>
    <p:restoredTop sz="88534" autoAdjust="0"/>
  </p:normalViewPr>
  <p:slideViewPr>
    <p:cSldViewPr>
      <p:cViewPr varScale="1">
        <p:scale>
          <a:sx n="70" d="100"/>
          <a:sy n="70" d="100"/>
        </p:scale>
        <p:origin x="66" y="55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C64F6E2-7D5B-4CB2-9E82-1EE14FA28E7A}"/>
    <pc:docChg chg="undo custSel addSld delSld modSld sldOrd modMainMaster modNotesMaster">
      <pc:chgData name="Stewart Gale" userId="3647ddd2-6040-41ae-a96d-232c23482af8" providerId="ADAL" clId="{4C64F6E2-7D5B-4CB2-9E82-1EE14FA28E7A}" dt="2023-08-26T05:38:05.121" v="1747" actId="20577"/>
      <pc:docMkLst>
        <pc:docMk/>
      </pc:docMkLst>
      <pc:sldChg chg="addSp delSp modSp mod delAnim modAnim">
        <pc:chgData name="Stewart Gale" userId="3647ddd2-6040-41ae-a96d-232c23482af8" providerId="ADAL" clId="{4C64F6E2-7D5B-4CB2-9E82-1EE14FA28E7A}" dt="2023-08-24T11:45:14.181" v="338"/>
        <pc:sldMkLst>
          <pc:docMk/>
          <pc:sldMk cId="851233267" sldId="618"/>
        </pc:sldMkLst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851233267" sldId="618"/>
            <ac:spMk id="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41:48.946" v="281" actId="1076"/>
          <ac:spMkLst>
            <pc:docMk/>
            <pc:sldMk cId="851233267" sldId="618"/>
            <ac:spMk id="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42:57.635" v="304" actId="1076"/>
          <ac:spMkLst>
            <pc:docMk/>
            <pc:sldMk cId="851233267" sldId="618"/>
            <ac:spMk id="8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1:36:25.366" v="76" actId="478"/>
          <ac:spMkLst>
            <pc:docMk/>
            <pc:sldMk cId="851233267" sldId="618"/>
            <ac:spMk id="9" creationId="{00000000-0000-0000-0000-000000000000}"/>
          </ac:spMkLst>
        </pc:spChg>
        <pc:spChg chg="add mod">
          <ac:chgData name="Stewart Gale" userId="3647ddd2-6040-41ae-a96d-232c23482af8" providerId="ADAL" clId="{4C64F6E2-7D5B-4CB2-9E82-1EE14FA28E7A}" dt="2023-08-24T11:40:52.234" v="252" actId="1035"/>
          <ac:spMkLst>
            <pc:docMk/>
            <pc:sldMk cId="851233267" sldId="618"/>
            <ac:spMk id="14" creationId="{5176AC0B-09EF-2681-B24B-0D7611DBAD06}"/>
          </ac:spMkLst>
        </pc:spChg>
        <pc:spChg chg="mod">
          <ac:chgData name="Stewart Gale" userId="3647ddd2-6040-41ae-a96d-232c23482af8" providerId="ADAL" clId="{4C64F6E2-7D5B-4CB2-9E82-1EE14FA28E7A}" dt="2023-08-24T11:40:52.234" v="252" actId="1035"/>
          <ac:spMkLst>
            <pc:docMk/>
            <pc:sldMk cId="851233267" sldId="618"/>
            <ac:spMk id="15" creationId="{00000000-0000-0000-0000-000000000000}"/>
          </ac:spMkLst>
        </pc:spChg>
        <pc:spChg chg="add mod">
          <ac:chgData name="Stewart Gale" userId="3647ddd2-6040-41ae-a96d-232c23482af8" providerId="ADAL" clId="{4C64F6E2-7D5B-4CB2-9E82-1EE14FA28E7A}" dt="2023-08-24T11:40:52.234" v="252" actId="1035"/>
          <ac:spMkLst>
            <pc:docMk/>
            <pc:sldMk cId="851233267" sldId="618"/>
            <ac:spMk id="16" creationId="{AB2F930F-F81E-CBF5-699D-FE15204DBDC9}"/>
          </ac:spMkLst>
        </pc:spChg>
        <pc:spChg chg="add mod">
          <ac:chgData name="Stewart Gale" userId="3647ddd2-6040-41ae-a96d-232c23482af8" providerId="ADAL" clId="{4C64F6E2-7D5B-4CB2-9E82-1EE14FA28E7A}" dt="2023-08-24T11:42:27.841" v="290" actId="20577"/>
          <ac:spMkLst>
            <pc:docMk/>
            <pc:sldMk cId="851233267" sldId="618"/>
            <ac:spMk id="21" creationId="{EC527DB8-5452-DF54-A688-CE68756DAFCF}"/>
          </ac:spMkLst>
        </pc:spChg>
        <pc:spChg chg="add mod">
          <ac:chgData name="Stewart Gale" userId="3647ddd2-6040-41ae-a96d-232c23482af8" providerId="ADAL" clId="{4C64F6E2-7D5B-4CB2-9E82-1EE14FA28E7A}" dt="2023-08-24T11:44:46.630" v="335" actId="1076"/>
          <ac:spMkLst>
            <pc:docMk/>
            <pc:sldMk cId="851233267" sldId="618"/>
            <ac:spMk id="22" creationId="{5A45A392-0577-E4DC-C391-EA69BEEB405B}"/>
          </ac:spMkLst>
        </pc:spChg>
        <pc:spChg chg="add mod">
          <ac:chgData name="Stewart Gale" userId="3647ddd2-6040-41ae-a96d-232c23482af8" providerId="ADAL" clId="{4C64F6E2-7D5B-4CB2-9E82-1EE14FA28E7A}" dt="2023-08-24T11:44:46.630" v="335" actId="1076"/>
          <ac:spMkLst>
            <pc:docMk/>
            <pc:sldMk cId="851233267" sldId="618"/>
            <ac:spMk id="23" creationId="{C83BEE18-E9E7-5976-0F59-745575C444FA}"/>
          </ac:spMkLst>
        </pc:spChg>
        <pc:spChg chg="add mod">
          <ac:chgData name="Stewart Gale" userId="3647ddd2-6040-41ae-a96d-232c23482af8" providerId="ADAL" clId="{4C64F6E2-7D5B-4CB2-9E82-1EE14FA28E7A}" dt="2023-08-24T11:44:46.630" v="335" actId="1076"/>
          <ac:spMkLst>
            <pc:docMk/>
            <pc:sldMk cId="851233267" sldId="618"/>
            <ac:spMk id="24" creationId="{B44FFD6D-6C5C-DEA2-243F-AAFDCF5C1EF0}"/>
          </ac:spMkLst>
        </pc:spChg>
        <pc:spChg chg="add mod">
          <ac:chgData name="Stewart Gale" userId="3647ddd2-6040-41ae-a96d-232c23482af8" providerId="ADAL" clId="{4C64F6E2-7D5B-4CB2-9E82-1EE14FA28E7A}" dt="2023-08-24T11:43:13.026" v="308" actId="20577"/>
          <ac:spMkLst>
            <pc:docMk/>
            <pc:sldMk cId="851233267" sldId="618"/>
            <ac:spMk id="25" creationId="{16F1925F-75BC-0B30-879C-13D737D5F27C}"/>
          </ac:spMkLst>
        </pc:spChg>
        <pc:spChg chg="add mod">
          <ac:chgData name="Stewart Gale" userId="3647ddd2-6040-41ae-a96d-232c23482af8" providerId="ADAL" clId="{4C64F6E2-7D5B-4CB2-9E82-1EE14FA28E7A}" dt="2023-08-24T11:43:22.208" v="310" actId="1076"/>
          <ac:spMkLst>
            <pc:docMk/>
            <pc:sldMk cId="851233267" sldId="618"/>
            <ac:spMk id="26" creationId="{60AED0E0-8E5F-34D8-1334-4A43B3DD0578}"/>
          </ac:spMkLst>
        </pc:spChg>
        <pc:spChg chg="mod">
          <ac:chgData name="Stewart Gale" userId="3647ddd2-6040-41ae-a96d-232c23482af8" providerId="ADAL" clId="{4C64F6E2-7D5B-4CB2-9E82-1EE14FA28E7A}" dt="2023-08-24T11:40:52.234" v="252" actId="1035"/>
          <ac:spMkLst>
            <pc:docMk/>
            <pc:sldMk cId="851233267" sldId="618"/>
            <ac:spMk id="73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1:38:43.381" v="125" actId="478"/>
          <ac:spMkLst>
            <pc:docMk/>
            <pc:sldMk cId="851233267" sldId="618"/>
            <ac:spMk id="75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1:39:56.974" v="239" actId="478"/>
          <ac:spMkLst>
            <pc:docMk/>
            <pc:sldMk cId="851233267" sldId="618"/>
            <ac:spMk id="76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1:39:55.396" v="238" actId="478"/>
          <ac:spMkLst>
            <pc:docMk/>
            <pc:sldMk cId="851233267" sldId="618"/>
            <ac:spMk id="77" creationId="{00000000-0000-0000-0000-000000000000}"/>
          </ac:spMkLst>
        </pc:spChg>
        <pc:grpChg chg="del mod">
          <ac:chgData name="Stewart Gale" userId="3647ddd2-6040-41ae-a96d-232c23482af8" providerId="ADAL" clId="{4C64F6E2-7D5B-4CB2-9E82-1EE14FA28E7A}" dt="2023-08-24T11:36:05.555" v="65" actId="478"/>
          <ac:grpSpMkLst>
            <pc:docMk/>
            <pc:sldMk cId="851233267" sldId="61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851233267" sldId="618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4C64F6E2-7D5B-4CB2-9E82-1EE14FA28E7A}" dt="2023-08-24T11:40:52.234" v="252" actId="1035"/>
          <ac:cxnSpMkLst>
            <pc:docMk/>
            <pc:sldMk cId="851233267" sldId="618"/>
            <ac:cxnSpMk id="7" creationId="{16D802CE-C3A2-B9D3-DE19-2274C718885D}"/>
          </ac:cxnSpMkLst>
        </pc:cxnChg>
        <pc:cxnChg chg="add mod">
          <ac:chgData name="Stewart Gale" userId="3647ddd2-6040-41ae-a96d-232c23482af8" providerId="ADAL" clId="{4C64F6E2-7D5B-4CB2-9E82-1EE14FA28E7A}" dt="2023-08-24T11:40:52.234" v="252" actId="1035"/>
          <ac:cxnSpMkLst>
            <pc:docMk/>
            <pc:sldMk cId="851233267" sldId="618"/>
            <ac:cxnSpMk id="17" creationId="{EC5FF09C-1955-FCDB-FA1A-C9DF3F563485}"/>
          </ac:cxnSpMkLst>
        </pc:cxnChg>
        <pc:cxnChg chg="del mod">
          <ac:chgData name="Stewart Gale" userId="3647ddd2-6040-41ae-a96d-232c23482af8" providerId="ADAL" clId="{4C64F6E2-7D5B-4CB2-9E82-1EE14FA28E7A}" dt="2023-08-24T11:36:25.366" v="76" actId="478"/>
          <ac:cxnSpMkLst>
            <pc:docMk/>
            <pc:sldMk cId="851233267" sldId="618"/>
            <ac:cxnSpMk id="18" creationId="{00000000-0000-0000-0000-000000000000}"/>
          </ac:cxnSpMkLst>
        </pc:cxnChg>
        <pc:cxnChg chg="del mod">
          <ac:chgData name="Stewart Gale" userId="3647ddd2-6040-41ae-a96d-232c23482af8" providerId="ADAL" clId="{4C64F6E2-7D5B-4CB2-9E82-1EE14FA28E7A}" dt="2023-08-24T11:37:32.906" v="106" actId="478"/>
          <ac:cxnSpMkLst>
            <pc:docMk/>
            <pc:sldMk cId="851233267" sldId="618"/>
            <ac:cxnSpMk id="72" creationId="{00000000-0000-0000-0000-000000000000}"/>
          </ac:cxnSpMkLst>
        </pc:cxnChg>
        <pc:cxnChg chg="del mod">
          <ac:chgData name="Stewart Gale" userId="3647ddd2-6040-41ae-a96d-232c23482af8" providerId="ADAL" clId="{4C64F6E2-7D5B-4CB2-9E82-1EE14FA28E7A}" dt="2023-08-24T11:38:43.381" v="125" actId="478"/>
          <ac:cxnSpMkLst>
            <pc:docMk/>
            <pc:sldMk cId="851233267" sldId="618"/>
            <ac:cxnSpMk id="74" creationId="{00000000-0000-0000-0000-000000000000}"/>
          </ac:cxnSpMkLst>
        </pc:cxnChg>
        <pc:cxnChg chg="del mod">
          <ac:chgData name="Stewart Gale" userId="3647ddd2-6040-41ae-a96d-232c23482af8" providerId="ADAL" clId="{4C64F6E2-7D5B-4CB2-9E82-1EE14FA28E7A}" dt="2023-08-24T11:38:43.381" v="125" actId="478"/>
          <ac:cxnSpMkLst>
            <pc:docMk/>
            <pc:sldMk cId="851233267" sldId="618"/>
            <ac:cxnSpMk id="78" creationId="{00000000-0000-0000-0000-000000000000}"/>
          </ac:cxnSpMkLst>
        </pc:cxnChg>
        <pc:cxnChg chg="del mod">
          <ac:chgData name="Stewart Gale" userId="3647ddd2-6040-41ae-a96d-232c23482af8" providerId="ADAL" clId="{4C64F6E2-7D5B-4CB2-9E82-1EE14FA28E7A}" dt="2023-08-24T11:36:35.125" v="83" actId="478"/>
          <ac:cxnSpMkLst>
            <pc:docMk/>
            <pc:sldMk cId="851233267" sldId="618"/>
            <ac:cxnSpMk id="79" creationId="{00000000-0000-0000-0000-000000000000}"/>
          </ac:cxnSpMkLst>
        </pc:cxnChg>
        <pc:cxnChg chg="del mod">
          <ac:chgData name="Stewart Gale" userId="3647ddd2-6040-41ae-a96d-232c23482af8" providerId="ADAL" clId="{4C64F6E2-7D5B-4CB2-9E82-1EE14FA28E7A}" dt="2023-08-24T11:36:25.366" v="76" actId="478"/>
          <ac:cxnSpMkLst>
            <pc:docMk/>
            <pc:sldMk cId="851233267" sldId="618"/>
            <ac:cxnSpMk id="80" creationId="{00000000-0000-0000-0000-000000000000}"/>
          </ac:cxnSpMkLst>
        </pc:cxnChg>
      </pc:sldChg>
      <pc:sldChg chg="delSp modSp mod">
        <pc:chgData name="Stewart Gale" userId="3647ddd2-6040-41ae-a96d-232c23482af8" providerId="ADAL" clId="{4C64F6E2-7D5B-4CB2-9E82-1EE14FA28E7A}" dt="2023-08-24T12:24:44.216" v="1620" actId="1076"/>
        <pc:sldMkLst>
          <pc:docMk/>
          <pc:sldMk cId="2044562124" sldId="626"/>
        </pc:sldMkLst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044562124" sldId="626"/>
            <ac:spMk id="4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24:24.880" v="1614" actId="114"/>
          <ac:spMkLst>
            <pc:docMk/>
            <pc:sldMk cId="2044562124" sldId="626"/>
            <ac:spMk id="6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24:44.216" v="1620" actId="1076"/>
          <ac:spMkLst>
            <pc:docMk/>
            <pc:sldMk cId="2044562124" sldId="626"/>
            <ac:spMk id="22" creationId="{00000000-0000-0000-0000-000000000000}"/>
          </ac:spMkLst>
        </pc:spChg>
        <pc:grpChg chg="del mod">
          <ac:chgData name="Stewart Gale" userId="3647ddd2-6040-41ae-a96d-232c23482af8" providerId="ADAL" clId="{4C64F6E2-7D5B-4CB2-9E82-1EE14FA28E7A}" dt="2023-08-24T11:45:54.856" v="350" actId="478"/>
          <ac:grpSpMkLst>
            <pc:docMk/>
            <pc:sldMk cId="2044562124" sldId="626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2044562124" sldId="626"/>
            <ac:cxnSpMk id="5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4C64F6E2-7D5B-4CB2-9E82-1EE14FA28E7A}" dt="2023-08-24T12:02:29.646" v="852" actId="478"/>
        <pc:sldMkLst>
          <pc:docMk/>
          <pc:sldMk cId="2982292785" sldId="627"/>
        </pc:sldMkLst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00:12.023" v="794" actId="1076"/>
          <ac:spMkLst>
            <pc:docMk/>
            <pc:sldMk cId="2982292785" sldId="627"/>
            <ac:spMk id="5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02:29.646" v="852" actId="478"/>
          <ac:spMkLst>
            <pc:docMk/>
            <pc:sldMk cId="2982292785" sldId="627"/>
            <ac:spMk id="6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02:29.646" v="852" actId="478"/>
          <ac:spMkLst>
            <pc:docMk/>
            <pc:sldMk cId="2982292785" sldId="627"/>
            <ac:spMk id="8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10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11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12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18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02:29.646" v="852" actId="478"/>
          <ac:spMkLst>
            <pc:docMk/>
            <pc:sldMk cId="2982292785" sldId="627"/>
            <ac:spMk id="19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22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2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24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2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26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27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28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29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30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31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32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3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3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38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982292785" sldId="627"/>
            <ac:spMk id="40" creationId="{00000000-0000-0000-0000-000000000000}"/>
          </ac:spMkLst>
        </pc:spChg>
        <pc:grpChg chg="del mod">
          <ac:chgData name="Stewart Gale" userId="3647ddd2-6040-41ae-a96d-232c23482af8" providerId="ADAL" clId="{4C64F6E2-7D5B-4CB2-9E82-1EE14FA28E7A}" dt="2023-08-24T11:51:19.545" v="532" actId="478"/>
          <ac:grpSpMkLst>
            <pc:docMk/>
            <pc:sldMk cId="2982292785" sldId="627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4C64F6E2-7D5B-4CB2-9E82-1EE14FA28E7A}" dt="2023-08-24T11:34:08.436" v="0"/>
          <ac:grpSpMkLst>
            <pc:docMk/>
            <pc:sldMk cId="2982292785" sldId="627"/>
            <ac:grpSpMk id="41" creationId="{00000000-0000-0000-0000-000000000000}"/>
          </ac:grpSpMkLst>
        </pc:grp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2982292785" sldId="627"/>
            <ac:cxnSpMk id="4" creationId="{00000000-0000-0000-0000-000000000000}"/>
          </ac:cxnSpMkLst>
        </pc:cxnChg>
      </pc:sldChg>
      <pc:sldChg chg="add">
        <pc:chgData name="Stewart Gale" userId="3647ddd2-6040-41ae-a96d-232c23482af8" providerId="ADAL" clId="{4C64F6E2-7D5B-4CB2-9E82-1EE14FA28E7A}" dt="2023-08-24T12:19:09.728" v="1440"/>
        <pc:sldMkLst>
          <pc:docMk/>
          <pc:sldMk cId="531862230" sldId="630"/>
        </pc:sldMkLst>
      </pc:sldChg>
      <pc:sldChg chg="delSp modSp del mod delAnim">
        <pc:chgData name="Stewart Gale" userId="3647ddd2-6040-41ae-a96d-232c23482af8" providerId="ADAL" clId="{4C64F6E2-7D5B-4CB2-9E82-1EE14FA28E7A}" dt="2023-08-24T12:19:05.700" v="1439" actId="2696"/>
        <pc:sldMkLst>
          <pc:docMk/>
          <pc:sldMk cId="3517764081" sldId="630"/>
        </pc:sldMkLst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3517764081" sldId="630"/>
            <ac:spMk id="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7:11.205" v="1356" actId="20577"/>
          <ac:spMkLst>
            <pc:docMk/>
            <pc:sldMk cId="3517764081" sldId="630"/>
            <ac:spMk id="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7:27.490" v="1363" actId="1076"/>
          <ac:spMkLst>
            <pc:docMk/>
            <pc:sldMk cId="3517764081" sldId="630"/>
            <ac:spMk id="7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16:39.868" v="1328" actId="478"/>
          <ac:spMkLst>
            <pc:docMk/>
            <pc:sldMk cId="3517764081" sldId="630"/>
            <ac:spMk id="8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16:39.868" v="1328" actId="478"/>
          <ac:spMkLst>
            <pc:docMk/>
            <pc:sldMk cId="3517764081" sldId="630"/>
            <ac:spMk id="9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16:40.763" v="1329" actId="478"/>
          <ac:spMkLst>
            <pc:docMk/>
            <pc:sldMk cId="3517764081" sldId="630"/>
            <ac:spMk id="15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16:42.435" v="1330" actId="478"/>
          <ac:spMkLst>
            <pc:docMk/>
            <pc:sldMk cId="3517764081" sldId="630"/>
            <ac:spMk id="16" creationId="{00000000-0000-0000-0000-000000000000}"/>
          </ac:spMkLst>
        </pc:spChg>
        <pc:grpChg chg="del mod">
          <ac:chgData name="Stewart Gale" userId="3647ddd2-6040-41ae-a96d-232c23482af8" providerId="ADAL" clId="{4C64F6E2-7D5B-4CB2-9E82-1EE14FA28E7A}" dt="2023-08-24T12:16:23.104" v="1325" actId="478"/>
          <ac:grpSpMkLst>
            <pc:docMk/>
            <pc:sldMk cId="3517764081" sldId="63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3517764081" sldId="630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4C64F6E2-7D5B-4CB2-9E82-1EE14FA28E7A}" dt="2023-08-24T12:26:38.356" v="1647" actId="1076"/>
        <pc:sldMkLst>
          <pc:docMk/>
          <pc:sldMk cId="4114380806" sldId="631"/>
        </pc:sldMkLst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4114380806" sldId="631"/>
            <ac:spMk id="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26:38.356" v="1647" actId="1076"/>
          <ac:spMkLst>
            <pc:docMk/>
            <pc:sldMk cId="4114380806" sldId="631"/>
            <ac:spMk id="6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25:41.555" v="1637" actId="1076"/>
          <ac:spMkLst>
            <pc:docMk/>
            <pc:sldMk cId="4114380806" sldId="631"/>
            <ac:spMk id="7" creationId="{00000000-0000-0000-0000-000000000000}"/>
          </ac:spMkLst>
        </pc:spChg>
        <pc:grpChg chg="del mod">
          <ac:chgData name="Stewart Gale" userId="3647ddd2-6040-41ae-a96d-232c23482af8" providerId="ADAL" clId="{4C64F6E2-7D5B-4CB2-9E82-1EE14FA28E7A}" dt="2023-08-24T12:18:52.885" v="1438" actId="478"/>
          <ac:grpSpMkLst>
            <pc:docMk/>
            <pc:sldMk cId="4114380806" sldId="631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C64F6E2-7D5B-4CB2-9E82-1EE14FA28E7A}" dt="2023-08-24T12:25:18.592" v="1623" actId="1076"/>
          <ac:picMkLst>
            <pc:docMk/>
            <pc:sldMk cId="4114380806" sldId="631"/>
            <ac:picMk id="5" creationId="{00000000-0000-0000-0000-000000000000}"/>
          </ac:picMkLst>
        </pc:pic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4114380806" sldId="63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4C64F6E2-7D5B-4CB2-9E82-1EE14FA28E7A}" dt="2023-08-24T12:26:51.829" v="1652" actId="1076"/>
        <pc:sldMkLst>
          <pc:docMk/>
          <pc:sldMk cId="2111826562" sldId="633"/>
        </pc:sldMkLst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111826562" sldId="633"/>
            <ac:spMk id="3" creationId="{00000000-0000-0000-0000-000000000000}"/>
          </ac:spMkLst>
        </pc:spChg>
        <pc:grpChg chg="del mod">
          <ac:chgData name="Stewart Gale" userId="3647ddd2-6040-41ae-a96d-232c23482af8" providerId="ADAL" clId="{4C64F6E2-7D5B-4CB2-9E82-1EE14FA28E7A}" dt="2023-08-24T12:26:46.664" v="1649" actId="478"/>
          <ac:grpSpMkLst>
            <pc:docMk/>
            <pc:sldMk cId="2111826562" sldId="633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C64F6E2-7D5B-4CB2-9E82-1EE14FA28E7A}" dt="2023-08-24T12:26:51.829" v="1652" actId="1076"/>
          <ac:picMkLst>
            <pc:docMk/>
            <pc:sldMk cId="2111826562" sldId="633"/>
            <ac:picMk id="5" creationId="{00000000-0000-0000-0000-000000000000}"/>
          </ac:picMkLst>
        </pc:pic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2111826562" sldId="633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4C64F6E2-7D5B-4CB2-9E82-1EE14FA28E7A}" dt="2023-08-24T11:56:56.800" v="644" actId="1076"/>
        <pc:sldMkLst>
          <pc:docMk/>
          <pc:sldMk cId="4238552515" sldId="653"/>
        </pc:sldMkLst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4238552515" sldId="653"/>
            <ac:spMk id="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56:48.794" v="641" actId="1076"/>
          <ac:spMkLst>
            <pc:docMk/>
            <pc:sldMk cId="4238552515" sldId="653"/>
            <ac:spMk id="7" creationId="{00000000-0000-0000-0000-000000000000}"/>
          </ac:spMkLst>
        </pc:spChg>
        <pc:spChg chg="add del mod">
          <ac:chgData name="Stewart Gale" userId="3647ddd2-6040-41ae-a96d-232c23482af8" providerId="ADAL" clId="{4C64F6E2-7D5B-4CB2-9E82-1EE14FA28E7A}" dt="2023-08-24T11:54:04.736" v="591" actId="478"/>
          <ac:spMkLst>
            <pc:docMk/>
            <pc:sldMk cId="4238552515" sldId="653"/>
            <ac:spMk id="8" creationId="{E342760F-E165-D9AD-776F-FBC167175155}"/>
          </ac:spMkLst>
        </pc:spChg>
        <pc:spChg chg="mod">
          <ac:chgData name="Stewart Gale" userId="3647ddd2-6040-41ae-a96d-232c23482af8" providerId="ADAL" clId="{4C64F6E2-7D5B-4CB2-9E82-1EE14FA28E7A}" dt="2023-08-24T11:56:46.270" v="640" actId="1076"/>
          <ac:spMkLst>
            <pc:docMk/>
            <pc:sldMk cId="4238552515" sldId="653"/>
            <ac:spMk id="9" creationId="{00000000-0000-0000-0000-000000000000}"/>
          </ac:spMkLst>
        </pc:spChg>
        <pc:spChg chg="add del mod">
          <ac:chgData name="Stewart Gale" userId="3647ddd2-6040-41ae-a96d-232c23482af8" providerId="ADAL" clId="{4C64F6E2-7D5B-4CB2-9E82-1EE14FA28E7A}" dt="2023-08-24T11:53:23.867" v="578" actId="478"/>
          <ac:spMkLst>
            <pc:docMk/>
            <pc:sldMk cId="4238552515" sldId="653"/>
            <ac:spMk id="10" creationId="{E39221B5-F072-9DB1-CD60-4E067C97F3CB}"/>
          </ac:spMkLst>
        </pc:spChg>
        <pc:spChg chg="add del mod">
          <ac:chgData name="Stewart Gale" userId="3647ddd2-6040-41ae-a96d-232c23482af8" providerId="ADAL" clId="{4C64F6E2-7D5B-4CB2-9E82-1EE14FA28E7A}" dt="2023-08-24T11:54:04.736" v="591" actId="478"/>
          <ac:spMkLst>
            <pc:docMk/>
            <pc:sldMk cId="4238552515" sldId="653"/>
            <ac:spMk id="13" creationId="{165876C7-4904-B090-4BE4-DCF64C03321D}"/>
          </ac:spMkLst>
        </pc:spChg>
        <pc:spChg chg="add mod">
          <ac:chgData name="Stewart Gale" userId="3647ddd2-6040-41ae-a96d-232c23482af8" providerId="ADAL" clId="{4C64F6E2-7D5B-4CB2-9E82-1EE14FA28E7A}" dt="2023-08-24T11:56:46.270" v="640" actId="1076"/>
          <ac:spMkLst>
            <pc:docMk/>
            <pc:sldMk cId="4238552515" sldId="653"/>
            <ac:spMk id="14" creationId="{F9E331FD-8708-AD84-4927-A6392D66B8DD}"/>
          </ac:spMkLst>
        </pc:spChg>
        <pc:spChg chg="del mod">
          <ac:chgData name="Stewart Gale" userId="3647ddd2-6040-41ae-a96d-232c23482af8" providerId="ADAL" clId="{4C64F6E2-7D5B-4CB2-9E82-1EE14FA28E7A}" dt="2023-08-24T11:53:23.867" v="578" actId="478"/>
          <ac:spMkLst>
            <pc:docMk/>
            <pc:sldMk cId="4238552515" sldId="653"/>
            <ac:spMk id="15" creationId="{00000000-0000-0000-0000-000000000000}"/>
          </ac:spMkLst>
        </pc:spChg>
        <pc:spChg chg="add mod">
          <ac:chgData name="Stewart Gale" userId="3647ddd2-6040-41ae-a96d-232c23482af8" providerId="ADAL" clId="{4C64F6E2-7D5B-4CB2-9E82-1EE14FA28E7A}" dt="2023-08-24T11:56:46.270" v="640" actId="1076"/>
          <ac:spMkLst>
            <pc:docMk/>
            <pc:sldMk cId="4238552515" sldId="653"/>
            <ac:spMk id="16" creationId="{BC8AE04D-5CE6-1AE7-4E9D-F0B4B869EA81}"/>
          </ac:spMkLst>
        </pc:spChg>
        <pc:spChg chg="del mod">
          <ac:chgData name="Stewart Gale" userId="3647ddd2-6040-41ae-a96d-232c23482af8" providerId="ADAL" clId="{4C64F6E2-7D5B-4CB2-9E82-1EE14FA28E7A}" dt="2023-08-24T11:53:13.606" v="577" actId="478"/>
          <ac:spMkLst>
            <pc:docMk/>
            <pc:sldMk cId="4238552515" sldId="653"/>
            <ac:spMk id="21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56:46.270" v="640" actId="1076"/>
          <ac:spMkLst>
            <pc:docMk/>
            <pc:sldMk cId="4238552515" sldId="653"/>
            <ac:spMk id="23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1:51:36.975" v="535" actId="478"/>
          <ac:spMkLst>
            <pc:docMk/>
            <pc:sldMk cId="4238552515" sldId="653"/>
            <ac:spMk id="24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1:51:36.975" v="535" actId="478"/>
          <ac:spMkLst>
            <pc:docMk/>
            <pc:sldMk cId="4238552515" sldId="653"/>
            <ac:spMk id="25" creationId="{00000000-0000-0000-0000-000000000000}"/>
          </ac:spMkLst>
        </pc:spChg>
        <pc:spChg chg="add mod">
          <ac:chgData name="Stewart Gale" userId="3647ddd2-6040-41ae-a96d-232c23482af8" providerId="ADAL" clId="{4C64F6E2-7D5B-4CB2-9E82-1EE14FA28E7A}" dt="2023-08-24T11:56:46.270" v="640" actId="1076"/>
          <ac:spMkLst>
            <pc:docMk/>
            <pc:sldMk cId="4238552515" sldId="653"/>
            <ac:spMk id="28" creationId="{65865D97-4272-2723-1EC5-5DAA39944243}"/>
          </ac:spMkLst>
        </pc:spChg>
        <pc:spChg chg="add mod">
          <ac:chgData name="Stewart Gale" userId="3647ddd2-6040-41ae-a96d-232c23482af8" providerId="ADAL" clId="{4C64F6E2-7D5B-4CB2-9E82-1EE14FA28E7A}" dt="2023-08-24T11:56:46.270" v="640" actId="1076"/>
          <ac:spMkLst>
            <pc:docMk/>
            <pc:sldMk cId="4238552515" sldId="653"/>
            <ac:spMk id="30" creationId="{4291A708-720F-A590-0058-82744BD45763}"/>
          </ac:spMkLst>
        </pc:spChg>
        <pc:spChg chg="add mod">
          <ac:chgData name="Stewart Gale" userId="3647ddd2-6040-41ae-a96d-232c23482af8" providerId="ADAL" clId="{4C64F6E2-7D5B-4CB2-9E82-1EE14FA28E7A}" dt="2023-08-24T11:56:56.800" v="644" actId="1076"/>
          <ac:spMkLst>
            <pc:docMk/>
            <pc:sldMk cId="4238552515" sldId="653"/>
            <ac:spMk id="31" creationId="{159B3A0A-9A8F-4D5D-430C-3C1F58AC13F5}"/>
          </ac:spMkLst>
        </pc:spChg>
        <pc:spChg chg="del mod">
          <ac:chgData name="Stewart Gale" userId="3647ddd2-6040-41ae-a96d-232c23482af8" providerId="ADAL" clId="{4C64F6E2-7D5B-4CB2-9E82-1EE14FA28E7A}" dt="2023-08-24T11:53:13.606" v="577" actId="478"/>
          <ac:spMkLst>
            <pc:docMk/>
            <pc:sldMk cId="4238552515" sldId="653"/>
            <ac:spMk id="75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1:53:13.606" v="577" actId="478"/>
          <ac:spMkLst>
            <pc:docMk/>
            <pc:sldMk cId="4238552515" sldId="653"/>
            <ac:spMk id="77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1:51:36.975" v="535" actId="478"/>
          <ac:spMkLst>
            <pc:docMk/>
            <pc:sldMk cId="4238552515" sldId="653"/>
            <ac:spMk id="81" creationId="{00000000-0000-0000-0000-000000000000}"/>
          </ac:spMkLst>
        </pc:spChg>
        <pc:grpChg chg="del mod">
          <ac:chgData name="Stewart Gale" userId="3647ddd2-6040-41ae-a96d-232c23482af8" providerId="ADAL" clId="{4C64F6E2-7D5B-4CB2-9E82-1EE14FA28E7A}" dt="2023-08-24T11:48:07.969" v="404" actId="478"/>
          <ac:grpSpMkLst>
            <pc:docMk/>
            <pc:sldMk cId="4238552515" sldId="65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4238552515" sldId="653"/>
            <ac:cxnSpMk id="4" creationId="{00000000-0000-0000-0000-000000000000}"/>
          </ac:cxnSpMkLst>
        </pc:cxnChg>
        <pc:cxnChg chg="add del mod">
          <ac:chgData name="Stewart Gale" userId="3647ddd2-6040-41ae-a96d-232c23482af8" providerId="ADAL" clId="{4C64F6E2-7D5B-4CB2-9E82-1EE14FA28E7A}" dt="2023-08-24T11:53:23.867" v="578" actId="478"/>
          <ac:cxnSpMkLst>
            <pc:docMk/>
            <pc:sldMk cId="4238552515" sldId="653"/>
            <ac:cxnSpMk id="11" creationId="{C78B5946-4720-613E-4091-8AECE592A90E}"/>
          </ac:cxnSpMkLst>
        </pc:cxnChg>
        <pc:cxnChg chg="add del mod">
          <ac:chgData name="Stewart Gale" userId="3647ddd2-6040-41ae-a96d-232c23482af8" providerId="ADAL" clId="{4C64F6E2-7D5B-4CB2-9E82-1EE14FA28E7A}" dt="2023-08-24T11:53:23.867" v="578" actId="478"/>
          <ac:cxnSpMkLst>
            <pc:docMk/>
            <pc:sldMk cId="4238552515" sldId="653"/>
            <ac:cxnSpMk id="12" creationId="{90FAFE22-FDCC-2CEC-9D1D-5F71C6EFFD8A}"/>
          </ac:cxnSpMkLst>
        </pc:cxnChg>
        <pc:cxnChg chg="del mod">
          <ac:chgData name="Stewart Gale" userId="3647ddd2-6040-41ae-a96d-232c23482af8" providerId="ADAL" clId="{4C64F6E2-7D5B-4CB2-9E82-1EE14FA28E7A}" dt="2023-08-24T11:53:23.867" v="578" actId="478"/>
          <ac:cxnSpMkLst>
            <pc:docMk/>
            <pc:sldMk cId="4238552515" sldId="653"/>
            <ac:cxnSpMk id="18" creationId="{00000000-0000-0000-0000-000000000000}"/>
          </ac:cxnSpMkLst>
        </pc:cxnChg>
        <pc:cxnChg chg="del mod">
          <ac:chgData name="Stewart Gale" userId="3647ddd2-6040-41ae-a96d-232c23482af8" providerId="ADAL" clId="{4C64F6E2-7D5B-4CB2-9E82-1EE14FA28E7A}" dt="2023-08-24T11:53:13.606" v="577" actId="478"/>
          <ac:cxnSpMkLst>
            <pc:docMk/>
            <pc:sldMk cId="4238552515" sldId="653"/>
            <ac:cxnSpMk id="19" creationId="{00000000-0000-0000-0000-000000000000}"/>
          </ac:cxnSpMkLst>
        </pc:cxnChg>
        <pc:cxnChg chg="del mod">
          <ac:chgData name="Stewart Gale" userId="3647ddd2-6040-41ae-a96d-232c23482af8" providerId="ADAL" clId="{4C64F6E2-7D5B-4CB2-9E82-1EE14FA28E7A}" dt="2023-08-24T11:53:13.606" v="577" actId="478"/>
          <ac:cxnSpMkLst>
            <pc:docMk/>
            <pc:sldMk cId="4238552515" sldId="653"/>
            <ac:cxnSpMk id="20" creationId="{00000000-0000-0000-0000-000000000000}"/>
          </ac:cxnSpMkLst>
        </pc:cxnChg>
        <pc:cxnChg chg="add mod">
          <ac:chgData name="Stewart Gale" userId="3647ddd2-6040-41ae-a96d-232c23482af8" providerId="ADAL" clId="{4C64F6E2-7D5B-4CB2-9E82-1EE14FA28E7A}" dt="2023-08-24T11:56:46.270" v="640" actId="1076"/>
          <ac:cxnSpMkLst>
            <pc:docMk/>
            <pc:sldMk cId="4238552515" sldId="653"/>
            <ac:cxnSpMk id="22" creationId="{D2DAB7A9-5ABF-B1BB-C496-3BC1509F6774}"/>
          </ac:cxnSpMkLst>
        </pc:cxnChg>
        <pc:cxnChg chg="del mod">
          <ac:chgData name="Stewart Gale" userId="3647ddd2-6040-41ae-a96d-232c23482af8" providerId="ADAL" clId="{4C64F6E2-7D5B-4CB2-9E82-1EE14FA28E7A}" dt="2023-08-24T11:53:23.867" v="578" actId="478"/>
          <ac:cxnSpMkLst>
            <pc:docMk/>
            <pc:sldMk cId="4238552515" sldId="653"/>
            <ac:cxnSpMk id="74" creationId="{00000000-0000-0000-0000-000000000000}"/>
          </ac:cxnSpMkLst>
        </pc:cxnChg>
      </pc:sldChg>
      <pc:sldChg chg="modSp add mod">
        <pc:chgData name="Stewart Gale" userId="3647ddd2-6040-41ae-a96d-232c23482af8" providerId="ADAL" clId="{4C64F6E2-7D5B-4CB2-9E82-1EE14FA28E7A}" dt="2023-08-24T12:16:08.609" v="1324" actId="1076"/>
        <pc:sldMkLst>
          <pc:docMk/>
          <pc:sldMk cId="1531723836" sldId="654"/>
        </pc:sldMkLst>
        <pc:spChg chg="mod">
          <ac:chgData name="Stewart Gale" userId="3647ddd2-6040-41ae-a96d-232c23482af8" providerId="ADAL" clId="{4C64F6E2-7D5B-4CB2-9E82-1EE14FA28E7A}" dt="2023-08-24T12:16:01.684" v="1322" actId="403"/>
          <ac:spMkLst>
            <pc:docMk/>
            <pc:sldMk cId="1531723836" sldId="654"/>
            <ac:spMk id="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6:01.684" v="1322" actId="403"/>
          <ac:spMkLst>
            <pc:docMk/>
            <pc:sldMk cId="1531723836" sldId="654"/>
            <ac:spMk id="6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5:36.604" v="1316" actId="1076"/>
          <ac:spMkLst>
            <pc:docMk/>
            <pc:sldMk cId="1531723836" sldId="654"/>
            <ac:spMk id="7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6:01.684" v="1322" actId="403"/>
          <ac:spMkLst>
            <pc:docMk/>
            <pc:sldMk cId="1531723836" sldId="654"/>
            <ac:spMk id="49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6:01.684" v="1322" actId="403"/>
          <ac:spMkLst>
            <pc:docMk/>
            <pc:sldMk cId="1531723836" sldId="654"/>
            <ac:spMk id="50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6:01.684" v="1322" actId="403"/>
          <ac:spMkLst>
            <pc:docMk/>
            <pc:sldMk cId="1531723836" sldId="654"/>
            <ac:spMk id="51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6:01.684" v="1322" actId="403"/>
          <ac:spMkLst>
            <pc:docMk/>
            <pc:sldMk cId="1531723836" sldId="654"/>
            <ac:spMk id="52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6:01.684" v="1322" actId="403"/>
          <ac:spMkLst>
            <pc:docMk/>
            <pc:sldMk cId="1531723836" sldId="654"/>
            <ac:spMk id="5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6:06.255" v="1323" actId="1076"/>
          <ac:spMkLst>
            <pc:docMk/>
            <pc:sldMk cId="1531723836" sldId="654"/>
            <ac:spMk id="54" creationId="{00000000-0000-0000-0000-000000000000}"/>
          </ac:spMkLst>
        </pc:spChg>
        <pc:cxnChg chg="mod">
          <ac:chgData name="Stewart Gale" userId="3647ddd2-6040-41ae-a96d-232c23482af8" providerId="ADAL" clId="{4C64F6E2-7D5B-4CB2-9E82-1EE14FA28E7A}" dt="2023-08-24T12:16:01.684" v="1322" actId="403"/>
          <ac:cxnSpMkLst>
            <pc:docMk/>
            <pc:sldMk cId="1531723836" sldId="654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4C64F6E2-7D5B-4CB2-9E82-1EE14FA28E7A}" dt="2023-08-24T12:16:08.609" v="1324" actId="1076"/>
          <ac:cxnSpMkLst>
            <pc:docMk/>
            <pc:sldMk cId="1531723836" sldId="654"/>
            <ac:cxnSpMk id="55" creationId="{00000000-0000-0000-0000-000000000000}"/>
          </ac:cxnSpMkLst>
        </pc:cxnChg>
        <pc:cxnChg chg="mod">
          <ac:chgData name="Stewart Gale" userId="3647ddd2-6040-41ae-a96d-232c23482af8" providerId="ADAL" clId="{4C64F6E2-7D5B-4CB2-9E82-1EE14FA28E7A}" dt="2023-08-24T12:16:01.684" v="1322" actId="403"/>
          <ac:cxnSpMkLst>
            <pc:docMk/>
            <pc:sldMk cId="1531723836" sldId="654"/>
            <ac:cxnSpMk id="56" creationId="{00000000-0000-0000-0000-000000000000}"/>
          </ac:cxnSpMkLst>
        </pc:cxnChg>
        <pc:cxnChg chg="mod">
          <ac:chgData name="Stewart Gale" userId="3647ddd2-6040-41ae-a96d-232c23482af8" providerId="ADAL" clId="{4C64F6E2-7D5B-4CB2-9E82-1EE14FA28E7A}" dt="2023-08-24T12:16:01.684" v="1322" actId="403"/>
          <ac:cxnSpMkLst>
            <pc:docMk/>
            <pc:sldMk cId="1531723836" sldId="654"/>
            <ac:cxnSpMk id="57" creationId="{00000000-0000-0000-0000-000000000000}"/>
          </ac:cxnSpMkLst>
        </pc:cxnChg>
      </pc:sldChg>
      <pc:sldChg chg="delSp modSp del mod">
        <pc:chgData name="Stewart Gale" userId="3647ddd2-6040-41ae-a96d-232c23482af8" providerId="ADAL" clId="{4C64F6E2-7D5B-4CB2-9E82-1EE14FA28E7A}" dt="2023-08-24T12:15:24.512" v="1306" actId="2696"/>
        <pc:sldMkLst>
          <pc:docMk/>
          <pc:sldMk cId="3455406844" sldId="654"/>
        </pc:sldMkLst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3455406844" sldId="654"/>
            <ac:spMk id="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3455406844" sldId="654"/>
            <ac:spMk id="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3455406844" sldId="654"/>
            <ac:spMk id="6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5:21.857" v="1305" actId="1076"/>
          <ac:spMkLst>
            <pc:docMk/>
            <pc:sldMk cId="3455406844" sldId="654"/>
            <ac:spMk id="7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3455406844" sldId="654"/>
            <ac:spMk id="49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3455406844" sldId="654"/>
            <ac:spMk id="50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3455406844" sldId="654"/>
            <ac:spMk id="51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3455406844" sldId="654"/>
            <ac:spMk id="52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3455406844" sldId="654"/>
            <ac:spMk id="5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3455406844" sldId="654"/>
            <ac:spMk id="54" creationId="{00000000-0000-0000-0000-000000000000}"/>
          </ac:spMkLst>
        </pc:spChg>
        <pc:grpChg chg="del mod">
          <ac:chgData name="Stewart Gale" userId="3647ddd2-6040-41ae-a96d-232c23482af8" providerId="ADAL" clId="{4C64F6E2-7D5B-4CB2-9E82-1EE14FA28E7A}" dt="2023-08-24T12:15:00.182" v="1284" actId="478"/>
          <ac:grpSpMkLst>
            <pc:docMk/>
            <pc:sldMk cId="3455406844" sldId="65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3455406844" sldId="654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3455406844" sldId="654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3455406844" sldId="654"/>
            <ac:cxnSpMk id="55" creationId="{00000000-0000-0000-0000-000000000000}"/>
          </ac:cxnSpMkLst>
        </pc:cxn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3455406844" sldId="654"/>
            <ac:cxnSpMk id="56" creationId="{00000000-0000-0000-0000-000000000000}"/>
          </ac:cxnSpMkLst>
        </pc:cxn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3455406844" sldId="654"/>
            <ac:cxnSpMk id="57" creationId="{00000000-0000-0000-0000-000000000000}"/>
          </ac:cxnSpMkLst>
        </pc:cxnChg>
      </pc:sldChg>
      <pc:sldChg chg="delSp modSp mod">
        <pc:chgData name="Stewart Gale" userId="3647ddd2-6040-41ae-a96d-232c23482af8" providerId="ADAL" clId="{4C64F6E2-7D5B-4CB2-9E82-1EE14FA28E7A}" dt="2023-08-26T05:38:05.121" v="1747" actId="20577"/>
        <pc:sldMkLst>
          <pc:docMk/>
          <pc:sldMk cId="2352809069" sldId="655"/>
        </pc:sldMkLst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2352809069" sldId="655"/>
            <ac:spMk id="3" creationId="{1DCD659B-9B0F-4736-B272-47379BEFFD3A}"/>
          </ac:spMkLst>
        </pc:spChg>
        <pc:spChg chg="mod">
          <ac:chgData name="Stewart Gale" userId="3647ddd2-6040-41ae-a96d-232c23482af8" providerId="ADAL" clId="{4C64F6E2-7D5B-4CB2-9E82-1EE14FA28E7A}" dt="2023-08-26T05:38:05.121" v="1747" actId="20577"/>
          <ac:spMkLst>
            <pc:docMk/>
            <pc:sldMk cId="2352809069" sldId="655"/>
            <ac:spMk id="5" creationId="{00000000-0000-0000-0000-000000000000}"/>
          </ac:spMkLst>
        </pc:spChg>
        <pc:grpChg chg="del mod">
          <ac:chgData name="Stewart Gale" userId="3647ddd2-6040-41ae-a96d-232c23482af8" providerId="ADAL" clId="{4C64F6E2-7D5B-4CB2-9E82-1EE14FA28E7A}" dt="2023-08-24T11:34:09.853" v="1" actId="478"/>
          <ac:grpSpMkLst>
            <pc:docMk/>
            <pc:sldMk cId="2352809069" sldId="65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2352809069" sldId="655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4C64F6E2-7D5B-4CB2-9E82-1EE14FA28E7A}" dt="2023-08-24T11:46:23.592" v="370" actId="1076"/>
        <pc:sldMkLst>
          <pc:docMk/>
          <pc:sldMk cId="3295190679" sldId="656"/>
        </pc:sldMkLst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3295190679" sldId="656"/>
            <ac:spMk id="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46:23.592" v="370" actId="1076"/>
          <ac:spMkLst>
            <pc:docMk/>
            <pc:sldMk cId="3295190679" sldId="656"/>
            <ac:spMk id="6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45:31.047" v="340" actId="1076"/>
          <ac:spMkLst>
            <pc:docMk/>
            <pc:sldMk cId="3295190679" sldId="656"/>
            <ac:spMk id="31" creationId="{00000000-0000-0000-0000-000000000000}"/>
          </ac:spMkLst>
        </pc:spChg>
        <pc:grpChg chg="del mod">
          <ac:chgData name="Stewart Gale" userId="3647ddd2-6040-41ae-a96d-232c23482af8" providerId="ADAL" clId="{4C64F6E2-7D5B-4CB2-9E82-1EE14FA28E7A}" dt="2023-08-24T11:40:55.950" v="253" actId="478"/>
          <ac:grpSpMkLst>
            <pc:docMk/>
            <pc:sldMk cId="3295190679" sldId="65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3295190679" sldId="656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4C64F6E2-7D5B-4CB2-9E82-1EE14FA28E7A}" dt="2023-08-24T11:36:00.958" v="64" actId="1076"/>
        <pc:sldMkLst>
          <pc:docMk/>
          <pc:sldMk cId="3073874584" sldId="657"/>
        </pc:sldMkLst>
        <pc:spChg chg="del mod topLvl">
          <ac:chgData name="Stewart Gale" userId="3647ddd2-6040-41ae-a96d-232c23482af8" providerId="ADAL" clId="{4C64F6E2-7D5B-4CB2-9E82-1EE14FA28E7A}" dt="2023-08-24T11:35:37.527" v="53" actId="478"/>
          <ac:spMkLst>
            <pc:docMk/>
            <pc:sldMk cId="3073874584" sldId="657"/>
            <ac:spMk id="3" creationId="{00000000-0000-0000-0000-000000000000}"/>
          </ac:spMkLst>
        </pc:spChg>
        <pc:spChg chg="add mod">
          <ac:chgData name="Stewart Gale" userId="3647ddd2-6040-41ae-a96d-232c23482af8" providerId="ADAL" clId="{4C64F6E2-7D5B-4CB2-9E82-1EE14FA28E7A}" dt="2023-08-24T11:36:00.958" v="64" actId="1076"/>
          <ac:spMkLst>
            <pc:docMk/>
            <pc:sldMk cId="3073874584" sldId="657"/>
            <ac:spMk id="6" creationId="{81866AF7-DC3B-854D-3105-DE7B08227899}"/>
          </ac:spMkLst>
        </pc:spChg>
        <pc:spChg chg="mod">
          <ac:chgData name="Stewart Gale" userId="3647ddd2-6040-41ae-a96d-232c23482af8" providerId="ADAL" clId="{4C64F6E2-7D5B-4CB2-9E82-1EE14FA28E7A}" dt="2023-08-24T11:35:59.174" v="63" actId="1076"/>
          <ac:spMkLst>
            <pc:docMk/>
            <pc:sldMk cId="3073874584" sldId="657"/>
            <ac:spMk id="7" creationId="{00000000-0000-0000-0000-000000000000}"/>
          </ac:spMkLst>
        </pc:spChg>
        <pc:grpChg chg="del mod">
          <ac:chgData name="Stewart Gale" userId="3647ddd2-6040-41ae-a96d-232c23482af8" providerId="ADAL" clId="{4C64F6E2-7D5B-4CB2-9E82-1EE14FA28E7A}" dt="2023-08-24T11:34:53.694" v="18" actId="478"/>
          <ac:grpSpMkLst>
            <pc:docMk/>
            <pc:sldMk cId="3073874584" sldId="657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4C64F6E2-7D5B-4CB2-9E82-1EE14FA28E7A}" dt="2023-08-24T11:34:53.694" v="18" actId="478"/>
          <ac:cxnSpMkLst>
            <pc:docMk/>
            <pc:sldMk cId="3073874584" sldId="657"/>
            <ac:cxnSpMk id="4" creationId="{00000000-0000-0000-0000-000000000000}"/>
          </ac:cxnSpMkLst>
        </pc:cxnChg>
      </pc:sldChg>
      <pc:sldChg chg="delSp modSp mod ord modAnim">
        <pc:chgData name="Stewart Gale" userId="3647ddd2-6040-41ae-a96d-232c23482af8" providerId="ADAL" clId="{4C64F6E2-7D5B-4CB2-9E82-1EE14FA28E7A}" dt="2023-08-24T12:23:12.655" v="1603"/>
        <pc:sldMkLst>
          <pc:docMk/>
          <pc:sldMk cId="1650013222" sldId="658"/>
        </pc:sldMkLst>
        <pc:spChg chg="mod">
          <ac:chgData name="Stewart Gale" userId="3647ddd2-6040-41ae-a96d-232c23482af8" providerId="ADAL" clId="{4C64F6E2-7D5B-4CB2-9E82-1EE14FA28E7A}" dt="2023-08-24T11:47:49.156" v="398" actId="1076"/>
          <ac:spMkLst>
            <pc:docMk/>
            <pc:sldMk cId="1650013222" sldId="658"/>
            <ac:spMk id="2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1650013222" sldId="658"/>
            <ac:spMk id="4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47:35.245" v="392" actId="403"/>
          <ac:spMkLst>
            <pc:docMk/>
            <pc:sldMk cId="1650013222" sldId="658"/>
            <ac:spMk id="10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47:54.275" v="401" actId="1076"/>
          <ac:spMkLst>
            <pc:docMk/>
            <pc:sldMk cId="1650013222" sldId="658"/>
            <ac:spMk id="12" creationId="{85ECF4F3-2FCF-474C-A6A6-9F8A52AC5C42}"/>
          </ac:spMkLst>
        </pc:spChg>
        <pc:grpChg chg="del mod">
          <ac:chgData name="Stewart Gale" userId="3647ddd2-6040-41ae-a96d-232c23482af8" providerId="ADAL" clId="{4C64F6E2-7D5B-4CB2-9E82-1EE14FA28E7A}" dt="2023-08-24T11:46:34.549" v="373" actId="478"/>
          <ac:grpSpMkLst>
            <pc:docMk/>
            <pc:sldMk cId="1650013222" sldId="658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1650013222" sldId="658"/>
            <ac:cxnSpMk id="5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4C64F6E2-7D5B-4CB2-9E82-1EE14FA28E7A}" dt="2023-08-24T12:28:45.383" v="1698" actId="1076"/>
        <pc:sldMkLst>
          <pc:docMk/>
          <pc:sldMk cId="4203441278" sldId="659"/>
        </pc:sldMkLst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4203441278" sldId="659"/>
            <ac:spMk id="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27:43.590" v="1673" actId="1076"/>
          <ac:spMkLst>
            <pc:docMk/>
            <pc:sldMk cId="4203441278" sldId="659"/>
            <ac:spMk id="6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27:55.488" v="1678" actId="1076"/>
          <ac:spMkLst>
            <pc:docMk/>
            <pc:sldMk cId="4203441278" sldId="659"/>
            <ac:spMk id="10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28:03.744" v="1683" actId="1076"/>
          <ac:spMkLst>
            <pc:docMk/>
            <pc:sldMk cId="4203441278" sldId="659"/>
            <ac:spMk id="11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27:04.776" v="1655" actId="478"/>
          <ac:spMkLst>
            <pc:docMk/>
            <pc:sldMk cId="4203441278" sldId="659"/>
            <ac:spMk id="13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27:04.776" v="1655" actId="478"/>
          <ac:spMkLst>
            <pc:docMk/>
            <pc:sldMk cId="4203441278" sldId="659"/>
            <ac:spMk id="14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28:18.182" v="1690" actId="1076"/>
          <ac:spMkLst>
            <pc:docMk/>
            <pc:sldMk cId="4203441278" sldId="659"/>
            <ac:spMk id="1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27:35.351" v="1668" actId="14100"/>
          <ac:spMkLst>
            <pc:docMk/>
            <pc:sldMk cId="4203441278" sldId="659"/>
            <ac:spMk id="16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27:04.776" v="1655" actId="478"/>
          <ac:spMkLst>
            <pc:docMk/>
            <pc:sldMk cId="4203441278" sldId="659"/>
            <ac:spMk id="17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27:04.776" v="1655" actId="478"/>
          <ac:spMkLst>
            <pc:docMk/>
            <pc:sldMk cId="4203441278" sldId="659"/>
            <ac:spMk id="18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27:04.776" v="1655" actId="478"/>
          <ac:spMkLst>
            <pc:docMk/>
            <pc:sldMk cId="4203441278" sldId="659"/>
            <ac:spMk id="19" creationId="{00000000-0000-0000-0000-000000000000}"/>
          </ac:spMkLst>
        </pc:spChg>
        <pc:grpChg chg="del mod">
          <ac:chgData name="Stewart Gale" userId="3647ddd2-6040-41ae-a96d-232c23482af8" providerId="ADAL" clId="{4C64F6E2-7D5B-4CB2-9E82-1EE14FA28E7A}" dt="2023-08-24T12:26:55.213" v="1653" actId="478"/>
          <ac:grpSpMkLst>
            <pc:docMk/>
            <pc:sldMk cId="4203441278" sldId="659"/>
            <ac:grpSpMk id="2" creationId="{00000000-0000-0000-0000-000000000000}"/>
          </ac:grpSpMkLst>
        </pc:grpChg>
        <pc:picChg chg="mod modCrop">
          <ac:chgData name="Stewart Gale" userId="3647ddd2-6040-41ae-a96d-232c23482af8" providerId="ADAL" clId="{4C64F6E2-7D5B-4CB2-9E82-1EE14FA28E7A}" dt="2023-08-24T12:28:45.383" v="1698" actId="1076"/>
          <ac:picMkLst>
            <pc:docMk/>
            <pc:sldMk cId="4203441278" sldId="659"/>
            <ac:picMk id="5" creationId="{00000000-0000-0000-0000-000000000000}"/>
          </ac:picMkLst>
        </pc:pic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4203441278" sldId="65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4C64F6E2-7D5B-4CB2-9E82-1EE14FA28E7A}" dt="2023-08-24T12:30:20.741" v="1738" actId="1582"/>
        <pc:sldMkLst>
          <pc:docMk/>
          <pc:sldMk cId="3258521490" sldId="660"/>
        </pc:sldMkLst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k cId="3258521490" sldId="660"/>
            <ac:spMk id="4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1:13.277" v="1012" actId="1076"/>
          <ac:spMkLst>
            <pc:docMk/>
            <pc:sldMk cId="3258521490" sldId="660"/>
            <ac:spMk id="6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4:54.973" v="1283" actId="404"/>
          <ac:spMkLst>
            <pc:docMk/>
            <pc:sldMk cId="3258521490" sldId="660"/>
            <ac:spMk id="7" creationId="{17530AA6-1672-413A-AB9F-A4404E0F6FBC}"/>
          </ac:spMkLst>
        </pc:spChg>
        <pc:spChg chg="mod">
          <ac:chgData name="Stewart Gale" userId="3647ddd2-6040-41ae-a96d-232c23482af8" providerId="ADAL" clId="{4C64F6E2-7D5B-4CB2-9E82-1EE14FA28E7A}" dt="2023-08-24T12:14:54.973" v="1283" actId="404"/>
          <ac:spMkLst>
            <pc:docMk/>
            <pc:sldMk cId="3258521490" sldId="660"/>
            <ac:spMk id="8" creationId="{5F36729D-FB92-4AE0-A403-AD343CD28779}"/>
          </ac:spMkLst>
        </pc:spChg>
        <pc:spChg chg="mod">
          <ac:chgData name="Stewart Gale" userId="3647ddd2-6040-41ae-a96d-232c23482af8" providerId="ADAL" clId="{4C64F6E2-7D5B-4CB2-9E82-1EE14FA28E7A}" dt="2023-08-24T12:14:54.973" v="1283" actId="404"/>
          <ac:spMkLst>
            <pc:docMk/>
            <pc:sldMk cId="3258521490" sldId="660"/>
            <ac:spMk id="9" creationId="{6DDD103B-6B3D-4E17-9B15-D71E07992703}"/>
          </ac:spMkLst>
        </pc:spChg>
        <pc:spChg chg="mod">
          <ac:chgData name="Stewart Gale" userId="3647ddd2-6040-41ae-a96d-232c23482af8" providerId="ADAL" clId="{4C64F6E2-7D5B-4CB2-9E82-1EE14FA28E7A}" dt="2023-08-24T12:14:47.248" v="1282" actId="113"/>
          <ac:spMkLst>
            <pc:docMk/>
            <pc:sldMk cId="3258521490" sldId="660"/>
            <ac:spMk id="12" creationId="{1F54AB6F-D915-4AC3-9DBB-ABA479E5BFCC}"/>
          </ac:spMkLst>
        </pc:spChg>
        <pc:spChg chg="mod">
          <ac:chgData name="Stewart Gale" userId="3647ddd2-6040-41ae-a96d-232c23482af8" providerId="ADAL" clId="{4C64F6E2-7D5B-4CB2-9E82-1EE14FA28E7A}" dt="2023-08-24T12:14:54.973" v="1283" actId="404"/>
          <ac:spMkLst>
            <pc:docMk/>
            <pc:sldMk cId="3258521490" sldId="660"/>
            <ac:spMk id="22" creationId="{00000000-0000-0000-0000-000000000000}"/>
          </ac:spMkLst>
        </pc:spChg>
        <pc:grpChg chg="del mod">
          <ac:chgData name="Stewart Gale" userId="3647ddd2-6040-41ae-a96d-232c23482af8" providerId="ADAL" clId="{4C64F6E2-7D5B-4CB2-9E82-1EE14FA28E7A}" dt="2023-08-24T12:10:46.359" v="1001" actId="478"/>
          <ac:grpSpMkLst>
            <pc:docMk/>
            <pc:sldMk cId="3258521490" sldId="660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4C64F6E2-7D5B-4CB2-9E82-1EE14FA28E7A}" dt="2023-08-24T11:34:08.436" v="0"/>
          <ac:cxnSpMkLst>
            <pc:docMk/>
            <pc:sldMk cId="3258521490" sldId="660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4C64F6E2-7D5B-4CB2-9E82-1EE14FA28E7A}" dt="2023-08-24T12:30:20.741" v="1738" actId="1582"/>
          <ac:cxnSpMkLst>
            <pc:docMk/>
            <pc:sldMk cId="3258521490" sldId="660"/>
            <ac:cxnSpMk id="10" creationId="{BC5F7648-85D3-4BC9-BABE-9392012413D1}"/>
          </ac:cxnSpMkLst>
        </pc:cxnChg>
      </pc:sldChg>
      <pc:sldChg chg="addSp delSp modSp add mod ord modAnim">
        <pc:chgData name="Stewart Gale" userId="3647ddd2-6040-41ae-a96d-232c23482af8" providerId="ADAL" clId="{4C64F6E2-7D5B-4CB2-9E82-1EE14FA28E7A}" dt="2023-08-24T11:44:36.930" v="334"/>
        <pc:sldMkLst>
          <pc:docMk/>
          <pc:sldMk cId="4158096476" sldId="661"/>
        </pc:sldMkLst>
        <pc:spChg chg="add del mod">
          <ac:chgData name="Stewart Gale" userId="3647ddd2-6040-41ae-a96d-232c23482af8" providerId="ADAL" clId="{4C64F6E2-7D5B-4CB2-9E82-1EE14FA28E7A}" dt="2023-08-24T11:41:26.541" v="265" actId="478"/>
          <ac:spMkLst>
            <pc:docMk/>
            <pc:sldMk cId="4158096476" sldId="661"/>
            <ac:spMk id="2" creationId="{5AC428AD-D749-DA73-4C17-32F53CE65822}"/>
          </ac:spMkLst>
        </pc:spChg>
        <pc:spChg chg="mod">
          <ac:chgData name="Stewart Gale" userId="3647ddd2-6040-41ae-a96d-232c23482af8" providerId="ADAL" clId="{4C64F6E2-7D5B-4CB2-9E82-1EE14FA28E7A}" dt="2023-08-24T11:41:16.726" v="260" actId="1076"/>
          <ac:spMkLst>
            <pc:docMk/>
            <pc:sldMk cId="4158096476" sldId="661"/>
            <ac:spMk id="5" creationId="{00000000-0000-0000-0000-000000000000}"/>
          </ac:spMkLst>
        </pc:spChg>
        <pc:spChg chg="add mod">
          <ac:chgData name="Stewart Gale" userId="3647ddd2-6040-41ae-a96d-232c23482af8" providerId="ADAL" clId="{4C64F6E2-7D5B-4CB2-9E82-1EE14FA28E7A}" dt="2023-08-24T11:44:09.665" v="324" actId="14100"/>
          <ac:spMkLst>
            <pc:docMk/>
            <pc:sldMk cId="4158096476" sldId="661"/>
            <ac:spMk id="6" creationId="{DFE74307-7BC0-4C4C-06BB-6B8016619395}"/>
          </ac:spMkLst>
        </pc:spChg>
        <pc:spChg chg="add mod">
          <ac:chgData name="Stewart Gale" userId="3647ddd2-6040-41ae-a96d-232c23482af8" providerId="ADAL" clId="{4C64F6E2-7D5B-4CB2-9E82-1EE14FA28E7A}" dt="2023-08-24T11:44:34.670" v="333" actId="1076"/>
          <ac:spMkLst>
            <pc:docMk/>
            <pc:sldMk cId="4158096476" sldId="661"/>
            <ac:spMk id="10" creationId="{16583585-E10C-0F95-BF03-D71E49DF5C36}"/>
          </ac:spMkLst>
        </pc:spChg>
        <pc:spChg chg="mod">
          <ac:chgData name="Stewart Gale" userId="3647ddd2-6040-41ae-a96d-232c23482af8" providerId="ADAL" clId="{4C64F6E2-7D5B-4CB2-9E82-1EE14FA28E7A}" dt="2023-08-24T11:44:01.275" v="320" actId="207"/>
          <ac:spMkLst>
            <pc:docMk/>
            <pc:sldMk cId="4158096476" sldId="661"/>
            <ac:spMk id="14" creationId="{5176AC0B-09EF-2681-B24B-0D7611DBAD06}"/>
          </ac:spMkLst>
        </pc:spChg>
        <pc:spChg chg="mod">
          <ac:chgData name="Stewart Gale" userId="3647ddd2-6040-41ae-a96d-232c23482af8" providerId="ADAL" clId="{4C64F6E2-7D5B-4CB2-9E82-1EE14FA28E7A}" dt="2023-08-24T11:44:17.884" v="327" actId="20577"/>
          <ac:spMkLst>
            <pc:docMk/>
            <pc:sldMk cId="4158096476" sldId="661"/>
            <ac:spMk id="1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44:27.397" v="330" actId="207"/>
          <ac:spMkLst>
            <pc:docMk/>
            <pc:sldMk cId="4158096476" sldId="661"/>
            <ac:spMk id="16" creationId="{AB2F930F-F81E-CBF5-699D-FE15204DBDC9}"/>
          </ac:spMkLst>
        </pc:spChg>
        <pc:spChg chg="mod">
          <ac:chgData name="Stewart Gale" userId="3647ddd2-6040-41ae-a96d-232c23482af8" providerId="ADAL" clId="{4C64F6E2-7D5B-4CB2-9E82-1EE14FA28E7A}" dt="2023-08-24T11:44:20.334" v="329" actId="20577"/>
          <ac:spMkLst>
            <pc:docMk/>
            <pc:sldMk cId="4158096476" sldId="661"/>
            <ac:spMk id="73" creationId="{00000000-0000-0000-0000-000000000000}"/>
          </ac:spMkLst>
        </pc:spChg>
        <pc:cxnChg chg="mod">
          <ac:chgData name="Stewart Gale" userId="3647ddd2-6040-41ae-a96d-232c23482af8" providerId="ADAL" clId="{4C64F6E2-7D5B-4CB2-9E82-1EE14FA28E7A}" dt="2023-08-24T11:43:41.771" v="316" actId="1076"/>
          <ac:cxnSpMkLst>
            <pc:docMk/>
            <pc:sldMk cId="4158096476" sldId="661"/>
            <ac:cxnSpMk id="17" creationId="{EC5FF09C-1955-FCDB-FA1A-C9DF3F563485}"/>
          </ac:cxnSpMkLst>
        </pc:cxnChg>
      </pc:sldChg>
      <pc:sldChg chg="addSp delSp modSp new mod">
        <pc:chgData name="Stewart Gale" userId="3647ddd2-6040-41ae-a96d-232c23482af8" providerId="ADAL" clId="{4C64F6E2-7D5B-4CB2-9E82-1EE14FA28E7A}" dt="2023-08-24T12:15:55.219" v="1321"/>
        <pc:sldMkLst>
          <pc:docMk/>
          <pc:sldMk cId="709947214" sldId="662"/>
        </pc:sldMkLst>
        <pc:spChg chg="add mod">
          <ac:chgData name="Stewart Gale" userId="3647ddd2-6040-41ae-a96d-232c23482af8" providerId="ADAL" clId="{4C64F6E2-7D5B-4CB2-9E82-1EE14FA28E7A}" dt="2023-08-24T11:51:07.195" v="531" actId="1076"/>
          <ac:spMkLst>
            <pc:docMk/>
            <pc:sldMk cId="709947214" sldId="662"/>
            <ac:spMk id="3" creationId="{281B9BB6-F751-194D-E62B-577F207474FE}"/>
          </ac:spMkLst>
        </pc:spChg>
        <pc:spChg chg="add mod">
          <ac:chgData name="Stewart Gale" userId="3647ddd2-6040-41ae-a96d-232c23482af8" providerId="ADAL" clId="{4C64F6E2-7D5B-4CB2-9E82-1EE14FA28E7A}" dt="2023-08-24T11:51:02.531" v="530" actId="1076"/>
          <ac:spMkLst>
            <pc:docMk/>
            <pc:sldMk cId="709947214" sldId="662"/>
            <ac:spMk id="5" creationId="{90A090F5-907E-F6BA-C57E-07EE91CB4CED}"/>
          </ac:spMkLst>
        </pc:spChg>
        <pc:spChg chg="add mod">
          <ac:chgData name="Stewart Gale" userId="3647ddd2-6040-41ae-a96d-232c23482af8" providerId="ADAL" clId="{4C64F6E2-7D5B-4CB2-9E82-1EE14FA28E7A}" dt="2023-08-24T11:51:02.531" v="530" actId="1076"/>
          <ac:spMkLst>
            <pc:docMk/>
            <pc:sldMk cId="709947214" sldId="662"/>
            <ac:spMk id="6" creationId="{669E3751-AE70-9E3D-EFD3-E70EA57C28D5}"/>
          </ac:spMkLst>
        </pc:spChg>
        <pc:spChg chg="add mod">
          <ac:chgData name="Stewart Gale" userId="3647ddd2-6040-41ae-a96d-232c23482af8" providerId="ADAL" clId="{4C64F6E2-7D5B-4CB2-9E82-1EE14FA28E7A}" dt="2023-08-24T11:50:57.669" v="529" actId="1076"/>
          <ac:spMkLst>
            <pc:docMk/>
            <pc:sldMk cId="709947214" sldId="662"/>
            <ac:spMk id="9" creationId="{D9FE4F00-03A3-99B4-9964-E8E22BA9C890}"/>
          </ac:spMkLst>
        </pc:spChg>
        <pc:spChg chg="add del mod">
          <ac:chgData name="Stewart Gale" userId="3647ddd2-6040-41ae-a96d-232c23482af8" providerId="ADAL" clId="{4C64F6E2-7D5B-4CB2-9E82-1EE14FA28E7A}" dt="2023-08-24T12:15:55.219" v="1321"/>
          <ac:spMkLst>
            <pc:docMk/>
            <pc:sldMk cId="709947214" sldId="662"/>
            <ac:spMk id="10" creationId="{F6E901D1-8FE5-A463-5F86-324B0A4D56DA}"/>
          </ac:spMkLst>
        </pc:spChg>
        <pc:spChg chg="add del mod">
          <ac:chgData name="Stewart Gale" userId="3647ddd2-6040-41ae-a96d-232c23482af8" providerId="ADAL" clId="{4C64F6E2-7D5B-4CB2-9E82-1EE14FA28E7A}" dt="2023-08-24T12:15:55.219" v="1321"/>
          <ac:spMkLst>
            <pc:docMk/>
            <pc:sldMk cId="709947214" sldId="662"/>
            <ac:spMk id="11" creationId="{F850B54B-C1F9-79E1-214F-4242FEC896BC}"/>
          </ac:spMkLst>
        </pc:spChg>
        <pc:cxnChg chg="add mod">
          <ac:chgData name="Stewart Gale" userId="3647ddd2-6040-41ae-a96d-232c23482af8" providerId="ADAL" clId="{4C64F6E2-7D5B-4CB2-9E82-1EE14FA28E7A}" dt="2023-08-24T11:51:02.531" v="530" actId="1076"/>
          <ac:cxnSpMkLst>
            <pc:docMk/>
            <pc:sldMk cId="709947214" sldId="662"/>
            <ac:cxnSpMk id="8" creationId="{EA7B8DA6-89BD-9870-128E-3E9E0205341C}"/>
          </ac:cxnSpMkLst>
        </pc:cxnChg>
      </pc:sldChg>
      <pc:sldChg chg="delSp modSp add mod delAnim modAnim">
        <pc:chgData name="Stewart Gale" userId="3647ddd2-6040-41ae-a96d-232c23482af8" providerId="ADAL" clId="{4C64F6E2-7D5B-4CB2-9E82-1EE14FA28E7A}" dt="2023-08-24T11:59:52.049" v="793"/>
        <pc:sldMkLst>
          <pc:docMk/>
          <pc:sldMk cId="930524231" sldId="663"/>
        </pc:sldMkLst>
        <pc:spChg chg="mod">
          <ac:chgData name="Stewart Gale" userId="3647ddd2-6040-41ae-a96d-232c23482af8" providerId="ADAL" clId="{4C64F6E2-7D5B-4CB2-9E82-1EE14FA28E7A}" dt="2023-08-24T11:58:55.210" v="776" actId="1076"/>
          <ac:spMkLst>
            <pc:docMk/>
            <pc:sldMk cId="930524231" sldId="663"/>
            <ac:spMk id="7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1:56:05.791" v="622" actId="478"/>
          <ac:spMkLst>
            <pc:docMk/>
            <pc:sldMk cId="930524231" sldId="663"/>
            <ac:spMk id="9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1:56:05.791" v="622" actId="478"/>
          <ac:spMkLst>
            <pc:docMk/>
            <pc:sldMk cId="930524231" sldId="663"/>
            <ac:spMk id="15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1:56:05.791" v="622" actId="478"/>
          <ac:spMkLst>
            <pc:docMk/>
            <pc:sldMk cId="930524231" sldId="663"/>
            <ac:spMk id="21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1:56:05.791" v="622" actId="478"/>
          <ac:spMkLst>
            <pc:docMk/>
            <pc:sldMk cId="930524231" sldId="663"/>
            <ac:spMk id="2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59:32.895" v="790" actId="207"/>
          <ac:spMkLst>
            <pc:docMk/>
            <pc:sldMk cId="930524231" sldId="663"/>
            <ac:spMk id="24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58:52.878" v="775" actId="1076"/>
          <ac:spMkLst>
            <pc:docMk/>
            <pc:sldMk cId="930524231" sldId="663"/>
            <ac:spMk id="25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1:56:05.791" v="622" actId="478"/>
          <ac:spMkLst>
            <pc:docMk/>
            <pc:sldMk cId="930524231" sldId="663"/>
            <ac:spMk id="75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1:56:05.791" v="622" actId="478"/>
          <ac:spMkLst>
            <pc:docMk/>
            <pc:sldMk cId="930524231" sldId="663"/>
            <ac:spMk id="77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1:57:08.523" v="645" actId="478"/>
          <ac:spMkLst>
            <pc:docMk/>
            <pc:sldMk cId="930524231" sldId="663"/>
            <ac:spMk id="81" creationId="{00000000-0000-0000-0000-000000000000}"/>
          </ac:spMkLst>
        </pc:spChg>
        <pc:cxnChg chg="del">
          <ac:chgData name="Stewart Gale" userId="3647ddd2-6040-41ae-a96d-232c23482af8" providerId="ADAL" clId="{4C64F6E2-7D5B-4CB2-9E82-1EE14FA28E7A}" dt="2023-08-24T11:56:05.791" v="622" actId="478"/>
          <ac:cxnSpMkLst>
            <pc:docMk/>
            <pc:sldMk cId="930524231" sldId="663"/>
            <ac:cxnSpMk id="18" creationId="{00000000-0000-0000-0000-000000000000}"/>
          </ac:cxnSpMkLst>
        </pc:cxnChg>
        <pc:cxnChg chg="del">
          <ac:chgData name="Stewart Gale" userId="3647ddd2-6040-41ae-a96d-232c23482af8" providerId="ADAL" clId="{4C64F6E2-7D5B-4CB2-9E82-1EE14FA28E7A}" dt="2023-08-24T11:56:05.791" v="622" actId="478"/>
          <ac:cxnSpMkLst>
            <pc:docMk/>
            <pc:sldMk cId="930524231" sldId="663"/>
            <ac:cxnSpMk id="19" creationId="{00000000-0000-0000-0000-000000000000}"/>
          </ac:cxnSpMkLst>
        </pc:cxnChg>
        <pc:cxnChg chg="del">
          <ac:chgData name="Stewart Gale" userId="3647ddd2-6040-41ae-a96d-232c23482af8" providerId="ADAL" clId="{4C64F6E2-7D5B-4CB2-9E82-1EE14FA28E7A}" dt="2023-08-24T11:56:05.791" v="622" actId="478"/>
          <ac:cxnSpMkLst>
            <pc:docMk/>
            <pc:sldMk cId="930524231" sldId="663"/>
            <ac:cxnSpMk id="20" creationId="{00000000-0000-0000-0000-000000000000}"/>
          </ac:cxnSpMkLst>
        </pc:cxnChg>
        <pc:cxnChg chg="del">
          <ac:chgData name="Stewart Gale" userId="3647ddd2-6040-41ae-a96d-232c23482af8" providerId="ADAL" clId="{4C64F6E2-7D5B-4CB2-9E82-1EE14FA28E7A}" dt="2023-08-24T11:56:05.791" v="622" actId="478"/>
          <ac:cxnSpMkLst>
            <pc:docMk/>
            <pc:sldMk cId="930524231" sldId="663"/>
            <ac:cxnSpMk id="74" creationId="{00000000-0000-0000-0000-000000000000}"/>
          </ac:cxnSpMkLst>
        </pc:cxnChg>
      </pc:sldChg>
      <pc:sldChg chg="add del">
        <pc:chgData name="Stewart Gale" userId="3647ddd2-6040-41ae-a96d-232c23482af8" providerId="ADAL" clId="{4C64F6E2-7D5B-4CB2-9E82-1EE14FA28E7A}" dt="2023-08-24T12:10:29.445" v="1000" actId="47"/>
        <pc:sldMkLst>
          <pc:docMk/>
          <pc:sldMk cId="3111348658" sldId="664"/>
        </pc:sldMkLst>
      </pc:sldChg>
      <pc:sldChg chg="delSp add del mod delAnim">
        <pc:chgData name="Stewart Gale" userId="3647ddd2-6040-41ae-a96d-232c23482af8" providerId="ADAL" clId="{4C64F6E2-7D5B-4CB2-9E82-1EE14FA28E7A}" dt="2023-08-24T12:10:28.703" v="999" actId="47"/>
        <pc:sldMkLst>
          <pc:docMk/>
          <pc:sldMk cId="4224768637" sldId="665"/>
        </pc:sldMkLst>
        <pc:spChg chg="del">
          <ac:chgData name="Stewart Gale" userId="3647ddd2-6040-41ae-a96d-232c23482af8" providerId="ADAL" clId="{4C64F6E2-7D5B-4CB2-9E82-1EE14FA28E7A}" dt="2023-08-24T12:06:46.285" v="923" actId="478"/>
          <ac:spMkLst>
            <pc:docMk/>
            <pc:sldMk cId="4224768637" sldId="665"/>
            <ac:spMk id="6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6:46.285" v="923" actId="478"/>
          <ac:spMkLst>
            <pc:docMk/>
            <pc:sldMk cId="4224768637" sldId="665"/>
            <ac:spMk id="8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6:46.285" v="923" actId="478"/>
          <ac:spMkLst>
            <pc:docMk/>
            <pc:sldMk cId="4224768637" sldId="665"/>
            <ac:spMk id="10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6:46.285" v="923" actId="478"/>
          <ac:spMkLst>
            <pc:docMk/>
            <pc:sldMk cId="4224768637" sldId="665"/>
            <ac:spMk id="18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6:46.285" v="923" actId="478"/>
          <ac:spMkLst>
            <pc:docMk/>
            <pc:sldMk cId="4224768637" sldId="665"/>
            <ac:spMk id="19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4C64F6E2-7D5B-4CB2-9E82-1EE14FA28E7A}" dt="2023-08-24T12:05:23.727" v="892" actId="1076"/>
        <pc:sldMkLst>
          <pc:docMk/>
          <pc:sldMk cId="2759099754" sldId="666"/>
        </pc:sldMkLst>
        <pc:spChg chg="add mod">
          <ac:chgData name="Stewart Gale" userId="3647ddd2-6040-41ae-a96d-232c23482af8" providerId="ADAL" clId="{4C64F6E2-7D5B-4CB2-9E82-1EE14FA28E7A}" dt="2023-08-24T12:01:37.702" v="833" actId="14100"/>
          <ac:spMkLst>
            <pc:docMk/>
            <pc:sldMk cId="2759099754" sldId="666"/>
            <ac:spMk id="2" creationId="{28C05F88-1957-9777-4A8C-139C0308C904}"/>
          </ac:spMkLst>
        </pc:spChg>
        <pc:spChg chg="mod">
          <ac:chgData name="Stewart Gale" userId="3647ddd2-6040-41ae-a96d-232c23482af8" providerId="ADAL" clId="{4C64F6E2-7D5B-4CB2-9E82-1EE14FA28E7A}" dt="2023-08-24T12:05:16.721" v="890" actId="1076"/>
          <ac:spMkLst>
            <pc:docMk/>
            <pc:sldMk cId="2759099754" sldId="666"/>
            <ac:spMk id="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01:23.926" v="829" actId="1076"/>
          <ac:spMkLst>
            <pc:docMk/>
            <pc:sldMk cId="2759099754" sldId="666"/>
            <ac:spMk id="6" creationId="{00000000-0000-0000-0000-000000000000}"/>
          </ac:spMkLst>
        </pc:spChg>
        <pc:spChg chg="add mod">
          <ac:chgData name="Stewart Gale" userId="3647ddd2-6040-41ae-a96d-232c23482af8" providerId="ADAL" clId="{4C64F6E2-7D5B-4CB2-9E82-1EE14FA28E7A}" dt="2023-08-24T12:05:20.139" v="891" actId="1076"/>
          <ac:spMkLst>
            <pc:docMk/>
            <pc:sldMk cId="2759099754" sldId="666"/>
            <ac:spMk id="7" creationId="{ACFB6249-DD2C-6052-D66A-A6D96F861A30}"/>
          </ac:spMkLst>
        </pc:spChg>
        <pc:spChg chg="mod">
          <ac:chgData name="Stewart Gale" userId="3647ddd2-6040-41ae-a96d-232c23482af8" providerId="ADAL" clId="{4C64F6E2-7D5B-4CB2-9E82-1EE14FA28E7A}" dt="2023-08-24T12:05:23.727" v="892" actId="1076"/>
          <ac:spMkLst>
            <pc:docMk/>
            <pc:sldMk cId="2759099754" sldId="666"/>
            <ac:spMk id="8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10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11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12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18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01:39.689" v="834" actId="478"/>
          <ac:spMkLst>
            <pc:docMk/>
            <pc:sldMk cId="2759099754" sldId="666"/>
            <ac:spMk id="19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26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27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28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29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30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31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32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33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35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38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00:50.162" v="804" actId="478"/>
          <ac:spMkLst>
            <pc:docMk/>
            <pc:sldMk cId="2759099754" sldId="666"/>
            <ac:spMk id="40" creationId="{00000000-0000-0000-0000-000000000000}"/>
          </ac:spMkLst>
        </pc:spChg>
        <pc:grpChg chg="del">
          <ac:chgData name="Stewart Gale" userId="3647ddd2-6040-41ae-a96d-232c23482af8" providerId="ADAL" clId="{4C64F6E2-7D5B-4CB2-9E82-1EE14FA28E7A}" dt="2023-08-24T12:00:50.162" v="804" actId="478"/>
          <ac:grpSpMkLst>
            <pc:docMk/>
            <pc:sldMk cId="2759099754" sldId="666"/>
            <ac:grpSpMk id="41" creationId="{00000000-0000-0000-0000-000000000000}"/>
          </ac:grpSpMkLst>
        </pc:grpChg>
        <pc:cxnChg chg="add mod">
          <ac:chgData name="Stewart Gale" userId="3647ddd2-6040-41ae-a96d-232c23482af8" providerId="ADAL" clId="{4C64F6E2-7D5B-4CB2-9E82-1EE14FA28E7A}" dt="2023-08-24T12:02:20.626" v="850" actId="1076"/>
          <ac:cxnSpMkLst>
            <pc:docMk/>
            <pc:sldMk cId="2759099754" sldId="666"/>
            <ac:cxnSpMk id="4" creationId="{208E7354-BD96-CAC0-934A-B0268CE3A41E}"/>
          </ac:cxnSpMkLst>
        </pc:cxnChg>
      </pc:sldChg>
      <pc:sldChg chg="addSp delSp modSp add mod modAnim">
        <pc:chgData name="Stewart Gale" userId="3647ddd2-6040-41ae-a96d-232c23482af8" providerId="ADAL" clId="{4C64F6E2-7D5B-4CB2-9E82-1EE14FA28E7A}" dt="2023-08-24T12:06:38.774" v="922"/>
        <pc:sldMkLst>
          <pc:docMk/>
          <pc:sldMk cId="298458124" sldId="667"/>
        </pc:sldMkLst>
        <pc:spChg chg="del">
          <ac:chgData name="Stewart Gale" userId="3647ddd2-6040-41ae-a96d-232c23482af8" providerId="ADAL" clId="{4C64F6E2-7D5B-4CB2-9E82-1EE14FA28E7A}" dt="2023-08-24T12:02:55.468" v="858" actId="478"/>
          <ac:spMkLst>
            <pc:docMk/>
            <pc:sldMk cId="298458124" sldId="667"/>
            <ac:spMk id="2" creationId="{28C05F88-1957-9777-4A8C-139C0308C904}"/>
          </ac:spMkLst>
        </pc:spChg>
        <pc:spChg chg="add mod">
          <ac:chgData name="Stewart Gale" userId="3647ddd2-6040-41ae-a96d-232c23482af8" providerId="ADAL" clId="{4C64F6E2-7D5B-4CB2-9E82-1EE14FA28E7A}" dt="2023-08-24T12:06:25.529" v="919" actId="1036"/>
          <ac:spMkLst>
            <pc:docMk/>
            <pc:sldMk cId="298458124" sldId="667"/>
            <ac:spMk id="3" creationId="{EAEABD66-D8D9-E720-F437-AE30A235D727}"/>
          </ac:spMkLst>
        </pc:spChg>
        <pc:spChg chg="mod">
          <ac:chgData name="Stewart Gale" userId="3647ddd2-6040-41ae-a96d-232c23482af8" providerId="ADAL" clId="{4C64F6E2-7D5B-4CB2-9E82-1EE14FA28E7A}" dt="2023-08-24T12:06:04.225" v="908" actId="1076"/>
          <ac:spMkLst>
            <pc:docMk/>
            <pc:sldMk cId="298458124" sldId="667"/>
            <ac:spMk id="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06:21.550" v="918" actId="1037"/>
          <ac:spMkLst>
            <pc:docMk/>
            <pc:sldMk cId="298458124" sldId="667"/>
            <ac:spMk id="6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06:21.550" v="918" actId="1037"/>
          <ac:spMkLst>
            <pc:docMk/>
            <pc:sldMk cId="298458124" sldId="667"/>
            <ac:spMk id="8" creationId="{00000000-0000-0000-0000-000000000000}"/>
          </ac:spMkLst>
        </pc:spChg>
        <pc:cxnChg chg="del">
          <ac:chgData name="Stewart Gale" userId="3647ddd2-6040-41ae-a96d-232c23482af8" providerId="ADAL" clId="{4C64F6E2-7D5B-4CB2-9E82-1EE14FA28E7A}" dt="2023-08-24T12:05:29.489" v="893" actId="478"/>
          <ac:cxnSpMkLst>
            <pc:docMk/>
            <pc:sldMk cId="298458124" sldId="667"/>
            <ac:cxnSpMk id="4" creationId="{208E7354-BD96-CAC0-934A-B0268CE3A41E}"/>
          </ac:cxnSpMkLst>
        </pc:cxnChg>
      </pc:sldChg>
      <pc:sldChg chg="add del">
        <pc:chgData name="Stewart Gale" userId="3647ddd2-6040-41ae-a96d-232c23482af8" providerId="ADAL" clId="{4C64F6E2-7D5B-4CB2-9E82-1EE14FA28E7A}" dt="2023-08-24T12:00:30.765" v="799"/>
        <pc:sldMkLst>
          <pc:docMk/>
          <pc:sldMk cId="950273895" sldId="667"/>
        </pc:sldMkLst>
      </pc:sldChg>
      <pc:sldChg chg="addSp delSp modSp add mod delAnim modAnim">
        <pc:chgData name="Stewart Gale" userId="3647ddd2-6040-41ae-a96d-232c23482af8" providerId="ADAL" clId="{4C64F6E2-7D5B-4CB2-9E82-1EE14FA28E7A}" dt="2023-08-24T12:08:08.047" v="956" actId="1076"/>
        <pc:sldMkLst>
          <pc:docMk/>
          <pc:sldMk cId="3788024119" sldId="668"/>
        </pc:sldMkLst>
        <pc:spChg chg="del">
          <ac:chgData name="Stewart Gale" userId="3647ddd2-6040-41ae-a96d-232c23482af8" providerId="ADAL" clId="{4C64F6E2-7D5B-4CB2-9E82-1EE14FA28E7A}" dt="2023-08-24T12:07:11.842" v="930" actId="478"/>
          <ac:spMkLst>
            <pc:docMk/>
            <pc:sldMk cId="3788024119" sldId="668"/>
            <ac:spMk id="2" creationId="{28C05F88-1957-9777-4A8C-139C0308C904}"/>
          </ac:spMkLst>
        </pc:spChg>
        <pc:spChg chg="mod">
          <ac:chgData name="Stewart Gale" userId="3647ddd2-6040-41ae-a96d-232c23482af8" providerId="ADAL" clId="{4C64F6E2-7D5B-4CB2-9E82-1EE14FA28E7A}" dt="2023-08-24T12:07:04.121" v="927" actId="1076"/>
          <ac:spMkLst>
            <pc:docMk/>
            <pc:sldMk cId="3788024119" sldId="668"/>
            <ac:spMk id="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07:35.356" v="942" actId="1076"/>
          <ac:spMkLst>
            <pc:docMk/>
            <pc:sldMk cId="3788024119" sldId="668"/>
            <ac:spMk id="6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07:39.971" v="943" actId="1076"/>
          <ac:spMkLst>
            <pc:docMk/>
            <pc:sldMk cId="3788024119" sldId="668"/>
            <ac:spMk id="7" creationId="{ACFB6249-DD2C-6052-D66A-A6D96F861A30}"/>
          </ac:spMkLst>
        </pc:spChg>
        <pc:spChg chg="del mod">
          <ac:chgData name="Stewart Gale" userId="3647ddd2-6040-41ae-a96d-232c23482af8" providerId="ADAL" clId="{4C64F6E2-7D5B-4CB2-9E82-1EE14FA28E7A}" dt="2023-08-24T12:07:59.034" v="954" actId="478"/>
          <ac:spMkLst>
            <pc:docMk/>
            <pc:sldMk cId="3788024119" sldId="668"/>
            <ac:spMk id="8" creationId="{00000000-0000-0000-0000-000000000000}"/>
          </ac:spMkLst>
        </pc:spChg>
        <pc:spChg chg="add mod">
          <ac:chgData name="Stewart Gale" userId="3647ddd2-6040-41ae-a96d-232c23482af8" providerId="ADAL" clId="{4C64F6E2-7D5B-4CB2-9E82-1EE14FA28E7A}" dt="2023-08-24T12:08:06.258" v="955" actId="1076"/>
          <ac:spMkLst>
            <pc:docMk/>
            <pc:sldMk cId="3788024119" sldId="668"/>
            <ac:spMk id="9" creationId="{EDED25A1-8F5F-39F4-969C-8B3A51F0231C}"/>
          </ac:spMkLst>
        </pc:spChg>
        <pc:cxnChg chg="mod">
          <ac:chgData name="Stewart Gale" userId="3647ddd2-6040-41ae-a96d-232c23482af8" providerId="ADAL" clId="{4C64F6E2-7D5B-4CB2-9E82-1EE14FA28E7A}" dt="2023-08-24T12:08:08.047" v="956" actId="1076"/>
          <ac:cxnSpMkLst>
            <pc:docMk/>
            <pc:sldMk cId="3788024119" sldId="668"/>
            <ac:cxnSpMk id="4" creationId="{208E7354-BD96-CAC0-934A-B0268CE3A41E}"/>
          </ac:cxnSpMkLst>
        </pc:cxnChg>
      </pc:sldChg>
      <pc:sldChg chg="addSp delSp modSp add mod modAnim">
        <pc:chgData name="Stewart Gale" userId="3647ddd2-6040-41ae-a96d-232c23482af8" providerId="ADAL" clId="{4C64F6E2-7D5B-4CB2-9E82-1EE14FA28E7A}" dt="2023-08-24T12:10:21.081" v="998" actId="14100"/>
        <pc:sldMkLst>
          <pc:docMk/>
          <pc:sldMk cId="4215505437" sldId="669"/>
        </pc:sldMkLst>
        <pc:spChg chg="del mod">
          <ac:chgData name="Stewart Gale" userId="3647ddd2-6040-41ae-a96d-232c23482af8" providerId="ADAL" clId="{4C64F6E2-7D5B-4CB2-9E82-1EE14FA28E7A}" dt="2023-08-24T12:08:49.776" v="965" actId="478"/>
          <ac:spMkLst>
            <pc:docMk/>
            <pc:sldMk cId="4215505437" sldId="669"/>
            <ac:spMk id="2" creationId="{28C05F88-1957-9777-4A8C-139C0308C904}"/>
          </ac:spMkLst>
        </pc:spChg>
        <pc:spChg chg="add mod">
          <ac:chgData name="Stewart Gale" userId="3647ddd2-6040-41ae-a96d-232c23482af8" providerId="ADAL" clId="{4C64F6E2-7D5B-4CB2-9E82-1EE14FA28E7A}" dt="2023-08-24T12:10:11.885" v="994" actId="1076"/>
          <ac:spMkLst>
            <pc:docMk/>
            <pc:sldMk cId="4215505437" sldId="669"/>
            <ac:spMk id="3" creationId="{BD0F6756-3823-078D-817E-A88CBCF9242C}"/>
          </ac:spMkLst>
        </pc:spChg>
        <pc:spChg chg="mod">
          <ac:chgData name="Stewart Gale" userId="3647ddd2-6040-41ae-a96d-232c23482af8" providerId="ADAL" clId="{4C64F6E2-7D5B-4CB2-9E82-1EE14FA28E7A}" dt="2023-08-24T12:08:32.136" v="960" actId="1076"/>
          <ac:spMkLst>
            <pc:docMk/>
            <pc:sldMk cId="4215505437" sldId="669"/>
            <ac:spMk id="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08:37.807" v="962" actId="14100"/>
          <ac:spMkLst>
            <pc:docMk/>
            <pc:sldMk cId="4215505437" sldId="669"/>
            <ac:spMk id="6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0:17.933" v="996" actId="1076"/>
          <ac:spMkLst>
            <pc:docMk/>
            <pc:sldMk cId="4215505437" sldId="669"/>
            <ac:spMk id="7" creationId="{ACFB6249-DD2C-6052-D66A-A6D96F861A30}"/>
          </ac:spMkLst>
        </pc:spChg>
        <pc:spChg chg="mod">
          <ac:chgData name="Stewart Gale" userId="3647ddd2-6040-41ae-a96d-232c23482af8" providerId="ADAL" clId="{4C64F6E2-7D5B-4CB2-9E82-1EE14FA28E7A}" dt="2023-08-24T12:10:14.699" v="995" actId="1076"/>
          <ac:spMkLst>
            <pc:docMk/>
            <pc:sldMk cId="4215505437" sldId="669"/>
            <ac:spMk id="8" creationId="{00000000-0000-0000-0000-000000000000}"/>
          </ac:spMkLst>
        </pc:spChg>
        <pc:cxnChg chg="mod">
          <ac:chgData name="Stewart Gale" userId="3647ddd2-6040-41ae-a96d-232c23482af8" providerId="ADAL" clId="{4C64F6E2-7D5B-4CB2-9E82-1EE14FA28E7A}" dt="2023-08-24T12:10:21.081" v="998" actId="14100"/>
          <ac:cxnSpMkLst>
            <pc:docMk/>
            <pc:sldMk cId="4215505437" sldId="669"/>
            <ac:cxnSpMk id="4" creationId="{208E7354-BD96-CAC0-934A-B0268CE3A41E}"/>
          </ac:cxnSpMkLst>
        </pc:cxnChg>
      </pc:sldChg>
      <pc:sldChg chg="addSp modSp new mod">
        <pc:chgData name="Stewart Gale" userId="3647ddd2-6040-41ae-a96d-232c23482af8" providerId="ADAL" clId="{4C64F6E2-7D5B-4CB2-9E82-1EE14FA28E7A}" dt="2023-08-24T12:14:42.010" v="1281" actId="1076"/>
        <pc:sldMkLst>
          <pc:docMk/>
          <pc:sldMk cId="2898136132" sldId="670"/>
        </pc:sldMkLst>
        <pc:spChg chg="add mod">
          <ac:chgData name="Stewart Gale" userId="3647ddd2-6040-41ae-a96d-232c23482af8" providerId="ADAL" clId="{4C64F6E2-7D5B-4CB2-9E82-1EE14FA28E7A}" dt="2023-08-24T12:12:32.534" v="1069" actId="1076"/>
          <ac:spMkLst>
            <pc:docMk/>
            <pc:sldMk cId="2898136132" sldId="670"/>
            <ac:spMk id="2" creationId="{F01C12E7-D823-6049-CF47-FE3BE2C59BFF}"/>
          </ac:spMkLst>
        </pc:spChg>
        <pc:spChg chg="add mod">
          <ac:chgData name="Stewart Gale" userId="3647ddd2-6040-41ae-a96d-232c23482af8" providerId="ADAL" clId="{4C64F6E2-7D5B-4CB2-9E82-1EE14FA28E7A}" dt="2023-08-24T12:14:42.010" v="1281" actId="1076"/>
          <ac:spMkLst>
            <pc:docMk/>
            <pc:sldMk cId="2898136132" sldId="670"/>
            <ac:spMk id="3" creationId="{A8D20081-84E7-B164-E140-6A20BDBFD40E}"/>
          </ac:spMkLst>
        </pc:spChg>
      </pc:sldChg>
      <pc:sldChg chg="delSp modSp add del mod delAnim">
        <pc:chgData name="Stewart Gale" userId="3647ddd2-6040-41ae-a96d-232c23482af8" providerId="ADAL" clId="{4C64F6E2-7D5B-4CB2-9E82-1EE14FA28E7A}" dt="2023-08-24T12:19:05.700" v="1439" actId="2696"/>
        <pc:sldMkLst>
          <pc:docMk/>
          <pc:sldMk cId="839324658" sldId="671"/>
        </pc:sldMkLst>
        <pc:spChg chg="del">
          <ac:chgData name="Stewart Gale" userId="3647ddd2-6040-41ae-a96d-232c23482af8" providerId="ADAL" clId="{4C64F6E2-7D5B-4CB2-9E82-1EE14FA28E7A}" dt="2023-08-24T12:17:30.418" v="1364" actId="478"/>
          <ac:spMkLst>
            <pc:docMk/>
            <pc:sldMk cId="839324658" sldId="671"/>
            <ac:spMk id="5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17:30.418" v="1364" actId="478"/>
          <ac:spMkLst>
            <pc:docMk/>
            <pc:sldMk cId="839324658" sldId="671"/>
            <ac:spMk id="7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8:07.662" v="1404" actId="20577"/>
          <ac:spMkLst>
            <pc:docMk/>
            <pc:sldMk cId="839324658" sldId="671"/>
            <ac:spMk id="8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8:11.223" v="1405" actId="1076"/>
          <ac:spMkLst>
            <pc:docMk/>
            <pc:sldMk cId="839324658" sldId="671"/>
            <ac:spMk id="9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17:33.427" v="1365" actId="478"/>
          <ac:spMkLst>
            <pc:docMk/>
            <pc:sldMk cId="839324658" sldId="671"/>
            <ac:spMk id="15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17:33.427" v="1365" actId="478"/>
          <ac:spMkLst>
            <pc:docMk/>
            <pc:sldMk cId="839324658" sldId="671"/>
            <ac:spMk id="16" creationId="{00000000-0000-0000-0000-000000000000}"/>
          </ac:spMkLst>
        </pc:spChg>
      </pc:sldChg>
      <pc:sldChg chg="add ord">
        <pc:chgData name="Stewart Gale" userId="3647ddd2-6040-41ae-a96d-232c23482af8" providerId="ADAL" clId="{4C64F6E2-7D5B-4CB2-9E82-1EE14FA28E7A}" dt="2023-08-24T12:23:06.847" v="1601"/>
        <pc:sldMkLst>
          <pc:docMk/>
          <pc:sldMk cId="3727570200" sldId="671"/>
        </pc:sldMkLst>
      </pc:sldChg>
      <pc:sldChg chg="delSp modSp add del mod delAnim">
        <pc:chgData name="Stewart Gale" userId="3647ddd2-6040-41ae-a96d-232c23482af8" providerId="ADAL" clId="{4C64F6E2-7D5B-4CB2-9E82-1EE14FA28E7A}" dt="2023-08-24T12:19:05.700" v="1439" actId="2696"/>
        <pc:sldMkLst>
          <pc:docMk/>
          <pc:sldMk cId="2008171146" sldId="672"/>
        </pc:sldMkLst>
        <pc:spChg chg="del">
          <ac:chgData name="Stewart Gale" userId="3647ddd2-6040-41ae-a96d-232c23482af8" providerId="ADAL" clId="{4C64F6E2-7D5B-4CB2-9E82-1EE14FA28E7A}" dt="2023-08-24T12:18:15.967" v="1406" actId="478"/>
          <ac:spMkLst>
            <pc:docMk/>
            <pc:sldMk cId="2008171146" sldId="672"/>
            <ac:spMk id="5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18:15.967" v="1406" actId="478"/>
          <ac:spMkLst>
            <pc:docMk/>
            <pc:sldMk cId="2008171146" sldId="672"/>
            <ac:spMk id="7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18:18.297" v="1407" actId="478"/>
          <ac:spMkLst>
            <pc:docMk/>
            <pc:sldMk cId="2008171146" sldId="672"/>
            <ac:spMk id="8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18:18.297" v="1407" actId="478"/>
          <ac:spMkLst>
            <pc:docMk/>
            <pc:sldMk cId="2008171146" sldId="672"/>
            <ac:spMk id="9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8:32.012" v="1419" actId="403"/>
          <ac:spMkLst>
            <pc:docMk/>
            <pc:sldMk cId="2008171146" sldId="672"/>
            <ac:spMk id="1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18:49.394" v="1436" actId="1076"/>
          <ac:spMkLst>
            <pc:docMk/>
            <pc:sldMk cId="2008171146" sldId="672"/>
            <ac:spMk id="16" creationId="{00000000-0000-0000-0000-000000000000}"/>
          </ac:spMkLst>
        </pc:spChg>
      </pc:sldChg>
      <pc:sldChg chg="add">
        <pc:chgData name="Stewart Gale" userId="3647ddd2-6040-41ae-a96d-232c23482af8" providerId="ADAL" clId="{4C64F6E2-7D5B-4CB2-9E82-1EE14FA28E7A}" dt="2023-08-24T12:19:09.728" v="1440"/>
        <pc:sldMkLst>
          <pc:docMk/>
          <pc:sldMk cId="2930726690" sldId="672"/>
        </pc:sldMkLst>
      </pc:sldChg>
      <pc:sldChg chg="addSp delSp modSp add mod">
        <pc:chgData name="Stewart Gale" userId="3647ddd2-6040-41ae-a96d-232c23482af8" providerId="ADAL" clId="{4C64F6E2-7D5B-4CB2-9E82-1EE14FA28E7A}" dt="2023-08-24T12:23:00.716" v="1599" actId="1076"/>
        <pc:sldMkLst>
          <pc:docMk/>
          <pc:sldMk cId="697610365" sldId="673"/>
        </pc:sldMkLst>
        <pc:spChg chg="add mod">
          <ac:chgData name="Stewart Gale" userId="3647ddd2-6040-41ae-a96d-232c23482af8" providerId="ADAL" clId="{4C64F6E2-7D5B-4CB2-9E82-1EE14FA28E7A}" dt="2023-08-24T12:22:44.788" v="1592" actId="1076"/>
          <ac:spMkLst>
            <pc:docMk/>
            <pc:sldMk cId="697610365" sldId="673"/>
            <ac:spMk id="4" creationId="{0AE9A466-F6DD-0E82-349D-988F92D80759}"/>
          </ac:spMkLst>
        </pc:spChg>
        <pc:spChg chg="mod">
          <ac:chgData name="Stewart Gale" userId="3647ddd2-6040-41ae-a96d-232c23482af8" providerId="ADAL" clId="{4C64F6E2-7D5B-4CB2-9E82-1EE14FA28E7A}" dt="2023-08-24T12:23:00.716" v="1599" actId="1076"/>
          <ac:spMkLst>
            <pc:docMk/>
            <pc:sldMk cId="697610365" sldId="673"/>
            <ac:spMk id="5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20:34.099" v="1482" actId="478"/>
          <ac:spMkLst>
            <pc:docMk/>
            <pc:sldMk cId="697610365" sldId="673"/>
            <ac:spMk id="6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22:48.365" v="1594" actId="1076"/>
          <ac:spMkLst>
            <pc:docMk/>
            <pc:sldMk cId="697610365" sldId="673"/>
            <ac:spMk id="7" creationId="{00000000-0000-0000-0000-000000000000}"/>
          </ac:spMkLst>
        </pc:spChg>
        <pc:spChg chg="add mod">
          <ac:chgData name="Stewart Gale" userId="3647ddd2-6040-41ae-a96d-232c23482af8" providerId="ADAL" clId="{4C64F6E2-7D5B-4CB2-9E82-1EE14FA28E7A}" dt="2023-08-24T12:22:44.788" v="1592" actId="1076"/>
          <ac:spMkLst>
            <pc:docMk/>
            <pc:sldMk cId="697610365" sldId="673"/>
            <ac:spMk id="9" creationId="{177E716B-97EC-B582-CE05-6848253BABA0}"/>
          </ac:spMkLst>
        </pc:spChg>
        <pc:spChg chg="add mod">
          <ac:chgData name="Stewart Gale" userId="3647ddd2-6040-41ae-a96d-232c23482af8" providerId="ADAL" clId="{4C64F6E2-7D5B-4CB2-9E82-1EE14FA28E7A}" dt="2023-08-24T12:22:44.788" v="1592" actId="1076"/>
          <ac:spMkLst>
            <pc:docMk/>
            <pc:sldMk cId="697610365" sldId="673"/>
            <ac:spMk id="12" creationId="{5D334477-C033-0073-BA05-6BEB9B1FE79D}"/>
          </ac:spMkLst>
        </pc:spChg>
        <pc:spChg chg="del">
          <ac:chgData name="Stewart Gale" userId="3647ddd2-6040-41ae-a96d-232c23482af8" providerId="ADAL" clId="{4C64F6E2-7D5B-4CB2-9E82-1EE14FA28E7A}" dt="2023-08-24T12:19:23.036" v="1442" actId="478"/>
          <ac:spMkLst>
            <pc:docMk/>
            <pc:sldMk cId="697610365" sldId="673"/>
            <ac:spMk id="49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19:23.036" v="1442" actId="478"/>
          <ac:spMkLst>
            <pc:docMk/>
            <pc:sldMk cId="697610365" sldId="673"/>
            <ac:spMk id="50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19:23.036" v="1442" actId="478"/>
          <ac:spMkLst>
            <pc:docMk/>
            <pc:sldMk cId="697610365" sldId="673"/>
            <ac:spMk id="51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19:23.036" v="1442" actId="478"/>
          <ac:spMkLst>
            <pc:docMk/>
            <pc:sldMk cId="697610365" sldId="673"/>
            <ac:spMk id="52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19:23.036" v="1442" actId="478"/>
          <ac:spMkLst>
            <pc:docMk/>
            <pc:sldMk cId="697610365" sldId="673"/>
            <ac:spMk id="53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19:23.036" v="1442" actId="478"/>
          <ac:spMkLst>
            <pc:docMk/>
            <pc:sldMk cId="697610365" sldId="673"/>
            <ac:spMk id="54" creationId="{00000000-0000-0000-0000-000000000000}"/>
          </ac:spMkLst>
        </pc:spChg>
        <pc:cxnChg chg="add mod">
          <ac:chgData name="Stewart Gale" userId="3647ddd2-6040-41ae-a96d-232c23482af8" providerId="ADAL" clId="{4C64F6E2-7D5B-4CB2-9E82-1EE14FA28E7A}" dt="2023-08-24T12:22:44.788" v="1592" actId="1076"/>
          <ac:cxnSpMkLst>
            <pc:docMk/>
            <pc:sldMk cId="697610365" sldId="673"/>
            <ac:cxnSpMk id="8" creationId="{12B0AAAA-F2E1-8B55-0FDB-D09C92E49E6C}"/>
          </ac:cxnSpMkLst>
        </pc:cxnChg>
        <pc:cxnChg chg="add mod">
          <ac:chgData name="Stewart Gale" userId="3647ddd2-6040-41ae-a96d-232c23482af8" providerId="ADAL" clId="{4C64F6E2-7D5B-4CB2-9E82-1EE14FA28E7A}" dt="2023-08-24T12:22:44.788" v="1592" actId="1076"/>
          <ac:cxnSpMkLst>
            <pc:docMk/>
            <pc:sldMk cId="697610365" sldId="673"/>
            <ac:cxnSpMk id="11" creationId="{5F1A21A0-A8A2-3CB5-A89B-C5DFF66926AF}"/>
          </ac:cxnSpMkLst>
        </pc:cxnChg>
        <pc:cxnChg chg="mod">
          <ac:chgData name="Stewart Gale" userId="3647ddd2-6040-41ae-a96d-232c23482af8" providerId="ADAL" clId="{4C64F6E2-7D5B-4CB2-9E82-1EE14FA28E7A}" dt="2023-08-24T12:22:44.788" v="1592" actId="1076"/>
          <ac:cxnSpMkLst>
            <pc:docMk/>
            <pc:sldMk cId="697610365" sldId="673"/>
            <ac:cxnSpMk id="29" creationId="{00000000-0000-0000-0000-000000000000}"/>
          </ac:cxnSpMkLst>
        </pc:cxnChg>
        <pc:cxnChg chg="del">
          <ac:chgData name="Stewart Gale" userId="3647ddd2-6040-41ae-a96d-232c23482af8" providerId="ADAL" clId="{4C64F6E2-7D5B-4CB2-9E82-1EE14FA28E7A}" dt="2023-08-24T12:19:23.036" v="1442" actId="478"/>
          <ac:cxnSpMkLst>
            <pc:docMk/>
            <pc:sldMk cId="697610365" sldId="673"/>
            <ac:cxnSpMk id="55" creationId="{00000000-0000-0000-0000-000000000000}"/>
          </ac:cxnSpMkLst>
        </pc:cxnChg>
        <pc:cxnChg chg="del">
          <ac:chgData name="Stewart Gale" userId="3647ddd2-6040-41ae-a96d-232c23482af8" providerId="ADAL" clId="{4C64F6E2-7D5B-4CB2-9E82-1EE14FA28E7A}" dt="2023-08-24T12:19:23.036" v="1442" actId="478"/>
          <ac:cxnSpMkLst>
            <pc:docMk/>
            <pc:sldMk cId="697610365" sldId="673"/>
            <ac:cxnSpMk id="56" creationId="{00000000-0000-0000-0000-000000000000}"/>
          </ac:cxnSpMkLst>
        </pc:cxnChg>
        <pc:cxnChg chg="del">
          <ac:chgData name="Stewart Gale" userId="3647ddd2-6040-41ae-a96d-232c23482af8" providerId="ADAL" clId="{4C64F6E2-7D5B-4CB2-9E82-1EE14FA28E7A}" dt="2023-08-24T12:19:23.036" v="1442" actId="478"/>
          <ac:cxnSpMkLst>
            <pc:docMk/>
            <pc:sldMk cId="697610365" sldId="673"/>
            <ac:cxnSpMk id="57" creationId="{00000000-0000-0000-0000-000000000000}"/>
          </ac:cxnSpMkLst>
        </pc:cxnChg>
      </pc:sldChg>
      <pc:sldChg chg="addSp delSp modSp add mod delAnim">
        <pc:chgData name="Stewart Gale" userId="3647ddd2-6040-41ae-a96d-232c23482af8" providerId="ADAL" clId="{4C64F6E2-7D5B-4CB2-9E82-1EE14FA28E7A}" dt="2023-08-24T12:30:43.522" v="1746" actId="1076"/>
        <pc:sldMkLst>
          <pc:docMk/>
          <pc:sldMk cId="4235803230" sldId="674"/>
        </pc:sldMkLst>
        <pc:spChg chg="add mod">
          <ac:chgData name="Stewart Gale" userId="3647ddd2-6040-41ae-a96d-232c23482af8" providerId="ADAL" clId="{4C64F6E2-7D5B-4CB2-9E82-1EE14FA28E7A}" dt="2023-08-24T12:29:22.928" v="1711" actId="1076"/>
          <ac:spMkLst>
            <pc:docMk/>
            <pc:sldMk cId="4235803230" sldId="674"/>
            <ac:spMk id="3" creationId="{A689834E-88BA-8A62-CB84-4014EAFFAE64}"/>
          </ac:spMkLst>
        </pc:spChg>
        <pc:spChg chg="del">
          <ac:chgData name="Stewart Gale" userId="3647ddd2-6040-41ae-a96d-232c23482af8" providerId="ADAL" clId="{4C64F6E2-7D5B-4CB2-9E82-1EE14FA28E7A}" dt="2023-08-24T12:28:27.141" v="1692" actId="478"/>
          <ac:spMkLst>
            <pc:docMk/>
            <pc:sldMk cId="4235803230" sldId="674"/>
            <ac:spMk id="6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28:27.141" v="1692" actId="478"/>
          <ac:spMkLst>
            <pc:docMk/>
            <pc:sldMk cId="4235803230" sldId="674"/>
            <ac:spMk id="10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28:27.141" v="1692" actId="478"/>
          <ac:spMkLst>
            <pc:docMk/>
            <pc:sldMk cId="4235803230" sldId="674"/>
            <ac:spMk id="11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30:40.735" v="1745" actId="1076"/>
          <ac:spMkLst>
            <pc:docMk/>
            <pc:sldMk cId="4235803230" sldId="674"/>
            <ac:spMk id="13" creationId="{00000000-0000-0000-0000-000000000000}"/>
          </ac:spMkLst>
        </pc:spChg>
        <pc:spChg chg="del mod">
          <ac:chgData name="Stewart Gale" userId="3647ddd2-6040-41ae-a96d-232c23482af8" providerId="ADAL" clId="{4C64F6E2-7D5B-4CB2-9E82-1EE14FA28E7A}" dt="2023-08-24T12:29:06.677" v="1708" actId="478"/>
          <ac:spMkLst>
            <pc:docMk/>
            <pc:sldMk cId="4235803230" sldId="674"/>
            <ac:spMk id="14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28:27.141" v="1692" actId="478"/>
          <ac:spMkLst>
            <pc:docMk/>
            <pc:sldMk cId="4235803230" sldId="674"/>
            <ac:spMk id="15" creationId="{00000000-0000-0000-0000-000000000000}"/>
          </ac:spMkLst>
        </pc:spChg>
        <pc:spChg chg="del">
          <ac:chgData name="Stewart Gale" userId="3647ddd2-6040-41ae-a96d-232c23482af8" providerId="ADAL" clId="{4C64F6E2-7D5B-4CB2-9E82-1EE14FA28E7A}" dt="2023-08-24T12:28:27.141" v="1692" actId="478"/>
          <ac:spMkLst>
            <pc:docMk/>
            <pc:sldMk cId="4235803230" sldId="674"/>
            <ac:spMk id="16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30:43.522" v="1746" actId="1076"/>
          <ac:spMkLst>
            <pc:docMk/>
            <pc:sldMk cId="4235803230" sldId="674"/>
            <ac:spMk id="17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30:34.672" v="1743" actId="1076"/>
          <ac:spMkLst>
            <pc:docMk/>
            <pc:sldMk cId="4235803230" sldId="674"/>
            <ac:spMk id="18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2:30:36.509" v="1744" actId="1076"/>
          <ac:spMkLst>
            <pc:docMk/>
            <pc:sldMk cId="4235803230" sldId="674"/>
            <ac:spMk id="19" creationId="{00000000-0000-0000-0000-000000000000}"/>
          </ac:spMkLst>
        </pc:spChg>
        <pc:picChg chg="add mod">
          <ac:chgData name="Stewart Gale" userId="3647ddd2-6040-41ae-a96d-232c23482af8" providerId="ADAL" clId="{4C64F6E2-7D5B-4CB2-9E82-1EE14FA28E7A}" dt="2023-08-24T12:29:02.004" v="1706" actId="14100"/>
          <ac:picMkLst>
            <pc:docMk/>
            <pc:sldMk cId="4235803230" sldId="674"/>
            <ac:picMk id="2" creationId="{1102AB5C-69CD-1C1A-CC80-3193FADBA30C}"/>
          </ac:picMkLst>
        </pc:picChg>
        <pc:picChg chg="del">
          <ac:chgData name="Stewart Gale" userId="3647ddd2-6040-41ae-a96d-232c23482af8" providerId="ADAL" clId="{4C64F6E2-7D5B-4CB2-9E82-1EE14FA28E7A}" dt="2023-08-24T12:28:25.410" v="1691" actId="478"/>
          <ac:picMkLst>
            <pc:docMk/>
            <pc:sldMk cId="4235803230" sldId="674"/>
            <ac:picMk id="5" creationId="{00000000-0000-0000-0000-000000000000}"/>
          </ac:picMkLst>
        </pc:picChg>
        <pc:cxnChg chg="add mod">
          <ac:chgData name="Stewart Gale" userId="3647ddd2-6040-41ae-a96d-232c23482af8" providerId="ADAL" clId="{4C64F6E2-7D5B-4CB2-9E82-1EE14FA28E7A}" dt="2023-08-24T12:30:31.795" v="1742" actId="1076"/>
          <ac:cxnSpMkLst>
            <pc:docMk/>
            <pc:sldMk cId="4235803230" sldId="674"/>
            <ac:cxnSpMk id="4" creationId="{BCC7A285-0608-F2AB-F2C0-9787FB3C47E5}"/>
          </ac:cxnSpMkLst>
        </pc:cxnChg>
      </pc:sldChg>
      <pc:sldChg chg="modSp add del mod">
        <pc:chgData name="Stewart Gale" userId="3647ddd2-6040-41ae-a96d-232c23482af8" providerId="ADAL" clId="{4C64F6E2-7D5B-4CB2-9E82-1EE14FA28E7A}" dt="2023-08-24T12:28:51.291" v="1702"/>
        <pc:sldMkLst>
          <pc:docMk/>
          <pc:sldMk cId="1909811639" sldId="675"/>
        </pc:sldMkLst>
        <pc:picChg chg="mod">
          <ac:chgData name="Stewart Gale" userId="3647ddd2-6040-41ae-a96d-232c23482af8" providerId="ADAL" clId="{4C64F6E2-7D5B-4CB2-9E82-1EE14FA28E7A}" dt="2023-08-24T12:28:50.513" v="1701" actId="1076"/>
          <ac:picMkLst>
            <pc:docMk/>
            <pc:sldMk cId="1909811639" sldId="675"/>
            <ac:picMk id="5" creationId="{00000000-0000-0000-0000-000000000000}"/>
          </ac:picMkLst>
        </pc:picChg>
      </pc:sldChg>
      <pc:sldMasterChg chg="modSp modSldLayout">
        <pc:chgData name="Stewart Gale" userId="3647ddd2-6040-41ae-a96d-232c23482af8" providerId="ADAL" clId="{4C64F6E2-7D5B-4CB2-9E82-1EE14FA28E7A}" dt="2023-08-24T11:34:08.436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4C64F6E2-7D5B-4CB2-9E82-1EE14FA28E7A}" dt="2023-08-24T11:34:08.436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4C64F6E2-7D5B-4CB2-9E82-1EE14FA28E7A}" dt="2023-08-24T11:34:08.436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C64F6E2-7D5B-4CB2-9E82-1EE14FA28E7A}" dt="2023-08-24T11:34:08.436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C64F6E2-7D5B-4CB2-9E82-1EE14FA28E7A}" dt="2023-08-24T11:34:08.436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C64F6E2-7D5B-4CB2-9E82-1EE14FA28E7A}" dt="2023-08-24T11:34:08.436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C64F6E2-7D5B-4CB2-9E82-1EE14FA28E7A}" dt="2023-08-24T11:34:08.436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C64F6E2-7D5B-4CB2-9E82-1EE14FA28E7A}" dt="2023-08-24T11:34:08.436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C64F6E2-7D5B-4CB2-9E82-1EE14FA28E7A}" dt="2023-08-24T11:34:08.436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C64F6E2-7D5B-4CB2-9E82-1EE14FA28E7A}" dt="2023-08-24T11:34:08.436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5ACDE2A4-E753-4AD5-922B-A0FB4C55E8AE}"/>
    <pc:docChg chg="undo custSel addSld delSld modSld sldOrd">
      <pc:chgData name="Stewart Gale" userId="3647ddd2-6040-41ae-a96d-232c23482af8" providerId="ADAL" clId="{5ACDE2A4-E753-4AD5-922B-A0FB4C55E8AE}" dt="2024-01-22T07:32:56.336" v="733"/>
      <pc:docMkLst>
        <pc:docMk/>
      </pc:docMkLst>
      <pc:sldChg chg="del">
        <pc:chgData name="Stewart Gale" userId="3647ddd2-6040-41ae-a96d-232c23482af8" providerId="ADAL" clId="{5ACDE2A4-E753-4AD5-922B-A0FB4C55E8AE}" dt="2024-01-22T06:15:31.432" v="271" actId="47"/>
        <pc:sldMkLst>
          <pc:docMk/>
          <pc:sldMk cId="851233267" sldId="618"/>
        </pc:sldMkLst>
      </pc:sldChg>
      <pc:sldChg chg="modSp mod">
        <pc:chgData name="Stewart Gale" userId="3647ddd2-6040-41ae-a96d-232c23482af8" providerId="ADAL" clId="{5ACDE2A4-E753-4AD5-922B-A0FB4C55E8AE}" dt="2024-01-22T06:29:36.359" v="544" actId="1076"/>
        <pc:sldMkLst>
          <pc:docMk/>
          <pc:sldMk cId="2044562124" sldId="626"/>
        </pc:sldMkLst>
        <pc:spChg chg="mod">
          <ac:chgData name="Stewart Gale" userId="3647ddd2-6040-41ae-a96d-232c23482af8" providerId="ADAL" clId="{5ACDE2A4-E753-4AD5-922B-A0FB4C55E8AE}" dt="2024-01-22T06:29:36.359" v="544" actId="1076"/>
          <ac:spMkLst>
            <pc:docMk/>
            <pc:sldMk cId="2044562124" sldId="626"/>
            <ac:spMk id="22" creationId="{00000000-0000-0000-0000-000000000000}"/>
          </ac:spMkLst>
        </pc:spChg>
      </pc:sldChg>
      <pc:sldChg chg="delSp modSp del mod delAnim modAnim">
        <pc:chgData name="Stewart Gale" userId="3647ddd2-6040-41ae-a96d-232c23482af8" providerId="ADAL" clId="{5ACDE2A4-E753-4AD5-922B-A0FB4C55E8AE}" dt="2024-01-22T06:23:58.377" v="403" actId="47"/>
        <pc:sldMkLst>
          <pc:docMk/>
          <pc:sldMk cId="2982292785" sldId="627"/>
        </pc:sldMkLst>
        <pc:spChg chg="mod">
          <ac:chgData name="Stewart Gale" userId="3647ddd2-6040-41ae-a96d-232c23482af8" providerId="ADAL" clId="{5ACDE2A4-E753-4AD5-922B-A0FB4C55E8AE}" dt="2021-11-22T11:10:46.288" v="2" actId="20577"/>
          <ac:spMkLst>
            <pc:docMk/>
            <pc:sldMk cId="2982292785" sldId="627"/>
            <ac:spMk id="30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1-11-22T11:10:52.137" v="5" actId="20577"/>
          <ac:spMkLst>
            <pc:docMk/>
            <pc:sldMk cId="2982292785" sldId="627"/>
            <ac:spMk id="32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1-11-22T11:11:27.413" v="14" actId="20577"/>
          <ac:spMkLst>
            <pc:docMk/>
            <pc:sldMk cId="2982292785" sldId="627"/>
            <ac:spMk id="38" creationId="{00000000-0000-0000-0000-000000000000}"/>
          </ac:spMkLst>
        </pc:spChg>
        <pc:spChg chg="del mod">
          <ac:chgData name="Stewart Gale" userId="3647ddd2-6040-41ae-a96d-232c23482af8" providerId="ADAL" clId="{5ACDE2A4-E753-4AD5-922B-A0FB4C55E8AE}" dt="2021-11-22T11:11:01.009" v="8" actId="478"/>
          <ac:spMkLst>
            <pc:docMk/>
            <pc:sldMk cId="2982292785" sldId="627"/>
            <ac:spMk id="39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1-11-22T11:11:30.595" v="15" actId="1076"/>
          <ac:spMkLst>
            <pc:docMk/>
            <pc:sldMk cId="2982292785" sldId="627"/>
            <ac:spMk id="40" creationId="{00000000-0000-0000-0000-000000000000}"/>
          </ac:spMkLst>
        </pc:spChg>
      </pc:sldChg>
      <pc:sldChg chg="del">
        <pc:chgData name="Stewart Gale" userId="3647ddd2-6040-41ae-a96d-232c23482af8" providerId="ADAL" clId="{5ACDE2A4-E753-4AD5-922B-A0FB4C55E8AE}" dt="2024-01-22T06:48:52.668" v="556" actId="47"/>
        <pc:sldMkLst>
          <pc:docMk/>
          <pc:sldMk cId="4114380806" sldId="631"/>
        </pc:sldMkLst>
      </pc:sldChg>
      <pc:sldChg chg="delSp modSp add mod">
        <pc:chgData name="Stewart Gale" userId="3647ddd2-6040-41ae-a96d-232c23482af8" providerId="ADAL" clId="{5ACDE2A4-E753-4AD5-922B-A0FB4C55E8AE}" dt="2024-01-22T06:26:20.692" v="478" actId="1076"/>
        <pc:sldMkLst>
          <pc:docMk/>
          <pc:sldMk cId="2063521264" sldId="653"/>
        </pc:sldMkLst>
        <pc:spChg chg="mod">
          <ac:chgData name="Stewart Gale" userId="3647ddd2-6040-41ae-a96d-232c23482af8" providerId="ADAL" clId="{5ACDE2A4-E753-4AD5-922B-A0FB4C55E8AE}" dt="2024-01-22T06:25:18.674" v="450" actId="404"/>
          <ac:spMkLst>
            <pc:docMk/>
            <pc:sldMk cId="2063521264" sldId="653"/>
            <ac:spMk id="9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4-01-22T06:25:58.132" v="470" actId="1076"/>
          <ac:spMkLst>
            <pc:docMk/>
            <pc:sldMk cId="2063521264" sldId="653"/>
            <ac:spMk id="14" creationId="{F9E331FD-8708-AD84-4927-A6392D66B8DD}"/>
          </ac:spMkLst>
        </pc:spChg>
        <pc:spChg chg="del mod">
          <ac:chgData name="Stewart Gale" userId="3647ddd2-6040-41ae-a96d-232c23482af8" providerId="ADAL" clId="{5ACDE2A4-E753-4AD5-922B-A0FB4C55E8AE}" dt="2024-01-22T06:26:01.620" v="473" actId="478"/>
          <ac:spMkLst>
            <pc:docMk/>
            <pc:sldMk cId="2063521264" sldId="653"/>
            <ac:spMk id="16" creationId="{BC8AE04D-5CE6-1AE7-4E9D-F0B4B869EA81}"/>
          </ac:spMkLst>
        </pc:spChg>
        <pc:spChg chg="del mod">
          <ac:chgData name="Stewart Gale" userId="3647ddd2-6040-41ae-a96d-232c23482af8" providerId="ADAL" clId="{5ACDE2A4-E753-4AD5-922B-A0FB4C55E8AE}" dt="2024-01-22T06:25:04.386" v="443" actId="478"/>
          <ac:spMkLst>
            <pc:docMk/>
            <pc:sldMk cId="2063521264" sldId="653"/>
            <ac:spMk id="23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4-01-22T06:25:38.766" v="456" actId="1076"/>
          <ac:spMkLst>
            <pc:docMk/>
            <pc:sldMk cId="2063521264" sldId="653"/>
            <ac:spMk id="28" creationId="{65865D97-4272-2723-1EC5-5DAA39944243}"/>
          </ac:spMkLst>
        </pc:spChg>
        <pc:spChg chg="mod">
          <ac:chgData name="Stewart Gale" userId="3647ddd2-6040-41ae-a96d-232c23482af8" providerId="ADAL" clId="{5ACDE2A4-E753-4AD5-922B-A0FB4C55E8AE}" dt="2024-01-22T06:26:20.692" v="478" actId="1076"/>
          <ac:spMkLst>
            <pc:docMk/>
            <pc:sldMk cId="2063521264" sldId="653"/>
            <ac:spMk id="30" creationId="{4291A708-720F-A590-0058-82744BD45763}"/>
          </ac:spMkLst>
        </pc:spChg>
      </pc:sldChg>
      <pc:sldChg chg="del">
        <pc:chgData name="Stewart Gale" userId="3647ddd2-6040-41ae-a96d-232c23482af8" providerId="ADAL" clId="{5ACDE2A4-E753-4AD5-922B-A0FB4C55E8AE}" dt="2024-01-22T06:23:56.586" v="402" actId="2696"/>
        <pc:sldMkLst>
          <pc:docMk/>
          <pc:sldMk cId="4238552515" sldId="653"/>
        </pc:sldMkLst>
      </pc:sldChg>
      <pc:sldChg chg="modSp mod">
        <pc:chgData name="Stewart Gale" userId="3647ddd2-6040-41ae-a96d-232c23482af8" providerId="ADAL" clId="{5ACDE2A4-E753-4AD5-922B-A0FB4C55E8AE}" dt="2024-01-22T06:29:20.055" v="539" actId="1076"/>
        <pc:sldMkLst>
          <pc:docMk/>
          <pc:sldMk cId="3295190679" sldId="656"/>
        </pc:sldMkLst>
        <pc:spChg chg="mod">
          <ac:chgData name="Stewart Gale" userId="3647ddd2-6040-41ae-a96d-232c23482af8" providerId="ADAL" clId="{5ACDE2A4-E753-4AD5-922B-A0FB4C55E8AE}" dt="2024-01-22T06:29:20.055" v="539" actId="1076"/>
          <ac:spMkLst>
            <pc:docMk/>
            <pc:sldMk cId="3295190679" sldId="656"/>
            <ac:spMk id="6" creationId="{00000000-0000-0000-0000-000000000000}"/>
          </ac:spMkLst>
        </pc:spChg>
      </pc:sldChg>
      <pc:sldChg chg="modSp mod">
        <pc:chgData name="Stewart Gale" userId="3647ddd2-6040-41ae-a96d-232c23482af8" providerId="ADAL" clId="{5ACDE2A4-E753-4AD5-922B-A0FB4C55E8AE}" dt="2023-01-16T03:57:40.523" v="238" actId="1076"/>
        <pc:sldMkLst>
          <pc:docMk/>
          <pc:sldMk cId="3073874584" sldId="657"/>
        </pc:sldMkLst>
        <pc:spChg chg="mod">
          <ac:chgData name="Stewart Gale" userId="3647ddd2-6040-41ae-a96d-232c23482af8" providerId="ADAL" clId="{5ACDE2A4-E753-4AD5-922B-A0FB4C55E8AE}" dt="2023-01-16T03:57:40.523" v="238" actId="1076"/>
          <ac:spMkLst>
            <pc:docMk/>
            <pc:sldMk cId="3073874584" sldId="657"/>
            <ac:spMk id="7" creationId="{00000000-0000-0000-0000-000000000000}"/>
          </ac:spMkLst>
        </pc:spChg>
      </pc:sldChg>
      <pc:sldChg chg="addSp modSp mod">
        <pc:chgData name="Stewart Gale" userId="3647ddd2-6040-41ae-a96d-232c23482af8" providerId="ADAL" clId="{5ACDE2A4-E753-4AD5-922B-A0FB4C55E8AE}" dt="2024-01-22T07:32:40.013" v="732" actId="1076"/>
        <pc:sldMkLst>
          <pc:docMk/>
          <pc:sldMk cId="1650013222" sldId="658"/>
        </pc:sldMkLst>
        <pc:spChg chg="mod">
          <ac:chgData name="Stewart Gale" userId="3647ddd2-6040-41ae-a96d-232c23482af8" providerId="ADAL" clId="{5ACDE2A4-E753-4AD5-922B-A0FB4C55E8AE}" dt="2024-01-22T07:32:31.481" v="730" actId="1076"/>
          <ac:spMkLst>
            <pc:docMk/>
            <pc:sldMk cId="1650013222" sldId="658"/>
            <ac:spMk id="2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4-01-22T07:32:23.599" v="726" actId="1076"/>
          <ac:spMkLst>
            <pc:docMk/>
            <pc:sldMk cId="1650013222" sldId="658"/>
            <ac:spMk id="10" creationId="{00000000-0000-0000-0000-000000000000}"/>
          </ac:spMkLst>
        </pc:spChg>
        <pc:cxnChg chg="add mod">
          <ac:chgData name="Stewart Gale" userId="3647ddd2-6040-41ae-a96d-232c23482af8" providerId="ADAL" clId="{5ACDE2A4-E753-4AD5-922B-A0FB4C55E8AE}" dt="2024-01-22T07:32:40.013" v="732" actId="1076"/>
          <ac:cxnSpMkLst>
            <pc:docMk/>
            <pc:sldMk cId="1650013222" sldId="658"/>
            <ac:cxnSpMk id="3" creationId="{289DE59B-C13B-13BF-DF67-0B3BF4DC1400}"/>
          </ac:cxnSpMkLst>
        </pc:cxnChg>
      </pc:sldChg>
      <pc:sldChg chg="modSp mod">
        <pc:chgData name="Stewart Gale" userId="3647ddd2-6040-41ae-a96d-232c23482af8" providerId="ADAL" clId="{5ACDE2A4-E753-4AD5-922B-A0FB4C55E8AE}" dt="2024-01-22T06:49:17.004" v="558" actId="1076"/>
        <pc:sldMkLst>
          <pc:docMk/>
          <pc:sldMk cId="4203441278" sldId="659"/>
        </pc:sldMkLst>
        <pc:spChg chg="mod">
          <ac:chgData name="Stewart Gale" userId="3647ddd2-6040-41ae-a96d-232c23482af8" providerId="ADAL" clId="{5ACDE2A4-E753-4AD5-922B-A0FB4C55E8AE}" dt="2024-01-22T06:49:17.004" v="558" actId="1076"/>
          <ac:spMkLst>
            <pc:docMk/>
            <pc:sldMk cId="4203441278" sldId="659"/>
            <ac:spMk id="6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1-11-22T11:26:29.111" v="25" actId="20577"/>
          <ac:spMkLst>
            <pc:docMk/>
            <pc:sldMk cId="4203441278" sldId="659"/>
            <ac:spMk id="10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1-11-22T11:28:15.263" v="30" actId="20577"/>
          <ac:spMkLst>
            <pc:docMk/>
            <pc:sldMk cId="4203441278" sldId="659"/>
            <ac:spMk id="15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1-11-22T11:35:34.127" v="32" actId="20577"/>
          <ac:spMkLst>
            <pc:docMk/>
            <pc:sldMk cId="4203441278" sldId="659"/>
            <ac:spMk id="19" creationId="{00000000-0000-0000-0000-000000000000}"/>
          </ac:spMkLst>
        </pc:spChg>
      </pc:sldChg>
      <pc:sldChg chg="addSp modSp add mod ord modAnim">
        <pc:chgData name="Stewart Gale" userId="3647ddd2-6040-41ae-a96d-232c23482af8" providerId="ADAL" clId="{5ACDE2A4-E753-4AD5-922B-A0FB4C55E8AE}" dt="2023-01-16T04:15:55.042" v="259" actId="14100"/>
        <pc:sldMkLst>
          <pc:docMk/>
          <pc:sldMk cId="3258521490" sldId="660"/>
        </pc:sldMkLst>
        <pc:spChg chg="mod">
          <ac:chgData name="Stewart Gale" userId="3647ddd2-6040-41ae-a96d-232c23482af8" providerId="ADAL" clId="{5ACDE2A4-E753-4AD5-922B-A0FB4C55E8AE}" dt="2023-01-16T04:15:50.582" v="258" actId="1076"/>
          <ac:spMkLst>
            <pc:docMk/>
            <pc:sldMk cId="3258521490" sldId="660"/>
            <ac:spMk id="6" creationId="{00000000-0000-0000-0000-000000000000}"/>
          </ac:spMkLst>
        </pc:spChg>
        <pc:spChg chg="add mod">
          <ac:chgData name="Stewart Gale" userId="3647ddd2-6040-41ae-a96d-232c23482af8" providerId="ADAL" clId="{5ACDE2A4-E753-4AD5-922B-A0FB4C55E8AE}" dt="2023-01-16T04:15:45.135" v="256" actId="1076"/>
          <ac:spMkLst>
            <pc:docMk/>
            <pc:sldMk cId="3258521490" sldId="660"/>
            <ac:spMk id="7" creationId="{17530AA6-1672-413A-AB9F-A4404E0F6FBC}"/>
          </ac:spMkLst>
        </pc:spChg>
        <pc:spChg chg="add mod">
          <ac:chgData name="Stewart Gale" userId="3647ddd2-6040-41ae-a96d-232c23482af8" providerId="ADAL" clId="{5ACDE2A4-E753-4AD5-922B-A0FB4C55E8AE}" dt="2023-01-16T04:15:40.989" v="255" actId="1076"/>
          <ac:spMkLst>
            <pc:docMk/>
            <pc:sldMk cId="3258521490" sldId="660"/>
            <ac:spMk id="8" creationId="{5F36729D-FB92-4AE0-A403-AD343CD28779}"/>
          </ac:spMkLst>
        </pc:spChg>
        <pc:spChg chg="add mod">
          <ac:chgData name="Stewart Gale" userId="3647ddd2-6040-41ae-a96d-232c23482af8" providerId="ADAL" clId="{5ACDE2A4-E753-4AD5-922B-A0FB4C55E8AE}" dt="2023-01-16T04:15:55.042" v="259" actId="14100"/>
          <ac:spMkLst>
            <pc:docMk/>
            <pc:sldMk cId="3258521490" sldId="660"/>
            <ac:spMk id="9" creationId="{6DDD103B-6B3D-4E17-9B15-D71E07992703}"/>
          </ac:spMkLst>
        </pc:spChg>
        <pc:spChg chg="add mod">
          <ac:chgData name="Stewart Gale" userId="3647ddd2-6040-41ae-a96d-232c23482af8" providerId="ADAL" clId="{5ACDE2A4-E753-4AD5-922B-A0FB4C55E8AE}" dt="2023-01-16T04:15:37.011" v="254" actId="20577"/>
          <ac:spMkLst>
            <pc:docMk/>
            <pc:sldMk cId="3258521490" sldId="660"/>
            <ac:spMk id="12" creationId="{1F54AB6F-D915-4AC3-9DBB-ABA479E5BFCC}"/>
          </ac:spMkLst>
        </pc:spChg>
        <pc:spChg chg="mod">
          <ac:chgData name="Stewart Gale" userId="3647ddd2-6040-41ae-a96d-232c23482af8" providerId="ADAL" clId="{5ACDE2A4-E753-4AD5-922B-A0FB4C55E8AE}" dt="2023-01-16T04:15:48.261" v="257" actId="1076"/>
          <ac:spMkLst>
            <pc:docMk/>
            <pc:sldMk cId="3258521490" sldId="660"/>
            <ac:spMk id="22" creationId="{00000000-0000-0000-0000-000000000000}"/>
          </ac:spMkLst>
        </pc:spChg>
        <pc:cxnChg chg="add mod">
          <ac:chgData name="Stewart Gale" userId="3647ddd2-6040-41ae-a96d-232c23482af8" providerId="ADAL" clId="{5ACDE2A4-E753-4AD5-922B-A0FB4C55E8AE}" dt="2021-11-22T12:28:47.525" v="229" actId="208"/>
          <ac:cxnSpMkLst>
            <pc:docMk/>
            <pc:sldMk cId="3258521490" sldId="660"/>
            <ac:cxnSpMk id="10" creationId="{BC5F7648-85D3-4BC9-BABE-9392012413D1}"/>
          </ac:cxnSpMkLst>
        </pc:cxnChg>
      </pc:sldChg>
      <pc:sldChg chg="modSp mod">
        <pc:chgData name="Stewart Gale" userId="3647ddd2-6040-41ae-a96d-232c23482af8" providerId="ADAL" clId="{5ACDE2A4-E753-4AD5-922B-A0FB4C55E8AE}" dt="2024-01-22T06:15:16.891" v="270" actId="1076"/>
        <pc:sldMkLst>
          <pc:docMk/>
          <pc:sldMk cId="4158096476" sldId="661"/>
        </pc:sldMkLst>
        <pc:spChg chg="mod">
          <ac:chgData name="Stewart Gale" userId="3647ddd2-6040-41ae-a96d-232c23482af8" providerId="ADAL" clId="{5ACDE2A4-E753-4AD5-922B-A0FB4C55E8AE}" dt="2024-01-22T06:15:16.891" v="270" actId="1076"/>
          <ac:spMkLst>
            <pc:docMk/>
            <pc:sldMk cId="4158096476" sldId="661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5ACDE2A4-E753-4AD5-922B-A0FB4C55E8AE}" dt="2024-01-22T06:23:56.586" v="402" actId="2696"/>
        <pc:sldMkLst>
          <pc:docMk/>
          <pc:sldMk cId="930524231" sldId="663"/>
        </pc:sldMkLst>
      </pc:sldChg>
      <pc:sldChg chg="modSp add mod">
        <pc:chgData name="Stewart Gale" userId="3647ddd2-6040-41ae-a96d-232c23482af8" providerId="ADAL" clId="{5ACDE2A4-E753-4AD5-922B-A0FB4C55E8AE}" dt="2024-01-22T06:27:41.614" v="507" actId="1076"/>
        <pc:sldMkLst>
          <pc:docMk/>
          <pc:sldMk cId="2569353075" sldId="663"/>
        </pc:sldMkLst>
        <pc:spChg chg="mod">
          <ac:chgData name="Stewart Gale" userId="3647ddd2-6040-41ae-a96d-232c23482af8" providerId="ADAL" clId="{5ACDE2A4-E753-4AD5-922B-A0FB4C55E8AE}" dt="2024-01-22T06:27:37.402" v="506" actId="207"/>
          <ac:spMkLst>
            <pc:docMk/>
            <pc:sldMk cId="2569353075" sldId="663"/>
            <ac:spMk id="7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4-01-22T06:27:41.614" v="507" actId="1076"/>
          <ac:spMkLst>
            <pc:docMk/>
            <pc:sldMk cId="2569353075" sldId="663"/>
            <ac:spMk id="24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4-01-22T06:27:34.885" v="505" actId="1076"/>
          <ac:spMkLst>
            <pc:docMk/>
            <pc:sldMk cId="2569353075" sldId="663"/>
            <ac:spMk id="25" creationId="{00000000-0000-0000-0000-000000000000}"/>
          </ac:spMkLst>
        </pc:spChg>
      </pc:sldChg>
      <pc:sldChg chg="modAnim">
        <pc:chgData name="Stewart Gale" userId="3647ddd2-6040-41ae-a96d-232c23482af8" providerId="ADAL" clId="{5ACDE2A4-E753-4AD5-922B-A0FB4C55E8AE}" dt="2024-01-22T07:32:56.336" v="733"/>
        <pc:sldMkLst>
          <pc:docMk/>
          <pc:sldMk cId="2759099754" sldId="666"/>
        </pc:sldMkLst>
      </pc:sldChg>
      <pc:sldChg chg="del">
        <pc:chgData name="Stewart Gale" userId="3647ddd2-6040-41ae-a96d-232c23482af8" providerId="ADAL" clId="{5ACDE2A4-E753-4AD5-922B-A0FB4C55E8AE}" dt="2024-01-22T06:47:51.913" v="545" actId="47"/>
        <pc:sldMkLst>
          <pc:docMk/>
          <pc:sldMk cId="298458124" sldId="667"/>
        </pc:sldMkLst>
      </pc:sldChg>
      <pc:sldChg chg="delSp modSp mod ord">
        <pc:chgData name="Stewart Gale" userId="3647ddd2-6040-41ae-a96d-232c23482af8" providerId="ADAL" clId="{5ACDE2A4-E753-4AD5-922B-A0FB4C55E8AE}" dt="2024-01-22T07:32:06.692" v="722" actId="1076"/>
        <pc:sldMkLst>
          <pc:docMk/>
          <pc:sldMk cId="3788024119" sldId="668"/>
        </pc:sldMkLst>
        <pc:spChg chg="del">
          <ac:chgData name="Stewart Gale" userId="3647ddd2-6040-41ae-a96d-232c23482af8" providerId="ADAL" clId="{5ACDE2A4-E753-4AD5-922B-A0FB4C55E8AE}" dt="2024-01-22T07:31:55.560" v="717" actId="478"/>
          <ac:spMkLst>
            <pc:docMk/>
            <pc:sldMk cId="3788024119" sldId="668"/>
            <ac:spMk id="6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4-01-22T07:32:04.558" v="721" actId="1076"/>
          <ac:spMkLst>
            <pc:docMk/>
            <pc:sldMk cId="3788024119" sldId="668"/>
            <ac:spMk id="7" creationId="{ACFB6249-DD2C-6052-D66A-A6D96F861A30}"/>
          </ac:spMkLst>
        </pc:spChg>
        <pc:spChg chg="mod">
          <ac:chgData name="Stewart Gale" userId="3647ddd2-6040-41ae-a96d-232c23482af8" providerId="ADAL" clId="{5ACDE2A4-E753-4AD5-922B-A0FB4C55E8AE}" dt="2024-01-22T07:32:06.692" v="722" actId="1076"/>
          <ac:spMkLst>
            <pc:docMk/>
            <pc:sldMk cId="3788024119" sldId="668"/>
            <ac:spMk id="9" creationId="{EDED25A1-8F5F-39F4-969C-8B3A51F0231C}"/>
          </ac:spMkLst>
        </pc:spChg>
        <pc:cxnChg chg="mod">
          <ac:chgData name="Stewart Gale" userId="3647ddd2-6040-41ae-a96d-232c23482af8" providerId="ADAL" clId="{5ACDE2A4-E753-4AD5-922B-A0FB4C55E8AE}" dt="2024-01-22T07:32:02.954" v="720" actId="1076"/>
          <ac:cxnSpMkLst>
            <pc:docMk/>
            <pc:sldMk cId="3788024119" sldId="668"/>
            <ac:cxnSpMk id="4" creationId="{208E7354-BD96-CAC0-934A-B0268CE3A41E}"/>
          </ac:cxnSpMkLst>
        </pc:cxnChg>
      </pc:sldChg>
      <pc:sldChg chg="del">
        <pc:chgData name="Stewart Gale" userId="3647ddd2-6040-41ae-a96d-232c23482af8" providerId="ADAL" clId="{5ACDE2A4-E753-4AD5-922B-A0FB4C55E8AE}" dt="2024-01-22T06:48:07.813" v="548" actId="47"/>
        <pc:sldMkLst>
          <pc:docMk/>
          <pc:sldMk cId="4215505437" sldId="669"/>
        </pc:sldMkLst>
      </pc:sldChg>
      <pc:sldChg chg="modSp mod">
        <pc:chgData name="Stewart Gale" userId="3647ddd2-6040-41ae-a96d-232c23482af8" providerId="ADAL" clId="{5ACDE2A4-E753-4AD5-922B-A0FB4C55E8AE}" dt="2024-01-22T06:48:35.265" v="555" actId="114"/>
        <pc:sldMkLst>
          <pc:docMk/>
          <pc:sldMk cId="2898136132" sldId="670"/>
        </pc:sldMkLst>
        <pc:spChg chg="mod">
          <ac:chgData name="Stewart Gale" userId="3647ddd2-6040-41ae-a96d-232c23482af8" providerId="ADAL" clId="{5ACDE2A4-E753-4AD5-922B-A0FB4C55E8AE}" dt="2024-01-22T06:48:35.265" v="555" actId="114"/>
          <ac:spMkLst>
            <pc:docMk/>
            <pc:sldMk cId="2898136132" sldId="670"/>
            <ac:spMk id="3" creationId="{A8D20081-84E7-B164-E140-6A20BDBFD40E}"/>
          </ac:spMkLst>
        </pc:spChg>
      </pc:sldChg>
      <pc:sldChg chg="addSp delSp modSp mod modAnim">
        <pc:chgData name="Stewart Gale" userId="3647ddd2-6040-41ae-a96d-232c23482af8" providerId="ADAL" clId="{5ACDE2A4-E753-4AD5-922B-A0FB4C55E8AE}" dt="2024-01-22T06:55:55.182" v="700" actId="1076"/>
        <pc:sldMkLst>
          <pc:docMk/>
          <pc:sldMk cId="4235803230" sldId="674"/>
        </pc:sldMkLst>
        <pc:spChg chg="mod">
          <ac:chgData name="Stewart Gale" userId="3647ddd2-6040-41ae-a96d-232c23482af8" providerId="ADAL" clId="{5ACDE2A4-E753-4AD5-922B-A0FB4C55E8AE}" dt="2024-01-22T06:55:55.182" v="700" actId="1076"/>
          <ac:spMkLst>
            <pc:docMk/>
            <pc:sldMk cId="4235803230" sldId="674"/>
            <ac:spMk id="3" creationId="{A689834E-88BA-8A62-CB84-4014EAFFAE64}"/>
          </ac:spMkLst>
        </pc:spChg>
        <pc:spChg chg="add mod">
          <ac:chgData name="Stewart Gale" userId="3647ddd2-6040-41ae-a96d-232c23482af8" providerId="ADAL" clId="{5ACDE2A4-E753-4AD5-922B-A0FB4C55E8AE}" dt="2024-01-22T06:54:44.280" v="692" actId="1076"/>
          <ac:spMkLst>
            <pc:docMk/>
            <pc:sldMk cId="4235803230" sldId="674"/>
            <ac:spMk id="6" creationId="{06997018-5BFF-B3D4-BC9A-0B6E0999E940}"/>
          </ac:spMkLst>
        </pc:spChg>
        <pc:spChg chg="add mod">
          <ac:chgData name="Stewart Gale" userId="3647ddd2-6040-41ae-a96d-232c23482af8" providerId="ADAL" clId="{5ACDE2A4-E753-4AD5-922B-A0FB4C55E8AE}" dt="2024-01-22T06:54:44.280" v="692" actId="1076"/>
          <ac:spMkLst>
            <pc:docMk/>
            <pc:sldMk cId="4235803230" sldId="674"/>
            <ac:spMk id="7" creationId="{B283E127-E6A6-9C46-895F-45EBFCB032C9}"/>
          </ac:spMkLst>
        </pc:spChg>
        <pc:spChg chg="add mod">
          <ac:chgData name="Stewart Gale" userId="3647ddd2-6040-41ae-a96d-232c23482af8" providerId="ADAL" clId="{5ACDE2A4-E753-4AD5-922B-A0FB4C55E8AE}" dt="2024-01-22T06:54:44.280" v="692" actId="1076"/>
          <ac:spMkLst>
            <pc:docMk/>
            <pc:sldMk cId="4235803230" sldId="674"/>
            <ac:spMk id="8" creationId="{7C52C9B1-77FA-426F-8591-04522B32E63B}"/>
          </ac:spMkLst>
        </pc:spChg>
        <pc:spChg chg="add mod">
          <ac:chgData name="Stewart Gale" userId="3647ddd2-6040-41ae-a96d-232c23482af8" providerId="ADAL" clId="{5ACDE2A4-E753-4AD5-922B-A0FB4C55E8AE}" dt="2024-01-22T06:54:44.280" v="692" actId="1076"/>
          <ac:spMkLst>
            <pc:docMk/>
            <pc:sldMk cId="4235803230" sldId="674"/>
            <ac:spMk id="9" creationId="{4B9937EF-244D-080A-1DE8-9C923E80C0E6}"/>
          </ac:spMkLst>
        </pc:spChg>
        <pc:spChg chg="mod">
          <ac:chgData name="Stewart Gale" userId="3647ddd2-6040-41ae-a96d-232c23482af8" providerId="ADAL" clId="{5ACDE2A4-E753-4AD5-922B-A0FB4C55E8AE}" dt="2024-01-22T06:55:31.667" v="696" actId="1076"/>
          <ac:spMkLst>
            <pc:docMk/>
            <pc:sldMk cId="4235803230" sldId="674"/>
            <ac:spMk id="13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4-01-22T06:55:31.667" v="696" actId="1076"/>
          <ac:spMkLst>
            <pc:docMk/>
            <pc:sldMk cId="4235803230" sldId="674"/>
            <ac:spMk id="17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4-01-22T06:55:31.667" v="696" actId="1076"/>
          <ac:spMkLst>
            <pc:docMk/>
            <pc:sldMk cId="4235803230" sldId="674"/>
            <ac:spMk id="18" creationId="{00000000-0000-0000-0000-000000000000}"/>
          </ac:spMkLst>
        </pc:spChg>
        <pc:spChg chg="mod">
          <ac:chgData name="Stewart Gale" userId="3647ddd2-6040-41ae-a96d-232c23482af8" providerId="ADAL" clId="{5ACDE2A4-E753-4AD5-922B-A0FB4C55E8AE}" dt="2024-01-22T06:55:31.667" v="696" actId="1076"/>
          <ac:spMkLst>
            <pc:docMk/>
            <pc:sldMk cId="4235803230" sldId="674"/>
            <ac:spMk id="19" creationId="{00000000-0000-0000-0000-000000000000}"/>
          </ac:spMkLst>
        </pc:spChg>
        <pc:cxnChg chg="del">
          <ac:chgData name="Stewart Gale" userId="3647ddd2-6040-41ae-a96d-232c23482af8" providerId="ADAL" clId="{5ACDE2A4-E753-4AD5-922B-A0FB4C55E8AE}" dt="2024-01-22T06:53:37.296" v="684" actId="478"/>
          <ac:cxnSpMkLst>
            <pc:docMk/>
            <pc:sldMk cId="4235803230" sldId="674"/>
            <ac:cxnSpMk id="4" creationId="{BCC7A285-0608-F2AB-F2C0-9787FB3C47E5}"/>
          </ac:cxnSpMkLst>
        </pc:cxnChg>
        <pc:cxnChg chg="add mod">
          <ac:chgData name="Stewart Gale" userId="3647ddd2-6040-41ae-a96d-232c23482af8" providerId="ADAL" clId="{5ACDE2A4-E753-4AD5-922B-A0FB4C55E8AE}" dt="2024-01-22T06:55:51.133" v="699" actId="1076"/>
          <ac:cxnSpMkLst>
            <pc:docMk/>
            <pc:sldMk cId="4235803230" sldId="674"/>
            <ac:cxnSpMk id="10" creationId="{12F63453-0F80-E012-1FCC-3B266354680F}"/>
          </ac:cxnSpMkLst>
        </pc:cxnChg>
      </pc:sldChg>
      <pc:sldChg chg="addSp delSp modSp add mod delAnim modAnim">
        <pc:chgData name="Stewart Gale" userId="3647ddd2-6040-41ae-a96d-232c23482af8" providerId="ADAL" clId="{5ACDE2A4-E753-4AD5-922B-A0FB4C55E8AE}" dt="2024-01-22T07:30:28.259" v="707" actId="113"/>
        <pc:sldMkLst>
          <pc:docMk/>
          <pc:sldMk cId="2123156888" sldId="675"/>
        </pc:sldMkLst>
        <pc:spChg chg="add del mod">
          <ac:chgData name="Stewart Gale" userId="3647ddd2-6040-41ae-a96d-232c23482af8" providerId="ADAL" clId="{5ACDE2A4-E753-4AD5-922B-A0FB4C55E8AE}" dt="2024-01-22T06:19:07.984" v="345" actId="478"/>
          <ac:spMkLst>
            <pc:docMk/>
            <pc:sldMk cId="2123156888" sldId="675"/>
            <ac:spMk id="2" creationId="{3DB12C2B-0C24-E395-1502-3BCF33E86BA4}"/>
          </ac:spMkLst>
        </pc:spChg>
        <pc:spChg chg="add mod">
          <ac:chgData name="Stewart Gale" userId="3647ddd2-6040-41ae-a96d-232c23482af8" providerId="ADAL" clId="{5ACDE2A4-E753-4AD5-922B-A0FB4C55E8AE}" dt="2024-01-22T06:23:14.140" v="394" actId="20577"/>
          <ac:spMkLst>
            <pc:docMk/>
            <pc:sldMk cId="2123156888" sldId="675"/>
            <ac:spMk id="3" creationId="{B7ADE055-B38B-2C17-7E3B-C5FD7ED70B49}"/>
          </ac:spMkLst>
        </pc:spChg>
        <pc:spChg chg="del">
          <ac:chgData name="Stewart Gale" userId="3647ddd2-6040-41ae-a96d-232c23482af8" providerId="ADAL" clId="{5ACDE2A4-E753-4AD5-922B-A0FB4C55E8AE}" dt="2024-01-22T06:16:06.070" v="273" actId="478"/>
          <ac:spMkLst>
            <pc:docMk/>
            <pc:sldMk cId="2123156888" sldId="675"/>
            <ac:spMk id="5" creationId="{00000000-0000-0000-0000-000000000000}"/>
          </ac:spMkLst>
        </pc:spChg>
        <pc:spChg chg="add mod">
          <ac:chgData name="Stewart Gale" userId="3647ddd2-6040-41ae-a96d-232c23482af8" providerId="ADAL" clId="{5ACDE2A4-E753-4AD5-922B-A0FB4C55E8AE}" dt="2024-01-22T07:30:28.259" v="707" actId="113"/>
          <ac:spMkLst>
            <pc:docMk/>
            <pc:sldMk cId="2123156888" sldId="675"/>
            <ac:spMk id="6" creationId="{DA5382D8-9E15-E722-A1F0-EF78B6A46A4B}"/>
          </ac:spMkLst>
        </pc:spChg>
        <pc:spChg chg="add del mod">
          <ac:chgData name="Stewart Gale" userId="3647ddd2-6040-41ae-a96d-232c23482af8" providerId="ADAL" clId="{5ACDE2A4-E753-4AD5-922B-A0FB4C55E8AE}" dt="2024-01-22T06:23:21.795" v="395" actId="478"/>
          <ac:spMkLst>
            <pc:docMk/>
            <pc:sldMk cId="2123156888" sldId="675"/>
            <ac:spMk id="7" creationId="{4F8FFA41-1E4D-B23D-056B-EF0A0D70C288}"/>
          </ac:spMkLst>
        </pc:spChg>
        <pc:spChg chg="del mod">
          <ac:chgData name="Stewart Gale" userId="3647ddd2-6040-41ae-a96d-232c23482af8" providerId="ADAL" clId="{5ACDE2A4-E753-4AD5-922B-A0FB4C55E8AE}" dt="2024-01-22T06:19:47.481" v="369" actId="478"/>
          <ac:spMkLst>
            <pc:docMk/>
            <pc:sldMk cId="2123156888" sldId="675"/>
            <ac:spMk id="10" creationId="{00000000-0000-0000-0000-000000000000}"/>
          </ac:spMkLst>
        </pc:spChg>
        <pc:spChg chg="del mod">
          <ac:chgData name="Stewart Gale" userId="3647ddd2-6040-41ae-a96d-232c23482af8" providerId="ADAL" clId="{5ACDE2A4-E753-4AD5-922B-A0FB4C55E8AE}" dt="2024-01-22T06:18:16.331" v="324" actId="478"/>
          <ac:spMkLst>
            <pc:docMk/>
            <pc:sldMk cId="2123156888" sldId="675"/>
            <ac:spMk id="11" creationId="{00000000-0000-0000-0000-000000000000}"/>
          </ac:spMkLst>
        </pc:spChg>
        <pc:spChg chg="del mod">
          <ac:chgData name="Stewart Gale" userId="3647ddd2-6040-41ae-a96d-232c23482af8" providerId="ADAL" clId="{5ACDE2A4-E753-4AD5-922B-A0FB4C55E8AE}" dt="2024-01-22T06:18:16.331" v="324" actId="478"/>
          <ac:spMkLst>
            <pc:docMk/>
            <pc:sldMk cId="2123156888" sldId="675"/>
            <ac:spMk id="12" creationId="{00000000-0000-0000-0000-000000000000}"/>
          </ac:spMkLst>
        </pc:spChg>
        <pc:spChg chg="del mod">
          <ac:chgData name="Stewart Gale" userId="3647ddd2-6040-41ae-a96d-232c23482af8" providerId="ADAL" clId="{5ACDE2A4-E753-4AD5-922B-A0FB4C55E8AE}" dt="2024-01-22T06:18:17.334" v="325" actId="478"/>
          <ac:spMkLst>
            <pc:docMk/>
            <pc:sldMk cId="2123156888" sldId="675"/>
            <ac:spMk id="18" creationId="{00000000-0000-0000-0000-000000000000}"/>
          </ac:spMkLst>
        </pc:spChg>
        <pc:spChg chg="del">
          <ac:chgData name="Stewart Gale" userId="3647ddd2-6040-41ae-a96d-232c23482af8" providerId="ADAL" clId="{5ACDE2A4-E753-4AD5-922B-A0FB4C55E8AE}" dt="2024-01-22T06:18:16.331" v="324" actId="478"/>
          <ac:spMkLst>
            <pc:docMk/>
            <pc:sldMk cId="2123156888" sldId="675"/>
            <ac:spMk id="26" creationId="{00000000-0000-0000-0000-000000000000}"/>
          </ac:spMkLst>
        </pc:spChg>
        <pc:spChg chg="del">
          <ac:chgData name="Stewart Gale" userId="3647ddd2-6040-41ae-a96d-232c23482af8" providerId="ADAL" clId="{5ACDE2A4-E753-4AD5-922B-A0FB4C55E8AE}" dt="2024-01-22T06:18:16.331" v="324" actId="478"/>
          <ac:spMkLst>
            <pc:docMk/>
            <pc:sldMk cId="2123156888" sldId="675"/>
            <ac:spMk id="27" creationId="{00000000-0000-0000-0000-000000000000}"/>
          </ac:spMkLst>
        </pc:spChg>
        <pc:spChg chg="del">
          <ac:chgData name="Stewart Gale" userId="3647ddd2-6040-41ae-a96d-232c23482af8" providerId="ADAL" clId="{5ACDE2A4-E753-4AD5-922B-A0FB4C55E8AE}" dt="2024-01-22T06:18:16.331" v="324" actId="478"/>
          <ac:spMkLst>
            <pc:docMk/>
            <pc:sldMk cId="2123156888" sldId="675"/>
            <ac:spMk id="28" creationId="{00000000-0000-0000-0000-000000000000}"/>
          </ac:spMkLst>
        </pc:spChg>
        <pc:spChg chg="del">
          <ac:chgData name="Stewart Gale" userId="3647ddd2-6040-41ae-a96d-232c23482af8" providerId="ADAL" clId="{5ACDE2A4-E753-4AD5-922B-A0FB4C55E8AE}" dt="2024-01-22T06:18:16.331" v="324" actId="478"/>
          <ac:spMkLst>
            <pc:docMk/>
            <pc:sldMk cId="2123156888" sldId="675"/>
            <ac:spMk id="29" creationId="{00000000-0000-0000-0000-000000000000}"/>
          </ac:spMkLst>
        </pc:spChg>
        <pc:spChg chg="del">
          <ac:chgData name="Stewart Gale" userId="3647ddd2-6040-41ae-a96d-232c23482af8" providerId="ADAL" clId="{5ACDE2A4-E753-4AD5-922B-A0FB4C55E8AE}" dt="2024-01-22T06:18:16.331" v="324" actId="478"/>
          <ac:spMkLst>
            <pc:docMk/>
            <pc:sldMk cId="2123156888" sldId="675"/>
            <ac:spMk id="30" creationId="{00000000-0000-0000-0000-000000000000}"/>
          </ac:spMkLst>
        </pc:spChg>
        <pc:spChg chg="del">
          <ac:chgData name="Stewart Gale" userId="3647ddd2-6040-41ae-a96d-232c23482af8" providerId="ADAL" clId="{5ACDE2A4-E753-4AD5-922B-A0FB4C55E8AE}" dt="2024-01-22T06:18:16.331" v="324" actId="478"/>
          <ac:spMkLst>
            <pc:docMk/>
            <pc:sldMk cId="2123156888" sldId="675"/>
            <ac:spMk id="31" creationId="{00000000-0000-0000-0000-000000000000}"/>
          </ac:spMkLst>
        </pc:spChg>
        <pc:spChg chg="del">
          <ac:chgData name="Stewart Gale" userId="3647ddd2-6040-41ae-a96d-232c23482af8" providerId="ADAL" clId="{5ACDE2A4-E753-4AD5-922B-A0FB4C55E8AE}" dt="2024-01-22T06:18:16.331" v="324" actId="478"/>
          <ac:spMkLst>
            <pc:docMk/>
            <pc:sldMk cId="2123156888" sldId="675"/>
            <ac:spMk id="32" creationId="{00000000-0000-0000-0000-000000000000}"/>
          </ac:spMkLst>
        </pc:spChg>
        <pc:spChg chg="del">
          <ac:chgData name="Stewart Gale" userId="3647ddd2-6040-41ae-a96d-232c23482af8" providerId="ADAL" clId="{5ACDE2A4-E753-4AD5-922B-A0FB4C55E8AE}" dt="2024-01-22T06:18:16.331" v="324" actId="478"/>
          <ac:spMkLst>
            <pc:docMk/>
            <pc:sldMk cId="2123156888" sldId="675"/>
            <ac:spMk id="33" creationId="{00000000-0000-0000-0000-000000000000}"/>
          </ac:spMkLst>
        </pc:spChg>
        <pc:spChg chg="del">
          <ac:chgData name="Stewart Gale" userId="3647ddd2-6040-41ae-a96d-232c23482af8" providerId="ADAL" clId="{5ACDE2A4-E753-4AD5-922B-A0FB4C55E8AE}" dt="2024-01-22T06:18:16.331" v="324" actId="478"/>
          <ac:spMkLst>
            <pc:docMk/>
            <pc:sldMk cId="2123156888" sldId="675"/>
            <ac:spMk id="35" creationId="{00000000-0000-0000-0000-000000000000}"/>
          </ac:spMkLst>
        </pc:spChg>
        <pc:spChg chg="del mod">
          <ac:chgData name="Stewart Gale" userId="3647ddd2-6040-41ae-a96d-232c23482af8" providerId="ADAL" clId="{5ACDE2A4-E753-4AD5-922B-A0FB4C55E8AE}" dt="2024-01-22T06:18:16.331" v="324" actId="478"/>
          <ac:spMkLst>
            <pc:docMk/>
            <pc:sldMk cId="2123156888" sldId="675"/>
            <ac:spMk id="38" creationId="{00000000-0000-0000-0000-000000000000}"/>
          </ac:spMkLst>
        </pc:spChg>
        <pc:spChg chg="del">
          <ac:chgData name="Stewart Gale" userId="3647ddd2-6040-41ae-a96d-232c23482af8" providerId="ADAL" clId="{5ACDE2A4-E753-4AD5-922B-A0FB4C55E8AE}" dt="2024-01-22T06:18:16.331" v="324" actId="478"/>
          <ac:spMkLst>
            <pc:docMk/>
            <pc:sldMk cId="2123156888" sldId="675"/>
            <ac:spMk id="40" creationId="{00000000-0000-0000-0000-000000000000}"/>
          </ac:spMkLst>
        </pc:spChg>
        <pc:grpChg chg="del mod">
          <ac:chgData name="Stewart Gale" userId="3647ddd2-6040-41ae-a96d-232c23482af8" providerId="ADAL" clId="{5ACDE2A4-E753-4AD5-922B-A0FB4C55E8AE}" dt="2024-01-22T06:18:16.331" v="324" actId="478"/>
          <ac:grpSpMkLst>
            <pc:docMk/>
            <pc:sldMk cId="2123156888" sldId="675"/>
            <ac:grpSpMk id="41" creationId="{00000000-0000-0000-0000-000000000000}"/>
          </ac:grpSpMkLst>
        </pc:grpChg>
      </pc:sldChg>
      <pc:sldChg chg="modSp add mod modAnim">
        <pc:chgData name="Stewart Gale" userId="3647ddd2-6040-41ae-a96d-232c23482af8" providerId="ADAL" clId="{5ACDE2A4-E753-4AD5-922B-A0FB4C55E8AE}" dt="2024-01-22T07:30:54.443" v="716" actId="1076"/>
        <pc:sldMkLst>
          <pc:docMk/>
          <pc:sldMk cId="1566450209" sldId="676"/>
        </pc:sldMkLst>
        <pc:spChg chg="mod">
          <ac:chgData name="Stewart Gale" userId="3647ddd2-6040-41ae-a96d-232c23482af8" providerId="ADAL" clId="{5ACDE2A4-E753-4AD5-922B-A0FB4C55E8AE}" dt="2024-01-22T07:30:54.443" v="716" actId="1076"/>
          <ac:spMkLst>
            <pc:docMk/>
            <pc:sldMk cId="1566450209" sldId="676"/>
            <ac:spMk id="6" creationId="{DA5382D8-9E15-E722-A1F0-EF78B6A46A4B}"/>
          </ac:spMkLst>
        </pc:spChg>
        <pc:spChg chg="mod">
          <ac:chgData name="Stewart Gale" userId="3647ddd2-6040-41ae-a96d-232c23482af8" providerId="ADAL" clId="{5ACDE2A4-E753-4AD5-922B-A0FB4C55E8AE}" dt="2024-01-22T07:30:54.443" v="716" actId="1076"/>
          <ac:spMkLst>
            <pc:docMk/>
            <pc:sldMk cId="1566450209" sldId="676"/>
            <ac:spMk id="7" creationId="{4F8FFA41-1E4D-B23D-056B-EF0A0D70C28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22/01/2024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22/01/2024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1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0.png"/><Relationship Id="rId4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16632"/>
            <a:ext cx="1137726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Integration  </a:t>
            </a:r>
            <a:r>
              <a:rPr lang="en-GB" sz="10500" dirty="0"/>
              <a:t>Introduction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13</a:t>
            </a:r>
          </a:p>
          <a:p>
            <a:pPr algn="ctr"/>
            <a:r>
              <a:rPr lang="en-GB" sz="8800" dirty="0"/>
              <a:t>(Part 1 </a:t>
            </a:r>
            <a:r>
              <a:rPr lang="en-GB" sz="8800"/>
              <a:t>of 3)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2352809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15680" y="428553"/>
            <a:ext cx="5472608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bg1"/>
                </a:solidFill>
              </a:rPr>
              <a:t>Integral Sign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20989" y="1883281"/>
                <a:ext cx="7750021" cy="2296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1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∫</m:t>
                    </m:r>
                    <m:r>
                      <a:rPr lang="en-GB" sz="13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10</m:t>
                    </m:r>
                    <m:r>
                      <a:rPr lang="en-GB" sz="13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3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sz="1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sz="138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989" y="1883281"/>
                <a:ext cx="7750021" cy="22967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>
            <a:cxnSpLocks/>
          </p:cNvCxnSpPr>
          <p:nvPr/>
        </p:nvCxnSpPr>
        <p:spPr>
          <a:xfrm flipV="1">
            <a:off x="2279576" y="4293096"/>
            <a:ext cx="430737" cy="1008112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AE9A466-F6DD-0E82-349D-988F92D80759}"/>
              </a:ext>
            </a:extLst>
          </p:cNvPr>
          <p:cNvSpPr txBox="1"/>
          <p:nvPr/>
        </p:nvSpPr>
        <p:spPr>
          <a:xfrm>
            <a:off x="839416" y="5287213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Integrate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2B0AAAA-F2E1-8B55-0FDB-D09C92E49E6C}"/>
              </a:ext>
            </a:extLst>
          </p:cNvPr>
          <p:cNvCxnSpPr>
            <a:cxnSpLocks/>
          </p:cNvCxnSpPr>
          <p:nvPr/>
        </p:nvCxnSpPr>
        <p:spPr>
          <a:xfrm flipH="1" flipV="1">
            <a:off x="5375920" y="4077072"/>
            <a:ext cx="144016" cy="1024382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77E716B-97EC-B582-CE05-6848253BABA0}"/>
              </a:ext>
            </a:extLst>
          </p:cNvPr>
          <p:cNvSpPr txBox="1"/>
          <p:nvPr/>
        </p:nvSpPr>
        <p:spPr>
          <a:xfrm>
            <a:off x="3935760" y="5013176"/>
            <a:ext cx="3528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Expression </a:t>
            </a:r>
          </a:p>
          <a:p>
            <a:pPr algn="ctr"/>
            <a:r>
              <a:rPr lang="en-GB" sz="4800" dirty="0"/>
              <a:t>to integrate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F1A21A0-A8A2-3CB5-A89B-C5DFF66926AF}"/>
              </a:ext>
            </a:extLst>
          </p:cNvPr>
          <p:cNvCxnSpPr>
            <a:cxnSpLocks/>
          </p:cNvCxnSpPr>
          <p:nvPr/>
        </p:nvCxnSpPr>
        <p:spPr>
          <a:xfrm flipH="1" flipV="1">
            <a:off x="8726914" y="4005064"/>
            <a:ext cx="382948" cy="1008112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D334477-C033-0073-BA05-6BEB9B1FE79D}"/>
              </a:ext>
            </a:extLst>
          </p:cNvPr>
          <p:cNvSpPr txBox="1"/>
          <p:nvPr/>
        </p:nvSpPr>
        <p:spPr>
          <a:xfrm>
            <a:off x="7896200" y="5013176"/>
            <a:ext cx="3528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With respect to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7610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83432" y="404664"/>
                <a:ext cx="10225136" cy="168815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Find </a:t>
                </a:r>
                <a14:m>
                  <m:oMath xmlns:m="http://schemas.openxmlformats.org/officeDocument/2006/math">
                    <m:r>
                      <a:rPr lang="en-GB" sz="72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7200" dirty="0"/>
                  <a:t> when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7200" i="1">
                        <a:latin typeface="Cambria Math" panose="02040503050406030204" pitchFamily="18" charset="0"/>
                      </a:rPr>
                      <m:t>=4</m:t>
                    </m:r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04664"/>
                <a:ext cx="10225136" cy="1688154"/>
              </a:xfrm>
              <a:prstGeom prst="rect">
                <a:avLst/>
              </a:prstGeom>
              <a:blipFill>
                <a:blip r:embed="rId2"/>
                <a:stretch>
                  <a:fillRect b="-95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79576" y="2852936"/>
                <a:ext cx="7920880" cy="2862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9600" b="1" i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9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GB" sz="9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 baseline="3000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96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9600" b="1" i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852936"/>
                <a:ext cx="7920880" cy="28623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519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51384" y="404664"/>
                <a:ext cx="11161240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Find </a:t>
                </a:r>
                <a14:m>
                  <m:oMath xmlns:m="http://schemas.openxmlformats.org/officeDocument/2006/math">
                    <m:r>
                      <a:rPr lang="en-GB" sz="7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7200" dirty="0"/>
                  <a:t>when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8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04664"/>
                <a:ext cx="11161240" cy="1323439"/>
              </a:xfrm>
              <a:prstGeom prst="rect">
                <a:avLst/>
              </a:prstGeom>
              <a:blipFill>
                <a:blip r:embed="rId2"/>
                <a:stretch>
                  <a:fillRect t="-4115" b="-2592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631504" y="2708920"/>
                <a:ext cx="8928992" cy="2867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9600" i="1" dirty="0" smtClean="0">
                          <a:solidFill>
                            <a:prstClr val="black"/>
                          </a:solidFill>
                        </a:rPr>
                        <m:t>f</m:t>
                      </m:r>
                      <m:d>
                        <m:d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sSup>
                        <m:sSupPr>
                          <m:ctrlP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2708920"/>
                <a:ext cx="8928992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4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31504" y="620688"/>
                <a:ext cx="8856984" cy="151483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−1 </m:t>
                        </m:r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620688"/>
                <a:ext cx="8856984" cy="1514838"/>
              </a:xfrm>
              <a:prstGeom prst="rect">
                <a:avLst/>
              </a:prstGeom>
              <a:blipFill>
                <a:blip r:embed="rId2"/>
                <a:stretch>
                  <a:fillRect t="-8759" b="-1934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99456" y="3068960"/>
                <a:ext cx="9289032" cy="1902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500" b="1" i="1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sz="115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115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115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1500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115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1500" b="1" i="1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115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3068960"/>
                <a:ext cx="9289032" cy="19020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757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19536" y="332656"/>
                <a:ext cx="8064896" cy="178459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72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GB" sz="7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7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7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GB" sz="7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7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GB" sz="7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+2 </m:t>
                        </m:r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332656"/>
                <a:ext cx="8064896" cy="1784591"/>
              </a:xfrm>
              <a:prstGeom prst="rect">
                <a:avLst/>
              </a:prstGeom>
              <a:blipFill>
                <a:blip r:embed="rId2"/>
                <a:stretch>
                  <a:fillRect l="-3793" b="-1375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91444" y="3068960"/>
                <a:ext cx="9721080" cy="209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8800" b="1" i="1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sz="8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8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8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8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GB" sz="88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8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b="1" i="1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444" y="3068960"/>
                <a:ext cx="9721080" cy="209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186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75520" y="311024"/>
                <a:ext cx="8434966" cy="17302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Find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6600" dirty="0"/>
                  <a:t> when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6600" i="1">
                        <a:latin typeface="Cambria Math" panose="02040503050406030204" pitchFamily="18" charset="0"/>
                      </a:rPr>
                      <m:t>=4</m:t>
                    </m:r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11024"/>
                <a:ext cx="8434966" cy="1730282"/>
              </a:xfrm>
              <a:prstGeom prst="rect">
                <a:avLst/>
              </a:prstGeom>
              <a:blipFill>
                <a:blip r:embed="rId2"/>
                <a:stretch>
                  <a:fillRect b="-833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08E7354-BD96-CAC0-934A-B0268CE3A41E}"/>
              </a:ext>
            </a:extLst>
          </p:cNvPr>
          <p:cNvCxnSpPr>
            <a:cxnSpLocks/>
          </p:cNvCxnSpPr>
          <p:nvPr/>
        </p:nvCxnSpPr>
        <p:spPr>
          <a:xfrm>
            <a:off x="5879976" y="2427014"/>
            <a:ext cx="0" cy="4104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CFB6249-DD2C-6052-D66A-A6D96F861A30}"/>
                  </a:ext>
                </a:extLst>
              </p:cNvPr>
              <p:cNvSpPr/>
              <p:nvPr/>
            </p:nvSpPr>
            <p:spPr>
              <a:xfrm>
                <a:off x="1127448" y="2707501"/>
                <a:ext cx="4073038" cy="28898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5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5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GB" sz="5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f>
                            <m:f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5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den>
                      </m:f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CFB6249-DD2C-6052-D66A-A6D96F861A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2707501"/>
                <a:ext cx="4073038" cy="28898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ED25A1-8F5F-39F4-969C-8B3A51F0231C}"/>
                  </a:ext>
                </a:extLst>
              </p:cNvPr>
              <p:cNvSpPr/>
              <p:nvPr/>
            </p:nvSpPr>
            <p:spPr>
              <a:xfrm>
                <a:off x="6456040" y="2780928"/>
                <a:ext cx="4543103" cy="21747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𝟏𝟐</m:t>
                              </m:r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54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5400" b="1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GB" sz="5400" b="1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lang="en-GB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44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ED25A1-8F5F-39F4-969C-8B3A51F023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2780928"/>
                <a:ext cx="4543103" cy="21747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02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695400" y="2780928"/>
                <a:ext cx="4392488" cy="31034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6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6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6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f>
                            <m:f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GB" sz="6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780928"/>
                <a:ext cx="4392488" cy="31034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672064" y="3356992"/>
                <a:ext cx="4464496" cy="14561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GB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GB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60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3356992"/>
                <a:ext cx="4464496" cy="14561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5ECF4F3-2FCF-474C-A6A6-9F8A52AC5C42}"/>
                  </a:ext>
                </a:extLst>
              </p:cNvPr>
              <p:cNvSpPr txBox="1"/>
              <p:nvPr/>
            </p:nvSpPr>
            <p:spPr>
              <a:xfrm>
                <a:off x="2063552" y="373990"/>
                <a:ext cx="7704856" cy="14268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Find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6600" dirty="0"/>
                  <a:t> when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5400" i="1">
                        <a:latin typeface="Cambria Math" panose="02040503050406030204" pitchFamily="18" charset="0"/>
                      </a:rPr>
                      <m:t>=3</m:t>
                    </m:r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5ECF4F3-2FCF-474C-A6A6-9F8A52AC5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373990"/>
                <a:ext cx="7704856" cy="1426865"/>
              </a:xfrm>
              <a:prstGeom prst="rect">
                <a:avLst/>
              </a:prstGeom>
              <a:blipFill>
                <a:blip r:embed="rId4"/>
                <a:stretch>
                  <a:fillRect l="-1373" b="-1538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9DE59B-C13B-13BF-DF67-0B3BF4DC1400}"/>
              </a:ext>
            </a:extLst>
          </p:cNvPr>
          <p:cNvCxnSpPr>
            <a:cxnSpLocks/>
          </p:cNvCxnSpPr>
          <p:nvPr/>
        </p:nvCxnSpPr>
        <p:spPr>
          <a:xfrm>
            <a:off x="5951984" y="2348880"/>
            <a:ext cx="0" cy="4104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01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95400" y="404664"/>
                <a:ext cx="10729192" cy="228158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𝑝</m:t>
                        </m:r>
                        <m:sSup>
                          <m:sSup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) </m:t>
                        </m:r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6600" dirty="0"/>
                  <a:t> </a:t>
                </a:r>
              </a:p>
              <a:p>
                <a:pPr algn="ctr"/>
                <a:r>
                  <a:rPr lang="en-GB" sz="6600" dirty="0"/>
                  <a:t>where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GB" sz="6600" dirty="0"/>
                  <a:t> and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GB" sz="6600" dirty="0"/>
                  <a:t> are constants.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04664"/>
                <a:ext cx="10729192" cy="2281587"/>
              </a:xfrm>
              <a:prstGeom prst="rect">
                <a:avLst/>
              </a:prstGeom>
              <a:blipFill>
                <a:blip r:embed="rId2"/>
                <a:stretch>
                  <a:fillRect t="-3457" b="-1432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67408" y="3284984"/>
                <a:ext cx="10297144" cy="2858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9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GB" sz="9600" b="1" i="1">
                          <a:latin typeface="Cambria Math" panose="02040503050406030204" pitchFamily="18" charset="0"/>
                        </a:rPr>
                        <m:t>𝒑</m:t>
                      </m:r>
                      <m:sSup>
                        <m:sSupPr>
                          <m:ctrlPr>
                            <a:rPr lang="en-GB" sz="9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GB" sz="9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𝒒𝒙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9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3284984"/>
                <a:ext cx="10297144" cy="28581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072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63552" y="260648"/>
                <a:ext cx="7848872" cy="165571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Find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6600" dirty="0"/>
                  <a:t> when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6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</m:den>
                    </m:f>
                    <m:r>
                      <a:rPr lang="en-GB" sz="6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260648"/>
                <a:ext cx="7848872" cy="1655710"/>
              </a:xfrm>
              <a:prstGeom prst="rect">
                <a:avLst/>
              </a:prstGeom>
              <a:blipFill>
                <a:blip r:embed="rId2"/>
                <a:stretch>
                  <a:fillRect l="-824" b="-367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71464" y="2511126"/>
                <a:ext cx="2592288" cy="16328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2511126"/>
                <a:ext cx="2592288" cy="16328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456040" y="5277952"/>
                <a:ext cx="4129528" cy="13194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4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5277952"/>
                <a:ext cx="4129528" cy="13194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C05F88-1957-9777-4A8C-139C0308C904}"/>
                  </a:ext>
                </a:extLst>
              </p:cNvPr>
              <p:cNvSpPr txBox="1"/>
              <p:nvPr/>
            </p:nvSpPr>
            <p:spPr>
              <a:xfrm>
                <a:off x="1271464" y="4610583"/>
                <a:ext cx="3096344" cy="1494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C05F88-1957-9777-4A8C-139C0308C9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4610583"/>
                <a:ext cx="3096344" cy="14947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08E7354-BD96-CAC0-934A-B0268CE3A41E}"/>
              </a:ext>
            </a:extLst>
          </p:cNvPr>
          <p:cNvCxnSpPr/>
          <p:nvPr/>
        </p:nvCxnSpPr>
        <p:spPr>
          <a:xfrm>
            <a:off x="5591944" y="2636912"/>
            <a:ext cx="0" cy="3396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CFB6249-DD2C-6052-D66A-A6D96F861A30}"/>
                  </a:ext>
                </a:extLst>
              </p:cNvPr>
              <p:cNvSpPr/>
              <p:nvPr/>
            </p:nvSpPr>
            <p:spPr>
              <a:xfrm>
                <a:off x="6425480" y="2141261"/>
                <a:ext cx="4073038" cy="28003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f>
                            <m:f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CFB6249-DD2C-6052-D66A-A6D96F861A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480" y="2141261"/>
                <a:ext cx="4073038" cy="28003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909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1C12E7-D823-6049-CF47-FE3BE2C59BFF}"/>
              </a:ext>
            </a:extLst>
          </p:cNvPr>
          <p:cNvSpPr txBox="1"/>
          <p:nvPr/>
        </p:nvSpPr>
        <p:spPr>
          <a:xfrm>
            <a:off x="1631504" y="537043"/>
            <a:ext cx="9001000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bg1"/>
                </a:solidFill>
              </a:rPr>
              <a:t>Finding the value of </a:t>
            </a:r>
            <a:r>
              <a:rPr lang="en-GB" sz="7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D20081-84E7-B164-E140-6A20BDBFD40E}"/>
              </a:ext>
            </a:extLst>
          </p:cNvPr>
          <p:cNvSpPr txBox="1"/>
          <p:nvPr/>
        </p:nvSpPr>
        <p:spPr>
          <a:xfrm>
            <a:off x="1271464" y="2204864"/>
            <a:ext cx="100091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If you are given a co-ordinate </a:t>
            </a:r>
          </a:p>
          <a:p>
            <a:pPr algn="ctr"/>
            <a:r>
              <a:rPr lang="en-GB" sz="6000" dirty="0"/>
              <a:t>that passes through 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dirty="0"/>
              <a:t>, </a:t>
            </a:r>
          </a:p>
          <a:p>
            <a:pPr algn="ctr"/>
            <a:r>
              <a:rPr lang="en-GB" sz="6000" dirty="0"/>
              <a:t>then you </a:t>
            </a:r>
            <a:r>
              <a:rPr lang="en-GB" sz="6000" b="1" dirty="0"/>
              <a:t>must</a:t>
            </a:r>
            <a:r>
              <a:rPr lang="en-GB" sz="6000" dirty="0"/>
              <a:t> calculate </a:t>
            </a:r>
          </a:p>
          <a:p>
            <a:pPr algn="ctr"/>
            <a:r>
              <a:rPr lang="en-GB" sz="6000" dirty="0"/>
              <a:t>the value of the constant c. </a:t>
            </a:r>
          </a:p>
        </p:txBody>
      </p:sp>
    </p:spTree>
    <p:extLst>
      <p:ext uri="{BB962C8B-B14F-4D97-AF65-F5344CB8AC3E}">
        <p14:creationId xmlns:p14="http://schemas.microsoft.com/office/powerpoint/2010/main" val="2898136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47528" y="2420888"/>
            <a:ext cx="8064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Integration is the </a:t>
            </a:r>
            <a:r>
              <a:rPr lang="en-GB" sz="8000" b="1" dirty="0"/>
              <a:t>opposite process </a:t>
            </a:r>
          </a:p>
          <a:p>
            <a:pPr algn="ctr"/>
            <a:r>
              <a:rPr lang="en-GB" sz="8000" dirty="0"/>
              <a:t>of</a:t>
            </a:r>
            <a:r>
              <a:rPr lang="en-GB" sz="8000" b="1" dirty="0"/>
              <a:t> </a:t>
            </a:r>
            <a:r>
              <a:rPr lang="en-GB" sz="8000" dirty="0"/>
              <a:t>differentiation.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866AF7-DC3B-854D-3105-DE7B08227899}"/>
              </a:ext>
            </a:extLst>
          </p:cNvPr>
          <p:cNvSpPr txBox="1"/>
          <p:nvPr/>
        </p:nvSpPr>
        <p:spPr>
          <a:xfrm>
            <a:off x="2711624" y="476672"/>
            <a:ext cx="6095064" cy="144655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Integration</a:t>
            </a:r>
          </a:p>
        </p:txBody>
      </p:sp>
    </p:spTree>
    <p:extLst>
      <p:ext uri="{BB962C8B-B14F-4D97-AF65-F5344CB8AC3E}">
        <p14:creationId xmlns:p14="http://schemas.microsoft.com/office/powerpoint/2010/main" val="3073874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9376" y="267858"/>
                <a:ext cx="11305245" cy="15329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A curve with the equation </a:t>
                </a:r>
                <a:r>
                  <a:rPr lang="en-GB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3600" dirty="0"/>
                  <a:t> = f(</a:t>
                </a:r>
                <a:r>
                  <a:rPr lang="en-GB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3600" dirty="0"/>
                  <a:t>) passes through the (2,5). </a:t>
                </a:r>
              </a:p>
              <a:p>
                <a:r>
                  <a:rPr lang="en-GB" sz="3600" dirty="0"/>
                  <a:t>Find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600" dirty="0"/>
                  <a:t> when</a:t>
                </a:r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7858"/>
                <a:ext cx="11305245" cy="1532920"/>
              </a:xfrm>
              <a:prstGeom prst="rect">
                <a:avLst/>
              </a:prstGeom>
              <a:blipFill>
                <a:blip r:embed="rId2"/>
                <a:stretch>
                  <a:fillRect l="-105" t="-1805" b="-36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451484" y="2039200"/>
                <a:ext cx="3312368" cy="8774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3600" dirty="0"/>
                  <a:t> +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484" y="2039200"/>
                <a:ext cx="3312368" cy="877484"/>
              </a:xfrm>
              <a:prstGeom prst="rect">
                <a:avLst/>
              </a:prstGeom>
              <a:blipFill>
                <a:blip r:embed="rId3"/>
                <a:stretch>
                  <a:fillRect b="-132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7530AA6-1672-413A-AB9F-A4404E0F6FBC}"/>
                  </a:ext>
                </a:extLst>
              </p:cNvPr>
              <p:cNvSpPr/>
              <p:nvPr/>
            </p:nvSpPr>
            <p:spPr>
              <a:xfrm>
                <a:off x="1451484" y="3197409"/>
                <a:ext cx="3420379" cy="8774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e>
                      <m:sup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3600" dirty="0"/>
                  <a:t> +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7530AA6-1672-413A-AB9F-A4404E0F6F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484" y="3197409"/>
                <a:ext cx="3420379" cy="877484"/>
              </a:xfrm>
              <a:prstGeom prst="rect">
                <a:avLst/>
              </a:prstGeom>
              <a:blipFill>
                <a:blip r:embed="rId4"/>
                <a:stretch>
                  <a:fillRect b="-132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F36729D-FB92-4AE0-A403-AD343CD28779}"/>
                  </a:ext>
                </a:extLst>
              </p:cNvPr>
              <p:cNvSpPr/>
              <p:nvPr/>
            </p:nvSpPr>
            <p:spPr>
              <a:xfrm>
                <a:off x="1451484" y="4257771"/>
                <a:ext cx="2410330" cy="8785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3600" dirty="0"/>
                  <a:t> +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F36729D-FB92-4AE0-A403-AD343CD287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484" y="4257771"/>
                <a:ext cx="2410330" cy="878574"/>
              </a:xfrm>
              <a:prstGeom prst="rect">
                <a:avLst/>
              </a:prstGeom>
              <a:blipFill>
                <a:blip r:embed="rId5"/>
                <a:stretch>
                  <a:fillRect b="-124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DDD103B-6B3D-4E17-9B15-D71E07992703}"/>
                  </a:ext>
                </a:extLst>
              </p:cNvPr>
              <p:cNvSpPr/>
              <p:nvPr/>
            </p:nvSpPr>
            <p:spPr>
              <a:xfrm>
                <a:off x="1451484" y="5345378"/>
                <a:ext cx="1620173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DDD103B-6B3D-4E17-9B15-D71E079927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484" y="5345378"/>
                <a:ext cx="1620173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5F7648-85D3-4BC9-BABE-9392012413D1}"/>
              </a:ext>
            </a:extLst>
          </p:cNvPr>
          <p:cNvCxnSpPr>
            <a:cxnSpLocks/>
          </p:cNvCxnSpPr>
          <p:nvPr/>
        </p:nvCxnSpPr>
        <p:spPr>
          <a:xfrm>
            <a:off x="6156581" y="2104139"/>
            <a:ext cx="0" cy="41764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F54AB6F-D915-4AC3-9DBB-ABA479E5BFCC}"/>
                  </a:ext>
                </a:extLst>
              </p:cNvPr>
              <p:cNvSpPr/>
              <p:nvPr/>
            </p:nvSpPr>
            <p:spPr>
              <a:xfrm>
                <a:off x="7536160" y="2104139"/>
                <a:ext cx="2680863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GB" sz="3600" b="1" dirty="0"/>
                  <a:t> +</a:t>
                </a:r>
                <a14:m>
                  <m:oMath xmlns:m="http://schemas.openxmlformats.org/officeDocument/2006/math">
                    <m:r>
                      <a:rPr lang="en-US" sz="36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F54AB6F-D915-4AC3-9DBB-ABA479E5BF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2104139"/>
                <a:ext cx="2680863" cy="892552"/>
              </a:xfrm>
              <a:prstGeom prst="rect">
                <a:avLst/>
              </a:prstGeom>
              <a:blipFill>
                <a:blip r:embed="rId7"/>
                <a:stretch>
                  <a:fillRect b="-122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852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7" grpId="0"/>
      <p:bldP spid="8" grpId="0"/>
      <p:bldP spid="9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656692"/>
            <a:ext cx="11385642" cy="55446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1826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38830"/>
          <a:stretch/>
        </p:blipFill>
        <p:spPr>
          <a:xfrm>
            <a:off x="547584" y="332656"/>
            <a:ext cx="11119589" cy="33123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44681" y="3893893"/>
                <a:ext cx="5184576" cy="883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 −20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681" y="3893893"/>
                <a:ext cx="5184576" cy="8839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87488" y="4970513"/>
                <a:ext cx="5472608" cy="883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</a:rPr>
                      <m:t>25=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(4)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 − 20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 +4+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4970513"/>
                <a:ext cx="5472608" cy="8839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75520" y="6061704"/>
                <a:ext cx="15121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=53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6061704"/>
                <a:ext cx="151216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240016" y="5745142"/>
                <a:ext cx="5472608" cy="9013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3200" b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200" b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3200" b="1" i="1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𝟐𝟎</m:t>
                    </m:r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f>
                          <m:fPr>
                            <m:ctrlPr>
                              <a:rPr lang="en-US" sz="32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  <m:r>
                      <a:rPr lang="en-US" sz="32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𝟓𝟑</m:t>
                    </m:r>
                  </m:oMath>
                </a14:m>
                <a:r>
                  <a:rPr lang="en-GB" sz="3200" b="1" dirty="0"/>
                  <a:t>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5745142"/>
                <a:ext cx="5472608" cy="9013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468716" y="4105041"/>
            <a:ext cx="514716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420344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83180" y="3908594"/>
                <a:ext cx="3312364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−25=−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180" y="3908594"/>
                <a:ext cx="3312364" cy="7838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467830" y="4748376"/>
                <a:ext cx="2404590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+27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7830" y="4748376"/>
                <a:ext cx="2404590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824192" y="5697354"/>
                <a:ext cx="32216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+54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5697354"/>
                <a:ext cx="3221658" cy="461665"/>
              </a:xfrm>
              <a:prstGeom prst="rect">
                <a:avLst/>
              </a:prstGeom>
              <a:blipFill>
                <a:blip r:embed="rId4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82072" y="6306303"/>
                <a:ext cx="38884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𝟓𝟒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2072" y="6306303"/>
                <a:ext cx="3888432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1102AB5C-69CD-1C1A-CC80-3193FADBA3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219" y="260648"/>
            <a:ext cx="7485965" cy="364553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89834E-88BA-8A62-CB84-4014EAFFAE64}"/>
              </a:ext>
            </a:extLst>
          </p:cNvPr>
          <p:cNvSpPr txBox="1"/>
          <p:nvPr/>
        </p:nvSpPr>
        <p:spPr>
          <a:xfrm>
            <a:off x="333984" y="4125970"/>
            <a:ext cx="514716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6997018-5BFF-B3D4-BC9A-0B6E0999E940}"/>
                  </a:ext>
                </a:extLst>
              </p:cNvPr>
              <p:cNvSpPr txBox="1"/>
              <p:nvPr/>
            </p:nvSpPr>
            <p:spPr>
              <a:xfrm>
                <a:off x="1410342" y="3934461"/>
                <a:ext cx="4152730" cy="6857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d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d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6997018-5BFF-B3D4-BC9A-0B6E0999E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342" y="3934461"/>
                <a:ext cx="4152730" cy="6857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283E127-E6A6-9C46-895F-45EBFCB032C9}"/>
                  </a:ext>
                </a:extLst>
              </p:cNvPr>
              <p:cNvSpPr txBox="1"/>
              <p:nvPr/>
            </p:nvSpPr>
            <p:spPr>
              <a:xfrm>
                <a:off x="1410342" y="4807418"/>
                <a:ext cx="151635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400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283E127-E6A6-9C46-895F-45EBFCB03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342" y="4807418"/>
                <a:ext cx="1516359" cy="461665"/>
              </a:xfrm>
              <a:prstGeom prst="rect">
                <a:avLst/>
              </a:prstGeom>
              <a:blipFill>
                <a:blip r:embed="rId8"/>
                <a:stretch>
                  <a:fillRect l="-803" b="-18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C52C9B1-77FA-426F-8591-04522B32E63B}"/>
                  </a:ext>
                </a:extLst>
              </p:cNvPr>
              <p:cNvSpPr txBox="1"/>
              <p:nvPr/>
            </p:nvSpPr>
            <p:spPr>
              <a:xfrm>
                <a:off x="1410342" y="5508300"/>
                <a:ext cx="302433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Tangent Gradient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C52C9B1-77FA-426F-8591-04522B32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342" y="5508300"/>
                <a:ext cx="3024336" cy="461665"/>
              </a:xfrm>
              <a:prstGeom prst="rect">
                <a:avLst/>
              </a:prstGeom>
              <a:blipFill>
                <a:blip r:embed="rId9"/>
                <a:stretch>
                  <a:fillRect l="-3024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9937EF-244D-080A-1DE8-9C923E80C0E6}"/>
                  </a:ext>
                </a:extLst>
              </p:cNvPr>
              <p:cNvSpPr txBox="1"/>
              <p:nvPr/>
            </p:nvSpPr>
            <p:spPr>
              <a:xfrm>
                <a:off x="1415480" y="6093296"/>
                <a:ext cx="3091206" cy="613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Normal Gradient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9937EF-244D-080A-1DE8-9C923E80C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6093296"/>
                <a:ext cx="3091206" cy="613886"/>
              </a:xfrm>
              <a:prstGeom prst="rect">
                <a:avLst/>
              </a:prstGeom>
              <a:blipFill>
                <a:blip r:embed="rId10"/>
                <a:stretch>
                  <a:fillRect l="-2959" b="-11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F63453-0F80-E012-1FCC-3B266354680F}"/>
              </a:ext>
            </a:extLst>
          </p:cNvPr>
          <p:cNvCxnSpPr>
            <a:cxnSpLocks/>
          </p:cNvCxnSpPr>
          <p:nvPr/>
        </p:nvCxnSpPr>
        <p:spPr>
          <a:xfrm>
            <a:off x="6382072" y="4307982"/>
            <a:ext cx="0" cy="22035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80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  <p:bldP spid="19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23394" y="2447603"/>
            <a:ext cx="4896544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Multiply by the power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23393" y="4455365"/>
            <a:ext cx="4896545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Reduce power by </a:t>
            </a:r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Rectangle 4"/>
          <p:cNvSpPr/>
          <p:nvPr/>
        </p:nvSpPr>
        <p:spPr>
          <a:xfrm>
            <a:off x="1044899" y="908720"/>
            <a:ext cx="3829062" cy="830997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</a:rPr>
              <a:t>Differentiation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7320136" y="908720"/>
            <a:ext cx="3829061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</a:rPr>
              <a:t>Integration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6D802CE-C3A2-B9D3-DE19-2274C718885D}"/>
              </a:ext>
            </a:extLst>
          </p:cNvPr>
          <p:cNvCxnSpPr>
            <a:cxnSpLocks/>
            <a:stCxn id="15" idx="2"/>
            <a:endCxn id="73" idx="0"/>
          </p:cNvCxnSpPr>
          <p:nvPr/>
        </p:nvCxnSpPr>
        <p:spPr>
          <a:xfrm>
            <a:off x="3071666" y="3155489"/>
            <a:ext cx="0" cy="1299876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176AC0B-09EF-2681-B24B-0D7611DBAD06}"/>
              </a:ext>
            </a:extLst>
          </p:cNvPr>
          <p:cNvSpPr txBox="1"/>
          <p:nvPr/>
        </p:nvSpPr>
        <p:spPr>
          <a:xfrm>
            <a:off x="6744073" y="2447603"/>
            <a:ext cx="4896544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Increase power by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2F930F-F81E-CBF5-699D-FE15204DBDC9}"/>
              </a:ext>
            </a:extLst>
          </p:cNvPr>
          <p:cNvSpPr txBox="1"/>
          <p:nvPr/>
        </p:nvSpPr>
        <p:spPr>
          <a:xfrm>
            <a:off x="6730616" y="4455365"/>
            <a:ext cx="4896545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Divide by the </a:t>
            </a:r>
          </a:p>
          <a:p>
            <a:pPr algn="ctr"/>
            <a:r>
              <a:rPr lang="en-GB" sz="4000" dirty="0">
                <a:solidFill>
                  <a:schemeClr val="bg1"/>
                </a:solidFill>
              </a:rPr>
              <a:t>new power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C5FF09C-1955-FCDB-FA1A-C9DF3F563485}"/>
              </a:ext>
            </a:extLst>
          </p:cNvPr>
          <p:cNvCxnSpPr>
            <a:cxnSpLocks/>
            <a:stCxn id="14" idx="2"/>
            <a:endCxn id="16" idx="0"/>
          </p:cNvCxnSpPr>
          <p:nvPr/>
        </p:nvCxnSpPr>
        <p:spPr>
          <a:xfrm flipH="1">
            <a:off x="9178889" y="3155489"/>
            <a:ext cx="13456" cy="1299876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FE74307-7BC0-4C4C-06BB-6B8016619395}"/>
              </a:ext>
            </a:extLst>
          </p:cNvPr>
          <p:cNvSpPr txBox="1"/>
          <p:nvPr/>
        </p:nvSpPr>
        <p:spPr>
          <a:xfrm>
            <a:off x="6744072" y="2447603"/>
            <a:ext cx="48830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Increase power by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583585-E10C-0F95-BF03-D71E49DF5C36}"/>
              </a:ext>
            </a:extLst>
          </p:cNvPr>
          <p:cNvSpPr txBox="1"/>
          <p:nvPr/>
        </p:nvSpPr>
        <p:spPr>
          <a:xfrm>
            <a:off x="7393078" y="4448942"/>
            <a:ext cx="36831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Divide by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power</a:t>
            </a:r>
          </a:p>
        </p:txBody>
      </p:sp>
    </p:spTree>
    <p:extLst>
      <p:ext uri="{BB962C8B-B14F-4D97-AF65-F5344CB8AC3E}">
        <p14:creationId xmlns:p14="http://schemas.microsoft.com/office/powerpoint/2010/main" val="415809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7ADE055-B38B-2C17-7E3B-C5FD7ED70B49}"/>
                  </a:ext>
                </a:extLst>
              </p:cNvPr>
              <p:cNvSpPr txBox="1"/>
              <p:nvPr/>
            </p:nvSpPr>
            <p:spPr>
              <a:xfrm>
                <a:off x="2207568" y="476672"/>
                <a:ext cx="7465098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Integrate </a:t>
                </a:r>
                <a14:m>
                  <m:oMath xmlns:m="http://schemas.openxmlformats.org/officeDocument/2006/math">
                    <m:r>
                      <a:rPr lang="en-GB" sz="9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7ADE055-B38B-2C17-7E3B-C5FD7ED70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476672"/>
                <a:ext cx="7465098" cy="1569660"/>
              </a:xfrm>
              <a:prstGeom prst="rect">
                <a:avLst/>
              </a:prstGeom>
              <a:blipFill>
                <a:blip r:embed="rId2"/>
                <a:stretch>
                  <a:fillRect l="-2832" t="-13380" b="-3485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5382D8-9E15-E722-A1F0-EF78B6A46A4B}"/>
                  </a:ext>
                </a:extLst>
              </p:cNvPr>
              <p:cNvSpPr txBox="1"/>
              <p:nvPr/>
            </p:nvSpPr>
            <p:spPr>
              <a:xfrm>
                <a:off x="4295800" y="2636912"/>
                <a:ext cx="3744416" cy="3688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115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115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115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kumimoji="0" lang="en-GB" sz="115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kumimoji="0" lang="en-GB" sz="115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kumimoji="0" lang="en-GB" sz="115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5382D8-9E15-E722-A1F0-EF78B6A46A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2636912"/>
                <a:ext cx="3744416" cy="36886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315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7ADE055-B38B-2C17-7E3B-C5FD7ED70B49}"/>
                  </a:ext>
                </a:extLst>
              </p:cNvPr>
              <p:cNvSpPr txBox="1"/>
              <p:nvPr/>
            </p:nvSpPr>
            <p:spPr>
              <a:xfrm>
                <a:off x="2207568" y="476672"/>
                <a:ext cx="7465098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Integrate </a:t>
                </a:r>
                <a14:m>
                  <m:oMath xmlns:m="http://schemas.openxmlformats.org/officeDocument/2006/math">
                    <m:r>
                      <a:rPr lang="en-GB" sz="9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6</m:t>
                    </m:r>
                    <m:sSup>
                      <m:sSupPr>
                        <m:ctrlP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7ADE055-B38B-2C17-7E3B-C5FD7ED70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476672"/>
                <a:ext cx="7465098" cy="1569660"/>
              </a:xfrm>
              <a:prstGeom prst="rect">
                <a:avLst/>
              </a:prstGeom>
              <a:blipFill>
                <a:blip r:embed="rId2"/>
                <a:stretch>
                  <a:fillRect l="-2832" t="-13380" b="-3485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5382D8-9E15-E722-A1F0-EF78B6A46A4B}"/>
                  </a:ext>
                </a:extLst>
              </p:cNvPr>
              <p:cNvSpPr txBox="1"/>
              <p:nvPr/>
            </p:nvSpPr>
            <p:spPr>
              <a:xfrm>
                <a:off x="2812976" y="2852936"/>
                <a:ext cx="3744416" cy="2844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8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88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8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kumimoji="0" lang="en-GB" sz="8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8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kumimoji="0" lang="en-GB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5382D8-9E15-E722-A1F0-EF78B6A46A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2976" y="2852936"/>
                <a:ext cx="3744416" cy="28441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8FFA41-1E4D-B23D-056B-EF0A0D70C288}"/>
                  </a:ext>
                </a:extLst>
              </p:cNvPr>
              <p:cNvSpPr txBox="1"/>
              <p:nvPr/>
            </p:nvSpPr>
            <p:spPr>
              <a:xfrm>
                <a:off x="6528048" y="3645024"/>
                <a:ext cx="2808312" cy="1603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0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8FFA41-1E4D-B23D-056B-EF0A0D70C2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645024"/>
                <a:ext cx="2808312" cy="16030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645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06072" y="184050"/>
            <a:ext cx="10379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However, there is a complication!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7370" y="1422669"/>
                <a:ext cx="568863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b="0" dirty="0"/>
                  <a:t>Differentiate </a:t>
                </a:r>
                <a:endParaRPr lang="en-GB" sz="54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5</m:t>
                      </m:r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5400" i="1"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70" y="1422669"/>
                <a:ext cx="5688630" cy="1754326"/>
              </a:xfrm>
              <a:prstGeom prst="rect">
                <a:avLst/>
              </a:prstGeom>
              <a:blipFill>
                <a:blip r:embed="rId2"/>
                <a:stretch>
                  <a:fillRect t="-9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E331FD-8708-AD84-4927-A6392D66B8DD}"/>
                  </a:ext>
                </a:extLst>
              </p:cNvPr>
              <p:cNvSpPr txBox="1"/>
              <p:nvPr/>
            </p:nvSpPr>
            <p:spPr>
              <a:xfrm>
                <a:off x="7104112" y="1392879"/>
                <a:ext cx="3895808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Integrate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15</m:t>
                    </m:r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E331FD-8708-AD84-4927-A6392D66B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1392879"/>
                <a:ext cx="3895808" cy="1754326"/>
              </a:xfrm>
              <a:prstGeom prst="rect">
                <a:avLst/>
              </a:prstGeom>
              <a:blipFill>
                <a:blip r:embed="rId3"/>
                <a:stretch>
                  <a:fillRect t="-97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2DAB7A9-5ABF-B1BB-C496-3BC1509F6774}"/>
              </a:ext>
            </a:extLst>
          </p:cNvPr>
          <p:cNvCxnSpPr>
            <a:cxnSpLocks/>
          </p:cNvCxnSpPr>
          <p:nvPr/>
        </p:nvCxnSpPr>
        <p:spPr>
          <a:xfrm>
            <a:off x="6384033" y="1369193"/>
            <a:ext cx="0" cy="41764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5865D97-4272-2723-1EC5-5DAA39944243}"/>
                  </a:ext>
                </a:extLst>
              </p:cNvPr>
              <p:cNvSpPr txBox="1"/>
              <p:nvPr/>
            </p:nvSpPr>
            <p:spPr>
              <a:xfrm>
                <a:off x="962102" y="4010096"/>
                <a:ext cx="230425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=15</m:t>
                      </m:r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5865D97-4272-2723-1EC5-5DAA399442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102" y="4010096"/>
                <a:ext cx="2304255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291A708-720F-A590-0058-82744BD45763}"/>
                  </a:ext>
                </a:extLst>
              </p:cNvPr>
              <p:cNvSpPr txBox="1"/>
              <p:nvPr/>
            </p:nvSpPr>
            <p:spPr>
              <a:xfrm>
                <a:off x="7680176" y="4010096"/>
                <a:ext cx="23042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291A708-720F-A590-0058-82744BD457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4010096"/>
                <a:ext cx="230425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159B3A0A-9A8F-4D5D-430C-3C1F58AC13F5}"/>
              </a:ext>
            </a:extLst>
          </p:cNvPr>
          <p:cNvSpPr txBox="1"/>
          <p:nvPr/>
        </p:nvSpPr>
        <p:spPr>
          <a:xfrm>
            <a:off x="1703513" y="5766527"/>
            <a:ext cx="9361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The constant disappeared!</a:t>
            </a:r>
          </a:p>
        </p:txBody>
      </p:sp>
    </p:spTree>
    <p:extLst>
      <p:ext uri="{BB962C8B-B14F-4D97-AF65-F5344CB8AC3E}">
        <p14:creationId xmlns:p14="http://schemas.microsoft.com/office/powerpoint/2010/main" val="206352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23392" y="188640"/>
            <a:ext cx="10811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After integration you need to write </a:t>
            </a:r>
          </a:p>
          <a:p>
            <a:pPr algn="ctr"/>
            <a:r>
              <a:rPr lang="en-GB" sz="5400" b="1" dirty="0">
                <a:solidFill>
                  <a:srgbClr val="FF0000"/>
                </a:solidFill>
              </a:rPr>
              <a:t>+ 𝑐 </a:t>
            </a:r>
            <a:r>
              <a:rPr lang="en-GB" sz="5400" dirty="0"/>
              <a:t>to show there may be a constant.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951984" y="4314870"/>
                <a:ext cx="475252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= 5</m:t>
                      </m:r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4314870"/>
                <a:ext cx="475252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215680" y="2420888"/>
                <a:ext cx="58686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dirty="0"/>
                  <a:t>Integrate </a:t>
                </a:r>
                <a14:m>
                  <m:oMath xmlns:m="http://schemas.openxmlformats.org/officeDocument/2006/math">
                    <m:r>
                      <a:rPr lang="en-GB" sz="7200" i="1">
                        <a:latin typeface="Cambria Math" panose="02040503050406030204" pitchFamily="18" charset="0"/>
                      </a:rPr>
                      <m:t>15</m:t>
                    </m:r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2420888"/>
                <a:ext cx="5868652" cy="1200329"/>
              </a:xfrm>
              <a:prstGeom prst="rect">
                <a:avLst/>
              </a:prstGeom>
              <a:blipFill>
                <a:blip r:embed="rId3"/>
                <a:stretch>
                  <a:fillRect l="-7900" t="-18782" b="-416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935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81B9BB6-F751-194D-E62B-577F207474FE}"/>
                  </a:ext>
                </a:extLst>
              </p:cNvPr>
              <p:cNvSpPr txBox="1"/>
              <p:nvPr/>
            </p:nvSpPr>
            <p:spPr>
              <a:xfrm>
                <a:off x="1725093" y="2420888"/>
                <a:ext cx="2016224" cy="34523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81B9BB6-F751-194D-E62B-577F20747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093" y="2420888"/>
                <a:ext cx="2016224" cy="34523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0A090F5-907E-F6BA-C57E-07EE91CB4CED}"/>
              </a:ext>
            </a:extLst>
          </p:cNvPr>
          <p:cNvSpPr txBox="1"/>
          <p:nvPr/>
        </p:nvSpPr>
        <p:spPr>
          <a:xfrm>
            <a:off x="8789145" y="2276872"/>
            <a:ext cx="1512168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9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9E3751-AE70-9E3D-EFD3-E70EA57C28D5}"/>
              </a:ext>
            </a:extLst>
          </p:cNvPr>
          <p:cNvSpPr txBox="1"/>
          <p:nvPr/>
        </p:nvSpPr>
        <p:spPr>
          <a:xfrm>
            <a:off x="4295801" y="2780928"/>
            <a:ext cx="3744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Integrate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A7B8DA6-89BD-9870-128E-3E9E0205341C}"/>
              </a:ext>
            </a:extLst>
          </p:cNvPr>
          <p:cNvCxnSpPr/>
          <p:nvPr/>
        </p:nvCxnSpPr>
        <p:spPr>
          <a:xfrm>
            <a:off x="4727848" y="4365104"/>
            <a:ext cx="2952328" cy="0"/>
          </a:xfrm>
          <a:prstGeom prst="straightConnector1">
            <a:avLst/>
          </a:prstGeom>
          <a:ln w="165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D9FE4F00-03A3-99B4-9964-E8E22BA9C890}"/>
              </a:ext>
            </a:extLst>
          </p:cNvPr>
          <p:cNvSpPr/>
          <p:nvPr/>
        </p:nvSpPr>
        <p:spPr>
          <a:xfrm>
            <a:off x="4295800" y="476672"/>
            <a:ext cx="3215432" cy="1107996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</a:rPr>
              <a:t>Notation</a:t>
            </a:r>
          </a:p>
        </p:txBody>
      </p:sp>
    </p:spTree>
    <p:extLst>
      <p:ext uri="{BB962C8B-B14F-4D97-AF65-F5344CB8AC3E}">
        <p14:creationId xmlns:p14="http://schemas.microsoft.com/office/powerpoint/2010/main" val="709947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17014" y="312457"/>
            <a:ext cx="6055959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</a:rPr>
              <a:t>Other 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366702" y="2715678"/>
                <a:ext cx="648072" cy="1377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702" y="2715678"/>
                <a:ext cx="648072" cy="1377941"/>
              </a:xfrm>
              <a:prstGeom prst="rect">
                <a:avLst/>
              </a:prstGeom>
              <a:blipFill>
                <a:blip r:embed="rId2"/>
                <a:stretch>
                  <a:fillRect r="-140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6667615" y="2974410"/>
                <a:ext cx="63831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615" y="2974410"/>
                <a:ext cx="638316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3911605" y="4501176"/>
                <a:ext cx="161435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605" y="4501176"/>
                <a:ext cx="1614353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6437745" y="4401395"/>
                <a:ext cx="114133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400" i="1" dirty="0">
                    <a:solidFill>
                      <a:prstClr val="black"/>
                    </a:solidFill>
                  </a:rPr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7745" y="4401395"/>
                <a:ext cx="1141338" cy="769441"/>
              </a:xfrm>
              <a:prstGeom prst="rect">
                <a:avLst/>
              </a:prstGeom>
              <a:blipFill>
                <a:blip r:embed="rId5"/>
                <a:stretch>
                  <a:fillRect l="-21390" t="-15873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>
            <a:off x="6240016" y="1844824"/>
            <a:ext cx="1943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Equation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422086" y="1823526"/>
            <a:ext cx="1943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Gradient</a:t>
            </a:r>
          </a:p>
        </p:txBody>
      </p:sp>
      <p:cxnSp>
        <p:nvCxnSpPr>
          <p:cNvPr id="55" name="Straight Arrow Connector 54"/>
          <p:cNvCxnSpPr/>
          <p:nvPr/>
        </p:nvCxnSpPr>
        <p:spPr>
          <a:xfrm flipV="1">
            <a:off x="5525958" y="2241424"/>
            <a:ext cx="574753" cy="1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5520593" y="3371300"/>
            <a:ext cx="574753" cy="1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V="1">
            <a:off x="5520593" y="4855120"/>
            <a:ext cx="574753" cy="1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863220" y="5728788"/>
                <a:ext cx="2721579" cy="7951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∫10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3220" y="5728788"/>
                <a:ext cx="2721579" cy="7951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/>
          <p:nvPr/>
        </p:nvCxnSpPr>
        <p:spPr>
          <a:xfrm flipV="1">
            <a:off x="5554812" y="6094434"/>
            <a:ext cx="574753" cy="1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365737" y="5754160"/>
                <a:ext cx="213924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GB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737" y="5754160"/>
                <a:ext cx="2139240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1723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38864</TotalTime>
  <Words>444</Words>
  <Application>Microsoft Office PowerPoint</Application>
  <PresentationFormat>Widescreen</PresentationFormat>
  <Paragraphs>101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1440</cp:revision>
  <dcterms:created xsi:type="dcterms:W3CDTF">2013-02-28T07:36:55Z</dcterms:created>
  <dcterms:modified xsi:type="dcterms:W3CDTF">2024-01-22T07:33:02Z</dcterms:modified>
</cp:coreProperties>
</file>