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7" r:id="rId3"/>
    <p:sldId id="268" r:id="rId4"/>
    <p:sldId id="269" r:id="rId5"/>
    <p:sldId id="265" r:id="rId6"/>
    <p:sldId id="256" r:id="rId7"/>
    <p:sldId id="257" r:id="rId8"/>
    <p:sldId id="258" r:id="rId9"/>
    <p:sldId id="270" r:id="rId10"/>
    <p:sldId id="260" r:id="rId11"/>
    <p:sldId id="271" r:id="rId12"/>
    <p:sldId id="263" r:id="rId13"/>
    <p:sldId id="264" r:id="rId14"/>
    <p:sldId id="27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7DEA76-32FF-4C56-8A6A-BBE6757A8E3F}" v="3" dt="2022-11-17T06:59:21.1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A97DEA76-32FF-4C56-8A6A-BBE6757A8E3F}"/>
    <pc:docChg chg="modSld sldOrd">
      <pc:chgData name="Stewart Gale" userId="3647ddd2-6040-41ae-a96d-232c23482af8" providerId="ADAL" clId="{A97DEA76-32FF-4C56-8A6A-BBE6757A8E3F}" dt="2022-11-17T06:59:40.966" v="148" actId="1038"/>
      <pc:docMkLst>
        <pc:docMk/>
      </pc:docMkLst>
      <pc:sldChg chg="modSp mod">
        <pc:chgData name="Stewart Gale" userId="3647ddd2-6040-41ae-a96d-232c23482af8" providerId="ADAL" clId="{A97DEA76-32FF-4C56-8A6A-BBE6757A8E3F}" dt="2021-11-15T07:09:42.992" v="17" actId="1076"/>
        <pc:sldMkLst>
          <pc:docMk/>
          <pc:sldMk cId="1460656028" sldId="256"/>
        </pc:sldMkLst>
        <pc:picChg chg="mod modCrop">
          <ac:chgData name="Stewart Gale" userId="3647ddd2-6040-41ae-a96d-232c23482af8" providerId="ADAL" clId="{A97DEA76-32FF-4C56-8A6A-BBE6757A8E3F}" dt="2021-11-15T07:09:42.992" v="17" actId="1076"/>
          <ac:picMkLst>
            <pc:docMk/>
            <pc:sldMk cId="1460656028" sldId="256"/>
            <ac:picMk id="4" creationId="{00000000-0000-0000-0000-000000000000}"/>
          </ac:picMkLst>
        </pc:picChg>
        <pc:picChg chg="mod">
          <ac:chgData name="Stewart Gale" userId="3647ddd2-6040-41ae-a96d-232c23482af8" providerId="ADAL" clId="{A97DEA76-32FF-4C56-8A6A-BBE6757A8E3F}" dt="2021-11-15T07:09:29.822" v="14" actId="1076"/>
          <ac:picMkLst>
            <pc:docMk/>
            <pc:sldMk cId="1460656028" sldId="256"/>
            <ac:picMk id="5" creationId="{00000000-0000-0000-0000-000000000000}"/>
          </ac:picMkLst>
        </pc:picChg>
      </pc:sldChg>
      <pc:sldChg chg="modSp mod">
        <pc:chgData name="Stewart Gale" userId="3647ddd2-6040-41ae-a96d-232c23482af8" providerId="ADAL" clId="{A97DEA76-32FF-4C56-8A6A-BBE6757A8E3F}" dt="2021-11-15T07:09:50.654" v="19" actId="732"/>
        <pc:sldMkLst>
          <pc:docMk/>
          <pc:sldMk cId="1819696795" sldId="257"/>
        </pc:sldMkLst>
        <pc:picChg chg="mod modCrop">
          <ac:chgData name="Stewart Gale" userId="3647ddd2-6040-41ae-a96d-232c23482af8" providerId="ADAL" clId="{A97DEA76-32FF-4C56-8A6A-BBE6757A8E3F}" dt="2021-11-15T07:09:50.654" v="19" actId="732"/>
          <ac:picMkLst>
            <pc:docMk/>
            <pc:sldMk cId="1819696795" sldId="257"/>
            <ac:picMk id="6" creationId="{00000000-0000-0000-0000-000000000000}"/>
          </ac:picMkLst>
        </pc:picChg>
      </pc:sldChg>
      <pc:sldChg chg="modSp mod">
        <pc:chgData name="Stewart Gale" userId="3647ddd2-6040-41ae-a96d-232c23482af8" providerId="ADAL" clId="{A97DEA76-32FF-4C56-8A6A-BBE6757A8E3F}" dt="2021-11-15T07:10:09.892" v="24" actId="1076"/>
        <pc:sldMkLst>
          <pc:docMk/>
          <pc:sldMk cId="2161128152" sldId="258"/>
        </pc:sldMkLst>
        <pc:picChg chg="mod modCrop">
          <ac:chgData name="Stewart Gale" userId="3647ddd2-6040-41ae-a96d-232c23482af8" providerId="ADAL" clId="{A97DEA76-32FF-4C56-8A6A-BBE6757A8E3F}" dt="2021-11-15T07:10:09.892" v="24" actId="1076"/>
          <ac:picMkLst>
            <pc:docMk/>
            <pc:sldMk cId="2161128152" sldId="258"/>
            <ac:picMk id="4" creationId="{00000000-0000-0000-0000-000000000000}"/>
          </ac:picMkLst>
        </pc:picChg>
        <pc:picChg chg="mod">
          <ac:chgData name="Stewart Gale" userId="3647ddd2-6040-41ae-a96d-232c23482af8" providerId="ADAL" clId="{A97DEA76-32FF-4C56-8A6A-BBE6757A8E3F}" dt="2021-11-15T07:10:08.371" v="23" actId="14100"/>
          <ac:picMkLst>
            <pc:docMk/>
            <pc:sldMk cId="2161128152" sldId="258"/>
            <ac:picMk id="6" creationId="{00000000-0000-0000-0000-000000000000}"/>
          </ac:picMkLst>
        </pc:picChg>
      </pc:sldChg>
      <pc:sldChg chg="modSp mod">
        <pc:chgData name="Stewart Gale" userId="3647ddd2-6040-41ae-a96d-232c23482af8" providerId="ADAL" clId="{A97DEA76-32FF-4C56-8A6A-BBE6757A8E3F}" dt="2021-11-15T07:10:25.567" v="27" actId="1076"/>
        <pc:sldMkLst>
          <pc:docMk/>
          <pc:sldMk cId="407830200" sldId="260"/>
        </pc:sldMkLst>
        <pc:picChg chg="mod modCrop">
          <ac:chgData name="Stewart Gale" userId="3647ddd2-6040-41ae-a96d-232c23482af8" providerId="ADAL" clId="{A97DEA76-32FF-4C56-8A6A-BBE6757A8E3F}" dt="2021-11-15T07:10:25.567" v="27" actId="1076"/>
          <ac:picMkLst>
            <pc:docMk/>
            <pc:sldMk cId="407830200" sldId="260"/>
            <ac:picMk id="4" creationId="{00000000-0000-0000-0000-000000000000}"/>
          </ac:picMkLst>
        </pc:picChg>
      </pc:sldChg>
      <pc:sldChg chg="addSp modSp mod">
        <pc:chgData name="Stewart Gale" userId="3647ddd2-6040-41ae-a96d-232c23482af8" providerId="ADAL" clId="{A97DEA76-32FF-4C56-8A6A-BBE6757A8E3F}" dt="2022-11-17T06:59:17.426" v="105" actId="1035"/>
        <pc:sldMkLst>
          <pc:docMk/>
          <pc:sldMk cId="3340712091" sldId="263"/>
        </pc:sldMkLst>
        <pc:spChg chg="add mod">
          <ac:chgData name="Stewart Gale" userId="3647ddd2-6040-41ae-a96d-232c23482af8" providerId="ADAL" clId="{A97DEA76-32FF-4C56-8A6A-BBE6757A8E3F}" dt="2022-11-17T06:59:17.426" v="105" actId="1035"/>
          <ac:spMkLst>
            <pc:docMk/>
            <pc:sldMk cId="3340712091" sldId="263"/>
            <ac:spMk id="2" creationId="{3D259542-FB60-D516-0B8F-809AF70F2827}"/>
          </ac:spMkLst>
        </pc:spChg>
      </pc:sldChg>
      <pc:sldChg chg="addSp modSp mod">
        <pc:chgData name="Stewart Gale" userId="3647ddd2-6040-41ae-a96d-232c23482af8" providerId="ADAL" clId="{A97DEA76-32FF-4C56-8A6A-BBE6757A8E3F}" dt="2022-11-17T06:59:08.957" v="97" actId="1036"/>
        <pc:sldMkLst>
          <pc:docMk/>
          <pc:sldMk cId="3873055182" sldId="264"/>
        </pc:sldMkLst>
        <pc:spChg chg="add mod">
          <ac:chgData name="Stewart Gale" userId="3647ddd2-6040-41ae-a96d-232c23482af8" providerId="ADAL" clId="{A97DEA76-32FF-4C56-8A6A-BBE6757A8E3F}" dt="2022-11-17T06:59:08.957" v="97" actId="1036"/>
          <ac:spMkLst>
            <pc:docMk/>
            <pc:sldMk cId="3873055182" sldId="264"/>
            <ac:spMk id="2" creationId="{CA037814-FA8D-190C-655D-E953F01E0BA2}"/>
          </ac:spMkLst>
        </pc:spChg>
      </pc:sldChg>
      <pc:sldChg chg="modSp mod">
        <pc:chgData name="Stewart Gale" userId="3647ddd2-6040-41ae-a96d-232c23482af8" providerId="ADAL" clId="{A97DEA76-32FF-4C56-8A6A-BBE6757A8E3F}" dt="2021-11-15T07:08:44.924" v="3" actId="14100"/>
        <pc:sldMkLst>
          <pc:docMk/>
          <pc:sldMk cId="2396928772" sldId="266"/>
        </pc:sldMkLst>
        <pc:picChg chg="mod">
          <ac:chgData name="Stewart Gale" userId="3647ddd2-6040-41ae-a96d-232c23482af8" providerId="ADAL" clId="{A97DEA76-32FF-4C56-8A6A-BBE6757A8E3F}" dt="2021-11-15T07:08:44.924" v="3" actId="14100"/>
          <ac:picMkLst>
            <pc:docMk/>
            <pc:sldMk cId="2396928772" sldId="266"/>
            <ac:picMk id="4" creationId="{00000000-0000-0000-0000-000000000000}"/>
          </ac:picMkLst>
        </pc:picChg>
      </pc:sldChg>
      <pc:sldChg chg="modSp mod">
        <pc:chgData name="Stewart Gale" userId="3647ddd2-6040-41ae-a96d-232c23482af8" providerId="ADAL" clId="{A97DEA76-32FF-4C56-8A6A-BBE6757A8E3F}" dt="2021-11-15T07:08:54.107" v="6" actId="14100"/>
        <pc:sldMkLst>
          <pc:docMk/>
          <pc:sldMk cId="1097929508" sldId="267"/>
        </pc:sldMkLst>
        <pc:picChg chg="mod">
          <ac:chgData name="Stewart Gale" userId="3647ddd2-6040-41ae-a96d-232c23482af8" providerId="ADAL" clId="{A97DEA76-32FF-4C56-8A6A-BBE6757A8E3F}" dt="2021-11-15T07:08:54.107" v="6" actId="14100"/>
          <ac:picMkLst>
            <pc:docMk/>
            <pc:sldMk cId="1097929508" sldId="267"/>
            <ac:picMk id="4" creationId="{00000000-0000-0000-0000-000000000000}"/>
          </ac:picMkLst>
        </pc:picChg>
      </pc:sldChg>
      <pc:sldChg chg="modSp mod">
        <pc:chgData name="Stewart Gale" userId="3647ddd2-6040-41ae-a96d-232c23482af8" providerId="ADAL" clId="{A97DEA76-32FF-4C56-8A6A-BBE6757A8E3F}" dt="2021-11-15T07:09:01.642" v="9" actId="14100"/>
        <pc:sldMkLst>
          <pc:docMk/>
          <pc:sldMk cId="697603424" sldId="268"/>
        </pc:sldMkLst>
        <pc:picChg chg="mod">
          <ac:chgData name="Stewart Gale" userId="3647ddd2-6040-41ae-a96d-232c23482af8" providerId="ADAL" clId="{A97DEA76-32FF-4C56-8A6A-BBE6757A8E3F}" dt="2021-11-15T07:09:01.642" v="9" actId="14100"/>
          <ac:picMkLst>
            <pc:docMk/>
            <pc:sldMk cId="697603424" sldId="268"/>
            <ac:picMk id="4" creationId="{00000000-0000-0000-0000-000000000000}"/>
          </ac:picMkLst>
        </pc:picChg>
      </pc:sldChg>
      <pc:sldChg chg="modSp mod">
        <pc:chgData name="Stewart Gale" userId="3647ddd2-6040-41ae-a96d-232c23482af8" providerId="ADAL" clId="{A97DEA76-32FF-4C56-8A6A-BBE6757A8E3F}" dt="2021-11-15T07:09:11.726" v="13" actId="14100"/>
        <pc:sldMkLst>
          <pc:docMk/>
          <pc:sldMk cId="3961267732" sldId="269"/>
        </pc:sldMkLst>
        <pc:picChg chg="mod">
          <ac:chgData name="Stewart Gale" userId="3647ddd2-6040-41ae-a96d-232c23482af8" providerId="ADAL" clId="{A97DEA76-32FF-4C56-8A6A-BBE6757A8E3F}" dt="2021-11-15T07:09:11.726" v="13" actId="14100"/>
          <ac:picMkLst>
            <pc:docMk/>
            <pc:sldMk cId="3961267732" sldId="269"/>
            <ac:picMk id="4" creationId="{00000000-0000-0000-0000-000000000000}"/>
          </ac:picMkLst>
        </pc:picChg>
      </pc:sldChg>
      <pc:sldChg chg="addSp modSp mod ord">
        <pc:chgData name="Stewart Gale" userId="3647ddd2-6040-41ae-a96d-232c23482af8" providerId="ADAL" clId="{A97DEA76-32FF-4C56-8A6A-BBE6757A8E3F}" dt="2022-11-17T06:59:40.966" v="148" actId="1038"/>
        <pc:sldMkLst>
          <pc:docMk/>
          <pc:sldMk cId="2695691785" sldId="272"/>
        </pc:sldMkLst>
        <pc:spChg chg="add mod">
          <ac:chgData name="Stewart Gale" userId="3647ddd2-6040-41ae-a96d-232c23482af8" providerId="ADAL" clId="{A97DEA76-32FF-4C56-8A6A-BBE6757A8E3F}" dt="2022-11-17T06:59:40.966" v="148" actId="1038"/>
          <ac:spMkLst>
            <pc:docMk/>
            <pc:sldMk cId="2695691785" sldId="272"/>
            <ac:spMk id="2" creationId="{D32496A1-7457-8517-659D-DC3C2BD3933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36ABD-D9E0-403C-9827-1A3D11C2A7EA}" type="datetimeFigureOut">
              <a:rPr lang="en-GB" smtClean="0"/>
              <a:t>17/11/2022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EC2A-8D48-4F15-9195-7D076A5113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7549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36ABD-D9E0-403C-9827-1A3D11C2A7EA}" type="datetimeFigureOut">
              <a:rPr lang="en-GB" smtClean="0"/>
              <a:t>17/11/2022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EC2A-8D48-4F15-9195-7D076A5113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6889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36ABD-D9E0-403C-9827-1A3D11C2A7EA}" type="datetimeFigureOut">
              <a:rPr lang="en-GB" smtClean="0"/>
              <a:t>17/11/2022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EC2A-8D48-4F15-9195-7D076A5113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7962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36ABD-D9E0-403C-9827-1A3D11C2A7EA}" type="datetimeFigureOut">
              <a:rPr lang="en-GB" smtClean="0"/>
              <a:t>17/11/2022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EC2A-8D48-4F15-9195-7D076A5113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788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36ABD-D9E0-403C-9827-1A3D11C2A7EA}" type="datetimeFigureOut">
              <a:rPr lang="en-GB" smtClean="0"/>
              <a:t>17/11/2022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EC2A-8D48-4F15-9195-7D076A5113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9923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36ABD-D9E0-403C-9827-1A3D11C2A7EA}" type="datetimeFigureOut">
              <a:rPr lang="en-GB" smtClean="0"/>
              <a:t>17/11/2022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EC2A-8D48-4F15-9195-7D076A5113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3525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36ABD-D9E0-403C-9827-1A3D11C2A7EA}" type="datetimeFigureOut">
              <a:rPr lang="en-GB" smtClean="0"/>
              <a:t>17/11/2022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EC2A-8D48-4F15-9195-7D076A5113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9114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36ABD-D9E0-403C-9827-1A3D11C2A7EA}" type="datetimeFigureOut">
              <a:rPr lang="en-GB" smtClean="0"/>
              <a:t>17/11/2022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EC2A-8D48-4F15-9195-7D076A5113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1503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36ABD-D9E0-403C-9827-1A3D11C2A7EA}" type="datetimeFigureOut">
              <a:rPr lang="en-GB" smtClean="0"/>
              <a:t>17/11/2022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EC2A-8D48-4F15-9195-7D076A5113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7363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36ABD-D9E0-403C-9827-1A3D11C2A7EA}" type="datetimeFigureOut">
              <a:rPr lang="en-GB" smtClean="0"/>
              <a:t>17/11/2022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EC2A-8D48-4F15-9195-7D076A5113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6108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36ABD-D9E0-403C-9827-1A3D11C2A7EA}" type="datetimeFigureOut">
              <a:rPr lang="en-GB" smtClean="0"/>
              <a:t>17/11/2022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EC2A-8D48-4F15-9195-7D076A5113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122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36ABD-D9E0-403C-9827-1A3D11C2A7EA}" type="datetimeFigureOut">
              <a:rPr lang="en-GB" smtClean="0"/>
              <a:t>17/11/2022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E1EC2A-8D48-4F15-9195-7D076A5113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5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526" t="8882" r="10161" b="10636"/>
          <a:stretch/>
        </p:blipFill>
        <p:spPr>
          <a:xfrm>
            <a:off x="382385" y="8017"/>
            <a:ext cx="11632277" cy="6808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928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015" t="11404" r="10819" b="8553"/>
          <a:stretch/>
        </p:blipFill>
        <p:spPr>
          <a:xfrm>
            <a:off x="271549" y="0"/>
            <a:ext cx="11643360" cy="675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929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307" t="9210" r="11550" b="10198"/>
          <a:stretch/>
        </p:blipFill>
        <p:spPr>
          <a:xfrm>
            <a:off x="190845" y="0"/>
            <a:ext cx="118570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603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088" t="7347" r="10673" b="12171"/>
          <a:stretch/>
        </p:blipFill>
        <p:spPr>
          <a:xfrm>
            <a:off x="288175" y="0"/>
            <a:ext cx="115768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267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33847" y="2067098"/>
            <a:ext cx="837922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298348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3263" r="16172" b="14443"/>
          <a:stretch/>
        </p:blipFill>
        <p:spPr>
          <a:xfrm>
            <a:off x="1091392" y="3186546"/>
            <a:ext cx="10583293" cy="25824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0526" t="12454" r="69948" b="74688"/>
          <a:stretch/>
        </p:blipFill>
        <p:spPr>
          <a:xfrm>
            <a:off x="437458" y="-44336"/>
            <a:ext cx="6267449" cy="2751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656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0526" t="48772" r="54747" b="32387"/>
          <a:stretch/>
        </p:blipFill>
        <p:spPr>
          <a:xfrm>
            <a:off x="299257" y="227214"/>
            <a:ext cx="6404388" cy="23164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3757"/>
          <a:stretch/>
        </p:blipFill>
        <p:spPr>
          <a:xfrm>
            <a:off x="6322059" y="399011"/>
            <a:ext cx="5732554" cy="596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6967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0550"/>
          <a:stretch/>
        </p:blipFill>
        <p:spPr>
          <a:xfrm>
            <a:off x="1190333" y="3005744"/>
            <a:ext cx="9986222" cy="36797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50979" t="8882" r="10161" b="75057"/>
          <a:stretch/>
        </p:blipFill>
        <p:spPr>
          <a:xfrm>
            <a:off x="487680" y="172489"/>
            <a:ext cx="9820102" cy="2705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128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015" t="11404" r="55750" b="67368"/>
          <a:stretch/>
        </p:blipFill>
        <p:spPr>
          <a:xfrm>
            <a:off x="55418" y="0"/>
            <a:ext cx="7082665" cy="292781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7808" r="17991"/>
          <a:stretch/>
        </p:blipFill>
        <p:spPr>
          <a:xfrm>
            <a:off x="4423615" y="2743200"/>
            <a:ext cx="7546713" cy="4355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598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1823" b="9782"/>
          <a:stretch/>
        </p:blipFill>
        <p:spPr>
          <a:xfrm>
            <a:off x="1578262" y="3236422"/>
            <a:ext cx="9732248" cy="31976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51180" t="12075" r="14955" b="67605"/>
          <a:stretch/>
        </p:blipFill>
        <p:spPr>
          <a:xfrm>
            <a:off x="105293" y="33250"/>
            <a:ext cx="6844146" cy="2737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302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307" t="9210" r="57251" b="54050"/>
          <a:stretch/>
        </p:blipFill>
        <p:spPr>
          <a:xfrm>
            <a:off x="107719" y="104254"/>
            <a:ext cx="5734058" cy="43291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8389" r="9864" b="7755"/>
          <a:stretch/>
        </p:blipFill>
        <p:spPr>
          <a:xfrm>
            <a:off x="3296222" y="2363586"/>
            <a:ext cx="8895778" cy="4494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5811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9855" r="9638"/>
          <a:stretch/>
        </p:blipFill>
        <p:spPr>
          <a:xfrm>
            <a:off x="1504853" y="2538153"/>
            <a:ext cx="9612035" cy="39679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0088" t="7347" r="53673" b="76965"/>
          <a:stretch/>
        </p:blipFill>
        <p:spPr>
          <a:xfrm>
            <a:off x="245571" y="85898"/>
            <a:ext cx="8727548" cy="251875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D259542-FB60-D516-0B8F-809AF70F2827}"/>
              </a:ext>
            </a:extLst>
          </p:cNvPr>
          <p:cNvSpPr txBox="1"/>
          <p:nvPr/>
        </p:nvSpPr>
        <p:spPr>
          <a:xfrm flipH="1">
            <a:off x="315884" y="238295"/>
            <a:ext cx="570806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Q7.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33407120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26158"/>
          <a:stretch/>
        </p:blipFill>
        <p:spPr>
          <a:xfrm>
            <a:off x="893477" y="2601991"/>
            <a:ext cx="10859508" cy="45341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50730" t="7347" r="19188" b="79415"/>
          <a:stretch/>
        </p:blipFill>
        <p:spPr>
          <a:xfrm>
            <a:off x="155170" y="108064"/>
            <a:ext cx="8501149" cy="249392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A037814-FA8D-190C-655D-E953F01E0BA2}"/>
              </a:ext>
            </a:extLst>
          </p:cNvPr>
          <p:cNvSpPr txBox="1"/>
          <p:nvPr/>
        </p:nvSpPr>
        <p:spPr>
          <a:xfrm flipH="1">
            <a:off x="515390" y="326967"/>
            <a:ext cx="570806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Q8.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38730551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1049" t="9210" r="21562" b="56194"/>
          <a:stretch/>
        </p:blipFill>
        <p:spPr>
          <a:xfrm>
            <a:off x="360217" y="98712"/>
            <a:ext cx="5314605" cy="447525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13514" b="11873"/>
          <a:stretch/>
        </p:blipFill>
        <p:spPr>
          <a:xfrm>
            <a:off x="728050" y="4573963"/>
            <a:ext cx="11008657" cy="214191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2496A1-7457-8517-659D-DC3C2BD3933D}"/>
              </a:ext>
            </a:extLst>
          </p:cNvPr>
          <p:cNvSpPr txBox="1"/>
          <p:nvPr/>
        </p:nvSpPr>
        <p:spPr>
          <a:xfrm flipH="1">
            <a:off x="304800" y="77582"/>
            <a:ext cx="570806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Q9.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26956917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7</Words>
  <Application>Microsoft Office PowerPoint</Application>
  <PresentationFormat>Widescreen</PresentationFormat>
  <Paragraphs>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2020-02-26T11:30:42Z</dcterms:created>
  <dcterms:modified xsi:type="dcterms:W3CDTF">2022-11-17T06:59:44Z</dcterms:modified>
</cp:coreProperties>
</file>