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7"/>
  </p:notesMasterIdLst>
  <p:sldIdLst>
    <p:sldId id="329" r:id="rId2"/>
    <p:sldId id="330" r:id="rId3"/>
    <p:sldId id="333" r:id="rId4"/>
    <p:sldId id="331" r:id="rId5"/>
    <p:sldId id="332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7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BC528BF-1940-417E-BAF9-96D71FC36357}" v="17" dt="2022-09-20T04:10:50.91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107" autoAdjust="0"/>
    <p:restoredTop sz="95373" autoAdjust="0"/>
  </p:normalViewPr>
  <p:slideViewPr>
    <p:cSldViewPr snapToGrid="0">
      <p:cViewPr varScale="1">
        <p:scale>
          <a:sx n="89" d="100"/>
          <a:sy n="89" d="100"/>
        </p:scale>
        <p:origin x="66" y="51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7BC528BF-1940-417E-BAF9-96D71FC36357}"/>
    <pc:docChg chg="custSel addSld delSld modSld modMainMaster modNotesMaster">
      <pc:chgData name="Stewart Gale" userId="3647ddd2-6040-41ae-a96d-232c23482af8" providerId="ADAL" clId="{7BC528BF-1940-417E-BAF9-96D71FC36357}" dt="2022-09-20T04:10:54.048" v="97" actId="14100"/>
      <pc:docMkLst>
        <pc:docMk/>
      </pc:docMkLst>
      <pc:sldChg chg="del">
        <pc:chgData name="Stewart Gale" userId="3647ddd2-6040-41ae-a96d-232c23482af8" providerId="ADAL" clId="{7BC528BF-1940-417E-BAF9-96D71FC36357}" dt="2021-10-11T17:52:58.217" v="1" actId="47"/>
        <pc:sldMkLst>
          <pc:docMk/>
          <pc:sldMk cId="2161365427" sldId="302"/>
        </pc:sldMkLst>
      </pc:sldChg>
      <pc:sldChg chg="delSp modSp del mod">
        <pc:chgData name="Stewart Gale" userId="3647ddd2-6040-41ae-a96d-232c23482af8" providerId="ADAL" clId="{7BC528BF-1940-417E-BAF9-96D71FC36357}" dt="2021-10-11T17:53:38.581" v="11" actId="47"/>
        <pc:sldMkLst>
          <pc:docMk/>
          <pc:sldMk cId="3058134434" sldId="323"/>
        </pc:sldMkLst>
        <pc:spChg chg="mod">
          <ac:chgData name="Stewart Gale" userId="3647ddd2-6040-41ae-a96d-232c23482af8" providerId="ADAL" clId="{7BC528BF-1940-417E-BAF9-96D71FC36357}" dt="2021-10-11T17:53:32.485" v="10" actId="1076"/>
          <ac:spMkLst>
            <pc:docMk/>
            <pc:sldMk cId="3058134434" sldId="323"/>
            <ac:spMk id="10" creationId="{94F6F65F-CA87-4007-B5B9-89DC038B6C00}"/>
          </ac:spMkLst>
        </pc:spChg>
        <pc:spChg chg="mod">
          <ac:chgData name="Stewart Gale" userId="3647ddd2-6040-41ae-a96d-232c23482af8" providerId="ADAL" clId="{7BC528BF-1940-417E-BAF9-96D71FC36357}" dt="2021-10-11T17:53:32.485" v="10" actId="1076"/>
          <ac:spMkLst>
            <pc:docMk/>
            <pc:sldMk cId="3058134434" sldId="323"/>
            <ac:spMk id="11" creationId="{12C36BA2-759D-45D5-951A-B4BB66220CAD}"/>
          </ac:spMkLst>
        </pc:spChg>
        <pc:picChg chg="del">
          <ac:chgData name="Stewart Gale" userId="3647ddd2-6040-41ae-a96d-232c23482af8" providerId="ADAL" clId="{7BC528BF-1940-417E-BAF9-96D71FC36357}" dt="2021-10-11T17:53:28.521" v="9" actId="478"/>
          <ac:picMkLst>
            <pc:docMk/>
            <pc:sldMk cId="3058134434" sldId="323"/>
            <ac:picMk id="5" creationId="{00000000-0000-0000-0000-000000000000}"/>
          </ac:picMkLst>
        </pc:picChg>
      </pc:sldChg>
      <pc:sldChg chg="del">
        <pc:chgData name="Stewart Gale" userId="3647ddd2-6040-41ae-a96d-232c23482af8" providerId="ADAL" clId="{7BC528BF-1940-417E-BAF9-96D71FC36357}" dt="2021-10-11T17:52:57.183" v="0" actId="47"/>
        <pc:sldMkLst>
          <pc:docMk/>
          <pc:sldMk cId="3661962229" sldId="325"/>
        </pc:sldMkLst>
      </pc:sldChg>
      <pc:sldChg chg="del">
        <pc:chgData name="Stewart Gale" userId="3647ddd2-6040-41ae-a96d-232c23482af8" providerId="ADAL" clId="{7BC528BF-1940-417E-BAF9-96D71FC36357}" dt="2021-10-11T17:53:39.360" v="12" actId="47"/>
        <pc:sldMkLst>
          <pc:docMk/>
          <pc:sldMk cId="4082868101" sldId="326"/>
        </pc:sldMkLst>
      </pc:sldChg>
      <pc:sldChg chg="delSp modSp mod delAnim modNotes">
        <pc:chgData name="Stewart Gale" userId="3647ddd2-6040-41ae-a96d-232c23482af8" providerId="ADAL" clId="{7BC528BF-1940-417E-BAF9-96D71FC36357}" dt="2021-10-11T17:59:26.180" v="79" actId="1076"/>
        <pc:sldMkLst>
          <pc:docMk/>
          <pc:sldMk cId="2266880176" sldId="329"/>
        </pc:sldMkLst>
        <pc:spChg chg="mod">
          <ac:chgData name="Stewart Gale" userId="3647ddd2-6040-41ae-a96d-232c23482af8" providerId="ADAL" clId="{7BC528BF-1940-417E-BAF9-96D71FC36357}" dt="2021-10-11T17:56:41.083" v="38" actId="1076"/>
          <ac:spMkLst>
            <pc:docMk/>
            <pc:sldMk cId="2266880176" sldId="329"/>
            <ac:spMk id="3" creationId="{33349478-97CC-4817-8C85-09A8730123B7}"/>
          </ac:spMkLst>
        </pc:spChg>
        <pc:spChg chg="mod">
          <ac:chgData name="Stewart Gale" userId="3647ddd2-6040-41ae-a96d-232c23482af8" providerId="ADAL" clId="{7BC528BF-1940-417E-BAF9-96D71FC36357}" dt="2021-10-11T17:56:41.083" v="38" actId="1076"/>
          <ac:spMkLst>
            <pc:docMk/>
            <pc:sldMk cId="2266880176" sldId="329"/>
            <ac:spMk id="4" creationId="{45BAD1A9-38A8-4514-AECB-E7A1DC7181CB}"/>
          </ac:spMkLst>
        </pc:spChg>
        <pc:spChg chg="mod">
          <ac:chgData name="Stewart Gale" userId="3647ddd2-6040-41ae-a96d-232c23482af8" providerId="ADAL" clId="{7BC528BF-1940-417E-BAF9-96D71FC36357}" dt="2021-10-11T17:56:41.083" v="38" actId="1076"/>
          <ac:spMkLst>
            <pc:docMk/>
            <pc:sldMk cId="2266880176" sldId="329"/>
            <ac:spMk id="6" creationId="{56C5A502-D30F-4E6B-8793-58EED5EE0D28}"/>
          </ac:spMkLst>
        </pc:spChg>
        <pc:spChg chg="mod">
          <ac:chgData name="Stewart Gale" userId="3647ddd2-6040-41ae-a96d-232c23482af8" providerId="ADAL" clId="{7BC528BF-1940-417E-BAF9-96D71FC36357}" dt="2021-10-11T17:56:41.083" v="38" actId="1076"/>
          <ac:spMkLst>
            <pc:docMk/>
            <pc:sldMk cId="2266880176" sldId="329"/>
            <ac:spMk id="7" creationId="{6B043FA9-A7A8-4ACC-8ACD-F6A69AF1E501}"/>
          </ac:spMkLst>
        </pc:spChg>
        <pc:spChg chg="mod">
          <ac:chgData name="Stewart Gale" userId="3647ddd2-6040-41ae-a96d-232c23482af8" providerId="ADAL" clId="{7BC528BF-1940-417E-BAF9-96D71FC36357}" dt="2021-10-11T17:56:41.083" v="38" actId="1076"/>
          <ac:spMkLst>
            <pc:docMk/>
            <pc:sldMk cId="2266880176" sldId="329"/>
            <ac:spMk id="8" creationId="{5D3E69E4-3264-4A56-8787-333EFD89F684}"/>
          </ac:spMkLst>
        </pc:spChg>
        <pc:spChg chg="mod">
          <ac:chgData name="Stewart Gale" userId="3647ddd2-6040-41ae-a96d-232c23482af8" providerId="ADAL" clId="{7BC528BF-1940-417E-BAF9-96D71FC36357}" dt="2021-10-11T17:56:41.083" v="38" actId="1076"/>
          <ac:spMkLst>
            <pc:docMk/>
            <pc:sldMk cId="2266880176" sldId="329"/>
            <ac:spMk id="9" creationId="{3571FDBD-6F97-492F-91CB-EA00A4AA7DCE}"/>
          </ac:spMkLst>
        </pc:spChg>
        <pc:spChg chg="mod">
          <ac:chgData name="Stewart Gale" userId="3647ddd2-6040-41ae-a96d-232c23482af8" providerId="ADAL" clId="{7BC528BF-1940-417E-BAF9-96D71FC36357}" dt="2021-10-11T17:56:41.083" v="38" actId="1076"/>
          <ac:spMkLst>
            <pc:docMk/>
            <pc:sldMk cId="2266880176" sldId="329"/>
            <ac:spMk id="10" creationId="{94F6F65F-CA87-4007-B5B9-89DC038B6C00}"/>
          </ac:spMkLst>
        </pc:spChg>
        <pc:spChg chg="mod">
          <ac:chgData name="Stewart Gale" userId="3647ddd2-6040-41ae-a96d-232c23482af8" providerId="ADAL" clId="{7BC528BF-1940-417E-BAF9-96D71FC36357}" dt="2021-10-11T17:56:41.083" v="38" actId="1076"/>
          <ac:spMkLst>
            <pc:docMk/>
            <pc:sldMk cId="2266880176" sldId="329"/>
            <ac:spMk id="11" creationId="{12C36BA2-759D-45D5-951A-B4BB66220CAD}"/>
          </ac:spMkLst>
        </pc:spChg>
        <pc:spChg chg="del mod">
          <ac:chgData name="Stewart Gale" userId="3647ddd2-6040-41ae-a96d-232c23482af8" providerId="ADAL" clId="{7BC528BF-1940-417E-BAF9-96D71FC36357}" dt="2021-10-11T17:56:27.433" v="36" actId="478"/>
          <ac:spMkLst>
            <pc:docMk/>
            <pc:sldMk cId="2266880176" sldId="329"/>
            <ac:spMk id="12" creationId="{33349478-97CC-4817-8C85-09A8730123B7}"/>
          </ac:spMkLst>
        </pc:spChg>
        <pc:spChg chg="del mod">
          <ac:chgData name="Stewart Gale" userId="3647ddd2-6040-41ae-a96d-232c23482af8" providerId="ADAL" clId="{7BC528BF-1940-417E-BAF9-96D71FC36357}" dt="2021-10-11T17:56:27.433" v="36" actId="478"/>
          <ac:spMkLst>
            <pc:docMk/>
            <pc:sldMk cId="2266880176" sldId="329"/>
            <ac:spMk id="13" creationId="{45BAD1A9-38A8-4514-AECB-E7A1DC7181CB}"/>
          </ac:spMkLst>
        </pc:spChg>
        <pc:spChg chg="del mod">
          <ac:chgData name="Stewart Gale" userId="3647ddd2-6040-41ae-a96d-232c23482af8" providerId="ADAL" clId="{7BC528BF-1940-417E-BAF9-96D71FC36357}" dt="2021-10-11T17:56:27.433" v="36" actId="478"/>
          <ac:spMkLst>
            <pc:docMk/>
            <pc:sldMk cId="2266880176" sldId="329"/>
            <ac:spMk id="14" creationId="{56C5A502-D30F-4E6B-8793-58EED5EE0D28}"/>
          </ac:spMkLst>
        </pc:spChg>
        <pc:spChg chg="del mod">
          <ac:chgData name="Stewart Gale" userId="3647ddd2-6040-41ae-a96d-232c23482af8" providerId="ADAL" clId="{7BC528BF-1940-417E-BAF9-96D71FC36357}" dt="2021-10-11T17:56:27.433" v="36" actId="478"/>
          <ac:spMkLst>
            <pc:docMk/>
            <pc:sldMk cId="2266880176" sldId="329"/>
            <ac:spMk id="15" creationId="{6B043FA9-A7A8-4ACC-8ACD-F6A69AF1E501}"/>
          </ac:spMkLst>
        </pc:spChg>
        <pc:spChg chg="del mod">
          <ac:chgData name="Stewart Gale" userId="3647ddd2-6040-41ae-a96d-232c23482af8" providerId="ADAL" clId="{7BC528BF-1940-417E-BAF9-96D71FC36357}" dt="2021-10-11T17:56:27.433" v="36" actId="478"/>
          <ac:spMkLst>
            <pc:docMk/>
            <pc:sldMk cId="2266880176" sldId="329"/>
            <ac:spMk id="16" creationId="{5D3E69E4-3264-4A56-8787-333EFD89F684}"/>
          </ac:spMkLst>
        </pc:spChg>
        <pc:spChg chg="del mod">
          <ac:chgData name="Stewart Gale" userId="3647ddd2-6040-41ae-a96d-232c23482af8" providerId="ADAL" clId="{7BC528BF-1940-417E-BAF9-96D71FC36357}" dt="2021-10-11T17:56:27.433" v="36" actId="478"/>
          <ac:spMkLst>
            <pc:docMk/>
            <pc:sldMk cId="2266880176" sldId="329"/>
            <ac:spMk id="17" creationId="{3571FDBD-6F97-492F-91CB-EA00A4AA7DCE}"/>
          </ac:spMkLst>
        </pc:spChg>
        <pc:spChg chg="del mod">
          <ac:chgData name="Stewart Gale" userId="3647ddd2-6040-41ae-a96d-232c23482af8" providerId="ADAL" clId="{7BC528BF-1940-417E-BAF9-96D71FC36357}" dt="2021-10-11T17:56:27.433" v="36" actId="478"/>
          <ac:spMkLst>
            <pc:docMk/>
            <pc:sldMk cId="2266880176" sldId="329"/>
            <ac:spMk id="18" creationId="{94F6F65F-CA87-4007-B5B9-89DC038B6C00}"/>
          </ac:spMkLst>
        </pc:spChg>
        <pc:spChg chg="del mod">
          <ac:chgData name="Stewart Gale" userId="3647ddd2-6040-41ae-a96d-232c23482af8" providerId="ADAL" clId="{7BC528BF-1940-417E-BAF9-96D71FC36357}" dt="2021-10-11T17:56:27.433" v="36" actId="478"/>
          <ac:spMkLst>
            <pc:docMk/>
            <pc:sldMk cId="2266880176" sldId="329"/>
            <ac:spMk id="19" creationId="{12C36BA2-759D-45D5-951A-B4BB66220CAD}"/>
          </ac:spMkLst>
        </pc:spChg>
        <pc:spChg chg="mod">
          <ac:chgData name="Stewart Gale" userId="3647ddd2-6040-41ae-a96d-232c23482af8" providerId="ADAL" clId="{7BC528BF-1940-417E-BAF9-96D71FC36357}" dt="2021-10-11T17:53:55.568" v="17"/>
          <ac:spMkLst>
            <pc:docMk/>
            <pc:sldMk cId="2266880176" sldId="329"/>
            <ac:spMk id="28" creationId="{33349478-97CC-4817-8C85-09A8730123B7}"/>
          </ac:spMkLst>
        </pc:spChg>
        <pc:spChg chg="mod">
          <ac:chgData name="Stewart Gale" userId="3647ddd2-6040-41ae-a96d-232c23482af8" providerId="ADAL" clId="{7BC528BF-1940-417E-BAF9-96D71FC36357}" dt="2021-10-11T17:53:55.568" v="17"/>
          <ac:spMkLst>
            <pc:docMk/>
            <pc:sldMk cId="2266880176" sldId="329"/>
            <ac:spMk id="29" creationId="{2305825E-360E-43D4-AA15-9B05B5EE2869}"/>
          </ac:spMkLst>
        </pc:spChg>
        <pc:spChg chg="mod">
          <ac:chgData name="Stewart Gale" userId="3647ddd2-6040-41ae-a96d-232c23482af8" providerId="ADAL" clId="{7BC528BF-1940-417E-BAF9-96D71FC36357}" dt="2021-10-11T17:53:55.568" v="17"/>
          <ac:spMkLst>
            <pc:docMk/>
            <pc:sldMk cId="2266880176" sldId="329"/>
            <ac:spMk id="30" creationId="{284F516C-072F-4BB6-9879-C5FC21D2A88F}"/>
          </ac:spMkLst>
        </pc:spChg>
        <pc:spChg chg="mod">
          <ac:chgData name="Stewart Gale" userId="3647ddd2-6040-41ae-a96d-232c23482af8" providerId="ADAL" clId="{7BC528BF-1940-417E-BAF9-96D71FC36357}" dt="2021-10-11T17:53:55.568" v="17"/>
          <ac:spMkLst>
            <pc:docMk/>
            <pc:sldMk cId="2266880176" sldId="329"/>
            <ac:spMk id="31" creationId="{89EDD5AB-8B9B-4A8B-85F4-03317A04AF37}"/>
          </ac:spMkLst>
        </pc:spChg>
        <pc:spChg chg="mod">
          <ac:chgData name="Stewart Gale" userId="3647ddd2-6040-41ae-a96d-232c23482af8" providerId="ADAL" clId="{7BC528BF-1940-417E-BAF9-96D71FC36357}" dt="2021-10-11T17:53:55.568" v="17"/>
          <ac:spMkLst>
            <pc:docMk/>
            <pc:sldMk cId="2266880176" sldId="329"/>
            <ac:spMk id="32" creationId="{9576AD21-2F78-4EF6-AA65-B18A449EC45D}"/>
          </ac:spMkLst>
        </pc:spChg>
        <pc:spChg chg="mod">
          <ac:chgData name="Stewart Gale" userId="3647ddd2-6040-41ae-a96d-232c23482af8" providerId="ADAL" clId="{7BC528BF-1940-417E-BAF9-96D71FC36357}" dt="2021-10-11T17:53:55.568" v="17"/>
          <ac:spMkLst>
            <pc:docMk/>
            <pc:sldMk cId="2266880176" sldId="329"/>
            <ac:spMk id="33" creationId="{94463ED0-D4DF-4A9A-857D-7D20E062B64D}"/>
          </ac:spMkLst>
        </pc:spChg>
        <pc:spChg chg="mod">
          <ac:chgData name="Stewart Gale" userId="3647ddd2-6040-41ae-a96d-232c23482af8" providerId="ADAL" clId="{7BC528BF-1940-417E-BAF9-96D71FC36357}" dt="2021-10-11T17:53:55.568" v="17"/>
          <ac:spMkLst>
            <pc:docMk/>
            <pc:sldMk cId="2266880176" sldId="329"/>
            <ac:spMk id="34" creationId="{948129C6-12B8-4FD7-BDD1-B488D8AFAEF5}"/>
          </ac:spMkLst>
        </pc:spChg>
        <pc:spChg chg="mod">
          <ac:chgData name="Stewart Gale" userId="3647ddd2-6040-41ae-a96d-232c23482af8" providerId="ADAL" clId="{7BC528BF-1940-417E-BAF9-96D71FC36357}" dt="2021-10-11T17:53:55.568" v="17"/>
          <ac:spMkLst>
            <pc:docMk/>
            <pc:sldMk cId="2266880176" sldId="329"/>
            <ac:spMk id="35" creationId="{32EEA7CE-0987-4D81-A676-D57BFE94C1C0}"/>
          </ac:spMkLst>
        </pc:spChg>
        <pc:spChg chg="del mod">
          <ac:chgData name="Stewart Gale" userId="3647ddd2-6040-41ae-a96d-232c23482af8" providerId="ADAL" clId="{7BC528BF-1940-417E-BAF9-96D71FC36357}" dt="2021-10-11T17:56:32.024" v="37" actId="478"/>
          <ac:spMkLst>
            <pc:docMk/>
            <pc:sldMk cId="2266880176" sldId="329"/>
            <ac:spMk id="36" creationId="{33349478-97CC-4817-8C85-09A8730123B7}"/>
          </ac:spMkLst>
        </pc:spChg>
        <pc:spChg chg="del mod">
          <ac:chgData name="Stewart Gale" userId="3647ddd2-6040-41ae-a96d-232c23482af8" providerId="ADAL" clId="{7BC528BF-1940-417E-BAF9-96D71FC36357}" dt="2021-10-11T17:56:32.024" v="37" actId="478"/>
          <ac:spMkLst>
            <pc:docMk/>
            <pc:sldMk cId="2266880176" sldId="329"/>
            <ac:spMk id="37" creationId="{2305825E-360E-43D4-AA15-9B05B5EE2869}"/>
          </ac:spMkLst>
        </pc:spChg>
        <pc:spChg chg="del mod">
          <ac:chgData name="Stewart Gale" userId="3647ddd2-6040-41ae-a96d-232c23482af8" providerId="ADAL" clId="{7BC528BF-1940-417E-BAF9-96D71FC36357}" dt="2021-10-11T17:56:32.024" v="37" actId="478"/>
          <ac:spMkLst>
            <pc:docMk/>
            <pc:sldMk cId="2266880176" sldId="329"/>
            <ac:spMk id="38" creationId="{284F516C-072F-4BB6-9879-C5FC21D2A88F}"/>
          </ac:spMkLst>
        </pc:spChg>
        <pc:spChg chg="del mod">
          <ac:chgData name="Stewart Gale" userId="3647ddd2-6040-41ae-a96d-232c23482af8" providerId="ADAL" clId="{7BC528BF-1940-417E-BAF9-96D71FC36357}" dt="2021-10-11T17:56:32.024" v="37" actId="478"/>
          <ac:spMkLst>
            <pc:docMk/>
            <pc:sldMk cId="2266880176" sldId="329"/>
            <ac:spMk id="39" creationId="{89EDD5AB-8B9B-4A8B-85F4-03317A04AF37}"/>
          </ac:spMkLst>
        </pc:spChg>
        <pc:spChg chg="del mod">
          <ac:chgData name="Stewart Gale" userId="3647ddd2-6040-41ae-a96d-232c23482af8" providerId="ADAL" clId="{7BC528BF-1940-417E-BAF9-96D71FC36357}" dt="2021-10-11T17:56:32.024" v="37" actId="478"/>
          <ac:spMkLst>
            <pc:docMk/>
            <pc:sldMk cId="2266880176" sldId="329"/>
            <ac:spMk id="40" creationId="{9576AD21-2F78-4EF6-AA65-B18A449EC45D}"/>
          </ac:spMkLst>
        </pc:spChg>
        <pc:spChg chg="del mod">
          <ac:chgData name="Stewart Gale" userId="3647ddd2-6040-41ae-a96d-232c23482af8" providerId="ADAL" clId="{7BC528BF-1940-417E-BAF9-96D71FC36357}" dt="2021-10-11T17:56:32.024" v="37" actId="478"/>
          <ac:spMkLst>
            <pc:docMk/>
            <pc:sldMk cId="2266880176" sldId="329"/>
            <ac:spMk id="41" creationId="{94463ED0-D4DF-4A9A-857D-7D20E062B64D}"/>
          </ac:spMkLst>
        </pc:spChg>
        <pc:spChg chg="del mod">
          <ac:chgData name="Stewart Gale" userId="3647ddd2-6040-41ae-a96d-232c23482af8" providerId="ADAL" clId="{7BC528BF-1940-417E-BAF9-96D71FC36357}" dt="2021-10-11T17:56:32.024" v="37" actId="478"/>
          <ac:spMkLst>
            <pc:docMk/>
            <pc:sldMk cId="2266880176" sldId="329"/>
            <ac:spMk id="42" creationId="{948129C6-12B8-4FD7-BDD1-B488D8AFAEF5}"/>
          </ac:spMkLst>
        </pc:spChg>
        <pc:spChg chg="del mod">
          <ac:chgData name="Stewart Gale" userId="3647ddd2-6040-41ae-a96d-232c23482af8" providerId="ADAL" clId="{7BC528BF-1940-417E-BAF9-96D71FC36357}" dt="2021-10-11T17:56:32.024" v="37" actId="478"/>
          <ac:spMkLst>
            <pc:docMk/>
            <pc:sldMk cId="2266880176" sldId="329"/>
            <ac:spMk id="43" creationId="{1A7AE744-EB71-4D3C-A832-9797007CD219}"/>
          </ac:spMkLst>
        </pc:spChg>
        <pc:spChg chg="mod">
          <ac:chgData name="Stewart Gale" userId="3647ddd2-6040-41ae-a96d-232c23482af8" providerId="ADAL" clId="{7BC528BF-1940-417E-BAF9-96D71FC36357}" dt="2021-10-11T17:59:26.180" v="79" actId="1076"/>
          <ac:spMkLst>
            <pc:docMk/>
            <pc:sldMk cId="2266880176" sldId="329"/>
            <ac:spMk id="44" creationId="{00000000-0000-0000-0000-000000000000}"/>
          </ac:spMkLst>
        </pc:spChg>
        <pc:picChg chg="del">
          <ac:chgData name="Stewart Gale" userId="3647ddd2-6040-41ae-a96d-232c23482af8" providerId="ADAL" clId="{7BC528BF-1940-417E-BAF9-96D71FC36357}" dt="2021-10-11T17:53:02.637" v="4" actId="478"/>
          <ac:picMkLst>
            <pc:docMk/>
            <pc:sldMk cId="2266880176" sldId="329"/>
            <ac:picMk id="5" creationId="{00000000-0000-0000-0000-000000000000}"/>
          </ac:picMkLst>
        </pc:picChg>
      </pc:sldChg>
      <pc:sldChg chg="delSp modSp mod delAnim modNotes">
        <pc:chgData name="Stewart Gale" userId="3647ddd2-6040-41ae-a96d-232c23482af8" providerId="ADAL" clId="{7BC528BF-1940-417E-BAF9-96D71FC36357}" dt="2022-09-19T03:25:22.849" v="88" actId="1076"/>
        <pc:sldMkLst>
          <pc:docMk/>
          <pc:sldMk cId="1353011738" sldId="330"/>
        </pc:sldMkLst>
        <pc:spChg chg="mod">
          <ac:chgData name="Stewart Gale" userId="3647ddd2-6040-41ae-a96d-232c23482af8" providerId="ADAL" clId="{7BC528BF-1940-417E-BAF9-96D71FC36357}" dt="2022-09-19T03:25:02.043" v="83" actId="14100"/>
          <ac:spMkLst>
            <pc:docMk/>
            <pc:sldMk cId="1353011738" sldId="330"/>
            <ac:spMk id="3" creationId="{33349478-97CC-4817-8C85-09A8730123B7}"/>
          </ac:spMkLst>
        </pc:spChg>
        <pc:spChg chg="mod">
          <ac:chgData name="Stewart Gale" userId="3647ddd2-6040-41ae-a96d-232c23482af8" providerId="ADAL" clId="{7BC528BF-1940-417E-BAF9-96D71FC36357}" dt="2022-09-19T03:25:02.043" v="83" actId="14100"/>
          <ac:spMkLst>
            <pc:docMk/>
            <pc:sldMk cId="1353011738" sldId="330"/>
            <ac:spMk id="4" creationId="{45BAD1A9-38A8-4514-AECB-E7A1DC7181CB}"/>
          </ac:spMkLst>
        </pc:spChg>
        <pc:spChg chg="mod">
          <ac:chgData name="Stewart Gale" userId="3647ddd2-6040-41ae-a96d-232c23482af8" providerId="ADAL" clId="{7BC528BF-1940-417E-BAF9-96D71FC36357}" dt="2022-09-19T03:25:02.043" v="83" actId="14100"/>
          <ac:spMkLst>
            <pc:docMk/>
            <pc:sldMk cId="1353011738" sldId="330"/>
            <ac:spMk id="6" creationId="{56C5A502-D30F-4E6B-8793-58EED5EE0D28}"/>
          </ac:spMkLst>
        </pc:spChg>
        <pc:spChg chg="mod">
          <ac:chgData name="Stewart Gale" userId="3647ddd2-6040-41ae-a96d-232c23482af8" providerId="ADAL" clId="{7BC528BF-1940-417E-BAF9-96D71FC36357}" dt="2022-09-19T03:25:02.043" v="83" actId="14100"/>
          <ac:spMkLst>
            <pc:docMk/>
            <pc:sldMk cId="1353011738" sldId="330"/>
            <ac:spMk id="9" creationId="{3571FDBD-6F97-492F-91CB-EA00A4AA7DCE}"/>
          </ac:spMkLst>
        </pc:spChg>
        <pc:spChg chg="del mod">
          <ac:chgData name="Stewart Gale" userId="3647ddd2-6040-41ae-a96d-232c23482af8" providerId="ADAL" clId="{7BC528BF-1940-417E-BAF9-96D71FC36357}" dt="2021-10-11T17:54:09.160" v="18" actId="478"/>
          <ac:spMkLst>
            <pc:docMk/>
            <pc:sldMk cId="1353011738" sldId="330"/>
            <ac:spMk id="12" creationId="{33349478-97CC-4817-8C85-09A8730123B7}"/>
          </ac:spMkLst>
        </pc:spChg>
        <pc:spChg chg="del mod">
          <ac:chgData name="Stewart Gale" userId="3647ddd2-6040-41ae-a96d-232c23482af8" providerId="ADAL" clId="{7BC528BF-1940-417E-BAF9-96D71FC36357}" dt="2021-10-11T17:54:09.160" v="18" actId="478"/>
          <ac:spMkLst>
            <pc:docMk/>
            <pc:sldMk cId="1353011738" sldId="330"/>
            <ac:spMk id="33" creationId="{33349478-97CC-4817-8C85-09A8730123B7}"/>
          </ac:spMkLst>
        </pc:spChg>
        <pc:spChg chg="del mod">
          <ac:chgData name="Stewart Gale" userId="3647ddd2-6040-41ae-a96d-232c23482af8" providerId="ADAL" clId="{7BC528BF-1940-417E-BAF9-96D71FC36357}" dt="2021-10-11T17:54:09.160" v="18" actId="478"/>
          <ac:spMkLst>
            <pc:docMk/>
            <pc:sldMk cId="1353011738" sldId="330"/>
            <ac:spMk id="34" creationId="{33349478-97CC-4817-8C85-09A8730123B7}"/>
          </ac:spMkLst>
        </pc:spChg>
        <pc:spChg chg="del mod">
          <ac:chgData name="Stewart Gale" userId="3647ddd2-6040-41ae-a96d-232c23482af8" providerId="ADAL" clId="{7BC528BF-1940-417E-BAF9-96D71FC36357}" dt="2021-10-11T17:54:12.176" v="19" actId="478"/>
          <ac:spMkLst>
            <pc:docMk/>
            <pc:sldMk cId="1353011738" sldId="330"/>
            <ac:spMk id="40" creationId="{9576AD21-2F78-4EF6-AA65-B18A449EC45D}"/>
          </ac:spMkLst>
        </pc:spChg>
        <pc:spChg chg="mod">
          <ac:chgData name="Stewart Gale" userId="3647ddd2-6040-41ae-a96d-232c23482af8" providerId="ADAL" clId="{7BC528BF-1940-417E-BAF9-96D71FC36357}" dt="2022-09-19T03:25:02.043" v="83" actId="14100"/>
          <ac:spMkLst>
            <pc:docMk/>
            <pc:sldMk cId="1353011738" sldId="330"/>
            <ac:spMk id="41" creationId="{56C5A502-D30F-4E6B-8793-58EED5EE0D28}"/>
          </ac:spMkLst>
        </pc:spChg>
        <pc:spChg chg="del mod">
          <ac:chgData name="Stewart Gale" userId="3647ddd2-6040-41ae-a96d-232c23482af8" providerId="ADAL" clId="{7BC528BF-1940-417E-BAF9-96D71FC36357}" dt="2021-10-11T17:54:09.160" v="18" actId="478"/>
          <ac:spMkLst>
            <pc:docMk/>
            <pc:sldMk cId="1353011738" sldId="330"/>
            <ac:spMk id="42" creationId="{33349478-97CC-4817-8C85-09A8730123B7}"/>
          </ac:spMkLst>
        </pc:spChg>
        <pc:spChg chg="mod">
          <ac:chgData name="Stewart Gale" userId="3647ddd2-6040-41ae-a96d-232c23482af8" providerId="ADAL" clId="{7BC528BF-1940-417E-BAF9-96D71FC36357}" dt="2021-10-11T17:59:49.847" v="80" actId="1076"/>
          <ac:spMkLst>
            <pc:docMk/>
            <pc:sldMk cId="1353011738" sldId="330"/>
            <ac:spMk id="44" creationId="{00000000-0000-0000-0000-000000000000}"/>
          </ac:spMkLst>
        </pc:spChg>
        <pc:spChg chg="mod">
          <ac:chgData name="Stewart Gale" userId="3647ddd2-6040-41ae-a96d-232c23482af8" providerId="ADAL" clId="{7BC528BF-1940-417E-BAF9-96D71FC36357}" dt="2022-09-19T03:25:02.043" v="83" actId="14100"/>
          <ac:spMkLst>
            <pc:docMk/>
            <pc:sldMk cId="1353011738" sldId="330"/>
            <ac:spMk id="45" creationId="{56C5A502-D30F-4E6B-8793-58EED5EE0D28}"/>
          </ac:spMkLst>
        </pc:spChg>
        <pc:spChg chg="del mod">
          <ac:chgData name="Stewart Gale" userId="3647ddd2-6040-41ae-a96d-232c23482af8" providerId="ADAL" clId="{7BC528BF-1940-417E-BAF9-96D71FC36357}" dt="2021-10-11T17:54:09.160" v="18" actId="478"/>
          <ac:spMkLst>
            <pc:docMk/>
            <pc:sldMk cId="1353011738" sldId="330"/>
            <ac:spMk id="46" creationId="{33349478-97CC-4817-8C85-09A8730123B7}"/>
          </ac:spMkLst>
        </pc:spChg>
        <pc:spChg chg="del mod">
          <ac:chgData name="Stewart Gale" userId="3647ddd2-6040-41ae-a96d-232c23482af8" providerId="ADAL" clId="{7BC528BF-1940-417E-BAF9-96D71FC36357}" dt="2021-10-11T17:54:09.160" v="18" actId="478"/>
          <ac:spMkLst>
            <pc:docMk/>
            <pc:sldMk cId="1353011738" sldId="330"/>
            <ac:spMk id="47" creationId="{33349478-97CC-4817-8C85-09A8730123B7}"/>
          </ac:spMkLst>
        </pc:spChg>
        <pc:spChg chg="mod">
          <ac:chgData name="Stewart Gale" userId="3647ddd2-6040-41ae-a96d-232c23482af8" providerId="ADAL" clId="{7BC528BF-1940-417E-BAF9-96D71FC36357}" dt="2022-09-19T03:25:02.043" v="83" actId="14100"/>
          <ac:spMkLst>
            <pc:docMk/>
            <pc:sldMk cId="1353011738" sldId="330"/>
            <ac:spMk id="48" creationId="{3571FDBD-6F97-492F-91CB-EA00A4AA7DCE}"/>
          </ac:spMkLst>
        </pc:spChg>
        <pc:spChg chg="del mod">
          <ac:chgData name="Stewart Gale" userId="3647ddd2-6040-41ae-a96d-232c23482af8" providerId="ADAL" clId="{7BC528BF-1940-417E-BAF9-96D71FC36357}" dt="2021-10-11T17:54:09.160" v="18" actId="478"/>
          <ac:spMkLst>
            <pc:docMk/>
            <pc:sldMk cId="1353011738" sldId="330"/>
            <ac:spMk id="49" creationId="{33349478-97CC-4817-8C85-09A8730123B7}"/>
          </ac:spMkLst>
        </pc:spChg>
        <pc:spChg chg="mod">
          <ac:chgData name="Stewart Gale" userId="3647ddd2-6040-41ae-a96d-232c23482af8" providerId="ADAL" clId="{7BC528BF-1940-417E-BAF9-96D71FC36357}" dt="2022-09-19T03:25:22.849" v="88" actId="1076"/>
          <ac:spMkLst>
            <pc:docMk/>
            <pc:sldMk cId="1353011738" sldId="330"/>
            <ac:spMk id="50" creationId="{56C5A502-D30F-4E6B-8793-58EED5EE0D28}"/>
          </ac:spMkLst>
        </pc:spChg>
        <pc:spChg chg="del mod">
          <ac:chgData name="Stewart Gale" userId="3647ddd2-6040-41ae-a96d-232c23482af8" providerId="ADAL" clId="{7BC528BF-1940-417E-BAF9-96D71FC36357}" dt="2021-10-11T17:54:12.176" v="19" actId="478"/>
          <ac:spMkLst>
            <pc:docMk/>
            <pc:sldMk cId="1353011738" sldId="330"/>
            <ac:spMk id="51" creationId="{33349478-97CC-4817-8C85-09A8730123B7}"/>
          </ac:spMkLst>
        </pc:spChg>
        <pc:spChg chg="mod">
          <ac:chgData name="Stewart Gale" userId="3647ddd2-6040-41ae-a96d-232c23482af8" providerId="ADAL" clId="{7BC528BF-1940-417E-BAF9-96D71FC36357}" dt="2022-09-19T03:25:19.776" v="87" actId="1076"/>
          <ac:spMkLst>
            <pc:docMk/>
            <pc:sldMk cId="1353011738" sldId="330"/>
            <ac:spMk id="52" creationId="{56C5A502-D30F-4E6B-8793-58EED5EE0D28}"/>
          </ac:spMkLst>
        </pc:spChg>
        <pc:spChg chg="del mod">
          <ac:chgData name="Stewart Gale" userId="3647ddd2-6040-41ae-a96d-232c23482af8" providerId="ADAL" clId="{7BC528BF-1940-417E-BAF9-96D71FC36357}" dt="2021-10-11T17:54:12.176" v="19" actId="478"/>
          <ac:spMkLst>
            <pc:docMk/>
            <pc:sldMk cId="1353011738" sldId="330"/>
            <ac:spMk id="53" creationId="{33349478-97CC-4817-8C85-09A8730123B7}"/>
          </ac:spMkLst>
        </pc:spChg>
        <pc:spChg chg="mod">
          <ac:chgData name="Stewart Gale" userId="3647ddd2-6040-41ae-a96d-232c23482af8" providerId="ADAL" clId="{7BC528BF-1940-417E-BAF9-96D71FC36357}" dt="2022-09-19T03:25:19.776" v="87" actId="1076"/>
          <ac:spMkLst>
            <pc:docMk/>
            <pc:sldMk cId="1353011738" sldId="330"/>
            <ac:spMk id="54" creationId="{56C5A502-D30F-4E6B-8793-58EED5EE0D28}"/>
          </ac:spMkLst>
        </pc:spChg>
        <pc:spChg chg="del mod">
          <ac:chgData name="Stewart Gale" userId="3647ddd2-6040-41ae-a96d-232c23482af8" providerId="ADAL" clId="{7BC528BF-1940-417E-BAF9-96D71FC36357}" dt="2021-10-11T17:54:12.176" v="19" actId="478"/>
          <ac:spMkLst>
            <pc:docMk/>
            <pc:sldMk cId="1353011738" sldId="330"/>
            <ac:spMk id="55" creationId="{33349478-97CC-4817-8C85-09A8730123B7}"/>
          </ac:spMkLst>
        </pc:spChg>
        <pc:spChg chg="mod">
          <ac:chgData name="Stewart Gale" userId="3647ddd2-6040-41ae-a96d-232c23482af8" providerId="ADAL" clId="{7BC528BF-1940-417E-BAF9-96D71FC36357}" dt="2022-09-19T03:25:19.776" v="87" actId="1076"/>
          <ac:spMkLst>
            <pc:docMk/>
            <pc:sldMk cId="1353011738" sldId="330"/>
            <ac:spMk id="56" creationId="{56C5A502-D30F-4E6B-8793-58EED5EE0D28}"/>
          </ac:spMkLst>
        </pc:spChg>
        <pc:spChg chg="del mod">
          <ac:chgData name="Stewart Gale" userId="3647ddd2-6040-41ae-a96d-232c23482af8" providerId="ADAL" clId="{7BC528BF-1940-417E-BAF9-96D71FC36357}" dt="2021-10-11T17:54:12.176" v="19" actId="478"/>
          <ac:spMkLst>
            <pc:docMk/>
            <pc:sldMk cId="1353011738" sldId="330"/>
            <ac:spMk id="57" creationId="{33349478-97CC-4817-8C85-09A8730123B7}"/>
          </ac:spMkLst>
        </pc:spChg>
        <pc:spChg chg="mod">
          <ac:chgData name="Stewart Gale" userId="3647ddd2-6040-41ae-a96d-232c23482af8" providerId="ADAL" clId="{7BC528BF-1940-417E-BAF9-96D71FC36357}" dt="2022-09-19T03:25:19.776" v="87" actId="1076"/>
          <ac:spMkLst>
            <pc:docMk/>
            <pc:sldMk cId="1353011738" sldId="330"/>
            <ac:spMk id="58" creationId="{56C5A502-D30F-4E6B-8793-58EED5EE0D28}"/>
          </ac:spMkLst>
        </pc:spChg>
        <pc:spChg chg="del mod">
          <ac:chgData name="Stewart Gale" userId="3647ddd2-6040-41ae-a96d-232c23482af8" providerId="ADAL" clId="{7BC528BF-1940-417E-BAF9-96D71FC36357}" dt="2021-10-11T17:54:12.176" v="19" actId="478"/>
          <ac:spMkLst>
            <pc:docMk/>
            <pc:sldMk cId="1353011738" sldId="330"/>
            <ac:spMk id="59" creationId="{33349478-97CC-4817-8C85-09A8730123B7}"/>
          </ac:spMkLst>
        </pc:spChg>
        <pc:spChg chg="mod">
          <ac:chgData name="Stewart Gale" userId="3647ddd2-6040-41ae-a96d-232c23482af8" providerId="ADAL" clId="{7BC528BF-1940-417E-BAF9-96D71FC36357}" dt="2022-09-19T03:25:19.776" v="87" actId="1076"/>
          <ac:spMkLst>
            <pc:docMk/>
            <pc:sldMk cId="1353011738" sldId="330"/>
            <ac:spMk id="60" creationId="{56C5A502-D30F-4E6B-8793-58EED5EE0D28}"/>
          </ac:spMkLst>
        </pc:spChg>
        <pc:spChg chg="del mod">
          <ac:chgData name="Stewart Gale" userId="3647ddd2-6040-41ae-a96d-232c23482af8" providerId="ADAL" clId="{7BC528BF-1940-417E-BAF9-96D71FC36357}" dt="2021-10-11T17:54:12.176" v="19" actId="478"/>
          <ac:spMkLst>
            <pc:docMk/>
            <pc:sldMk cId="1353011738" sldId="330"/>
            <ac:spMk id="61" creationId="{33349478-97CC-4817-8C85-09A8730123B7}"/>
          </ac:spMkLst>
        </pc:spChg>
        <pc:spChg chg="mod">
          <ac:chgData name="Stewart Gale" userId="3647ddd2-6040-41ae-a96d-232c23482af8" providerId="ADAL" clId="{7BC528BF-1940-417E-BAF9-96D71FC36357}" dt="2022-09-19T03:25:19.776" v="87" actId="1076"/>
          <ac:spMkLst>
            <pc:docMk/>
            <pc:sldMk cId="1353011738" sldId="330"/>
            <ac:spMk id="62" creationId="{56C5A502-D30F-4E6B-8793-58EED5EE0D28}"/>
          </ac:spMkLst>
        </pc:spChg>
        <pc:picChg chg="del">
          <ac:chgData name="Stewart Gale" userId="3647ddd2-6040-41ae-a96d-232c23482af8" providerId="ADAL" clId="{7BC528BF-1940-417E-BAF9-96D71FC36357}" dt="2021-10-11T17:53:21.099" v="7" actId="478"/>
          <ac:picMkLst>
            <pc:docMk/>
            <pc:sldMk cId="1353011738" sldId="330"/>
            <ac:picMk id="5" creationId="{00000000-0000-0000-0000-000000000000}"/>
          </ac:picMkLst>
        </pc:picChg>
      </pc:sldChg>
      <pc:sldChg chg="del">
        <pc:chgData name="Stewart Gale" userId="3647ddd2-6040-41ae-a96d-232c23482af8" providerId="ADAL" clId="{7BC528BF-1940-417E-BAF9-96D71FC36357}" dt="2021-10-11T17:52:58.681" v="2" actId="47"/>
        <pc:sldMkLst>
          <pc:docMk/>
          <pc:sldMk cId="1011622934" sldId="331"/>
        </pc:sldMkLst>
      </pc:sldChg>
      <pc:sldChg chg="modSp add mod modNotes">
        <pc:chgData name="Stewart Gale" userId="3647ddd2-6040-41ae-a96d-232c23482af8" providerId="ADAL" clId="{7BC528BF-1940-417E-BAF9-96D71FC36357}" dt="2022-09-20T04:06:08.279" v="89" actId="1076"/>
        <pc:sldMkLst>
          <pc:docMk/>
          <pc:sldMk cId="4118954559" sldId="331"/>
        </pc:sldMkLst>
        <pc:spChg chg="mod">
          <ac:chgData name="Stewart Gale" userId="3647ddd2-6040-41ae-a96d-232c23482af8" providerId="ADAL" clId="{7BC528BF-1940-417E-BAF9-96D71FC36357}" dt="2021-10-11T17:56:53.853" v="39" actId="1076"/>
          <ac:spMkLst>
            <pc:docMk/>
            <pc:sldMk cId="4118954559" sldId="331"/>
            <ac:spMk id="3" creationId="{33349478-97CC-4817-8C85-09A8730123B7}"/>
          </ac:spMkLst>
        </pc:spChg>
        <pc:spChg chg="mod">
          <ac:chgData name="Stewart Gale" userId="3647ddd2-6040-41ae-a96d-232c23482af8" providerId="ADAL" clId="{7BC528BF-1940-417E-BAF9-96D71FC36357}" dt="2021-10-11T17:56:53.853" v="39" actId="1076"/>
          <ac:spMkLst>
            <pc:docMk/>
            <pc:sldMk cId="4118954559" sldId="331"/>
            <ac:spMk id="4" creationId="{45BAD1A9-38A8-4514-AECB-E7A1DC7181CB}"/>
          </ac:spMkLst>
        </pc:spChg>
        <pc:spChg chg="mod">
          <ac:chgData name="Stewart Gale" userId="3647ddd2-6040-41ae-a96d-232c23482af8" providerId="ADAL" clId="{7BC528BF-1940-417E-BAF9-96D71FC36357}" dt="2021-10-11T17:56:53.853" v="39" actId="1076"/>
          <ac:spMkLst>
            <pc:docMk/>
            <pc:sldMk cId="4118954559" sldId="331"/>
            <ac:spMk id="6" creationId="{56C5A502-D30F-4E6B-8793-58EED5EE0D28}"/>
          </ac:spMkLst>
        </pc:spChg>
        <pc:spChg chg="mod">
          <ac:chgData name="Stewart Gale" userId="3647ddd2-6040-41ae-a96d-232c23482af8" providerId="ADAL" clId="{7BC528BF-1940-417E-BAF9-96D71FC36357}" dt="2021-10-11T17:56:53.853" v="39" actId="1076"/>
          <ac:spMkLst>
            <pc:docMk/>
            <pc:sldMk cId="4118954559" sldId="331"/>
            <ac:spMk id="7" creationId="{6B043FA9-A7A8-4ACC-8ACD-F6A69AF1E501}"/>
          </ac:spMkLst>
        </pc:spChg>
        <pc:spChg chg="mod">
          <ac:chgData name="Stewart Gale" userId="3647ddd2-6040-41ae-a96d-232c23482af8" providerId="ADAL" clId="{7BC528BF-1940-417E-BAF9-96D71FC36357}" dt="2021-10-11T17:56:53.853" v="39" actId="1076"/>
          <ac:spMkLst>
            <pc:docMk/>
            <pc:sldMk cId="4118954559" sldId="331"/>
            <ac:spMk id="8" creationId="{5D3E69E4-3264-4A56-8787-333EFD89F684}"/>
          </ac:spMkLst>
        </pc:spChg>
        <pc:spChg chg="mod">
          <ac:chgData name="Stewart Gale" userId="3647ddd2-6040-41ae-a96d-232c23482af8" providerId="ADAL" clId="{7BC528BF-1940-417E-BAF9-96D71FC36357}" dt="2021-10-11T17:56:53.853" v="39" actId="1076"/>
          <ac:spMkLst>
            <pc:docMk/>
            <pc:sldMk cId="4118954559" sldId="331"/>
            <ac:spMk id="9" creationId="{3571FDBD-6F97-492F-91CB-EA00A4AA7DCE}"/>
          </ac:spMkLst>
        </pc:spChg>
        <pc:spChg chg="mod">
          <ac:chgData name="Stewart Gale" userId="3647ddd2-6040-41ae-a96d-232c23482af8" providerId="ADAL" clId="{7BC528BF-1940-417E-BAF9-96D71FC36357}" dt="2021-10-11T17:56:53.853" v="39" actId="1076"/>
          <ac:spMkLst>
            <pc:docMk/>
            <pc:sldMk cId="4118954559" sldId="331"/>
            <ac:spMk id="10" creationId="{94F6F65F-CA87-4007-B5B9-89DC038B6C00}"/>
          </ac:spMkLst>
        </pc:spChg>
        <pc:spChg chg="mod">
          <ac:chgData name="Stewart Gale" userId="3647ddd2-6040-41ae-a96d-232c23482af8" providerId="ADAL" clId="{7BC528BF-1940-417E-BAF9-96D71FC36357}" dt="2021-10-11T17:56:53.853" v="39" actId="1076"/>
          <ac:spMkLst>
            <pc:docMk/>
            <pc:sldMk cId="4118954559" sldId="331"/>
            <ac:spMk id="11" creationId="{12C36BA2-759D-45D5-951A-B4BB66220CAD}"/>
          </ac:spMkLst>
        </pc:spChg>
        <pc:spChg chg="mod">
          <ac:chgData name="Stewart Gale" userId="3647ddd2-6040-41ae-a96d-232c23482af8" providerId="ADAL" clId="{7BC528BF-1940-417E-BAF9-96D71FC36357}" dt="2021-10-11T17:57:01.632" v="40" actId="1076"/>
          <ac:spMkLst>
            <pc:docMk/>
            <pc:sldMk cId="4118954559" sldId="331"/>
            <ac:spMk id="12" creationId="{33349478-97CC-4817-8C85-09A8730123B7}"/>
          </ac:spMkLst>
        </pc:spChg>
        <pc:spChg chg="mod">
          <ac:chgData name="Stewart Gale" userId="3647ddd2-6040-41ae-a96d-232c23482af8" providerId="ADAL" clId="{7BC528BF-1940-417E-BAF9-96D71FC36357}" dt="2021-10-11T17:57:01.632" v="40" actId="1076"/>
          <ac:spMkLst>
            <pc:docMk/>
            <pc:sldMk cId="4118954559" sldId="331"/>
            <ac:spMk id="13" creationId="{45BAD1A9-38A8-4514-AECB-E7A1DC7181CB}"/>
          </ac:spMkLst>
        </pc:spChg>
        <pc:spChg chg="mod">
          <ac:chgData name="Stewart Gale" userId="3647ddd2-6040-41ae-a96d-232c23482af8" providerId="ADAL" clId="{7BC528BF-1940-417E-BAF9-96D71FC36357}" dt="2021-10-11T17:57:01.632" v="40" actId="1076"/>
          <ac:spMkLst>
            <pc:docMk/>
            <pc:sldMk cId="4118954559" sldId="331"/>
            <ac:spMk id="14" creationId="{56C5A502-D30F-4E6B-8793-58EED5EE0D28}"/>
          </ac:spMkLst>
        </pc:spChg>
        <pc:spChg chg="mod">
          <ac:chgData name="Stewart Gale" userId="3647ddd2-6040-41ae-a96d-232c23482af8" providerId="ADAL" clId="{7BC528BF-1940-417E-BAF9-96D71FC36357}" dt="2021-10-11T17:57:01.632" v="40" actId="1076"/>
          <ac:spMkLst>
            <pc:docMk/>
            <pc:sldMk cId="4118954559" sldId="331"/>
            <ac:spMk id="15" creationId="{6B043FA9-A7A8-4ACC-8ACD-F6A69AF1E501}"/>
          </ac:spMkLst>
        </pc:spChg>
        <pc:spChg chg="mod">
          <ac:chgData name="Stewart Gale" userId="3647ddd2-6040-41ae-a96d-232c23482af8" providerId="ADAL" clId="{7BC528BF-1940-417E-BAF9-96D71FC36357}" dt="2021-10-11T17:57:01.632" v="40" actId="1076"/>
          <ac:spMkLst>
            <pc:docMk/>
            <pc:sldMk cId="4118954559" sldId="331"/>
            <ac:spMk id="16" creationId="{5D3E69E4-3264-4A56-8787-333EFD89F684}"/>
          </ac:spMkLst>
        </pc:spChg>
        <pc:spChg chg="mod">
          <ac:chgData name="Stewart Gale" userId="3647ddd2-6040-41ae-a96d-232c23482af8" providerId="ADAL" clId="{7BC528BF-1940-417E-BAF9-96D71FC36357}" dt="2021-10-11T17:57:01.632" v="40" actId="1076"/>
          <ac:spMkLst>
            <pc:docMk/>
            <pc:sldMk cId="4118954559" sldId="331"/>
            <ac:spMk id="17" creationId="{3571FDBD-6F97-492F-91CB-EA00A4AA7DCE}"/>
          </ac:spMkLst>
        </pc:spChg>
        <pc:spChg chg="mod">
          <ac:chgData name="Stewart Gale" userId="3647ddd2-6040-41ae-a96d-232c23482af8" providerId="ADAL" clId="{7BC528BF-1940-417E-BAF9-96D71FC36357}" dt="2021-10-11T17:57:01.632" v="40" actId="1076"/>
          <ac:spMkLst>
            <pc:docMk/>
            <pc:sldMk cId="4118954559" sldId="331"/>
            <ac:spMk id="18" creationId="{94F6F65F-CA87-4007-B5B9-89DC038B6C00}"/>
          </ac:spMkLst>
        </pc:spChg>
        <pc:spChg chg="mod">
          <ac:chgData name="Stewart Gale" userId="3647ddd2-6040-41ae-a96d-232c23482af8" providerId="ADAL" clId="{7BC528BF-1940-417E-BAF9-96D71FC36357}" dt="2021-10-11T17:57:01.632" v="40" actId="1076"/>
          <ac:spMkLst>
            <pc:docMk/>
            <pc:sldMk cId="4118954559" sldId="331"/>
            <ac:spMk id="19" creationId="{12C36BA2-759D-45D5-951A-B4BB66220CAD}"/>
          </ac:spMkLst>
        </pc:spChg>
        <pc:spChg chg="mod">
          <ac:chgData name="Stewart Gale" userId="3647ddd2-6040-41ae-a96d-232c23482af8" providerId="ADAL" clId="{7BC528BF-1940-417E-BAF9-96D71FC36357}" dt="2021-10-11T17:53:55.568" v="17"/>
          <ac:spMkLst>
            <pc:docMk/>
            <pc:sldMk cId="4118954559" sldId="331"/>
            <ac:spMk id="28" creationId="{33349478-97CC-4817-8C85-09A8730123B7}"/>
          </ac:spMkLst>
        </pc:spChg>
        <pc:spChg chg="mod">
          <ac:chgData name="Stewart Gale" userId="3647ddd2-6040-41ae-a96d-232c23482af8" providerId="ADAL" clId="{7BC528BF-1940-417E-BAF9-96D71FC36357}" dt="2021-10-11T17:53:55.568" v="17"/>
          <ac:spMkLst>
            <pc:docMk/>
            <pc:sldMk cId="4118954559" sldId="331"/>
            <ac:spMk id="29" creationId="{2305825E-360E-43D4-AA15-9B05B5EE2869}"/>
          </ac:spMkLst>
        </pc:spChg>
        <pc:spChg chg="mod">
          <ac:chgData name="Stewart Gale" userId="3647ddd2-6040-41ae-a96d-232c23482af8" providerId="ADAL" clId="{7BC528BF-1940-417E-BAF9-96D71FC36357}" dt="2021-10-11T17:53:55.568" v="17"/>
          <ac:spMkLst>
            <pc:docMk/>
            <pc:sldMk cId="4118954559" sldId="331"/>
            <ac:spMk id="30" creationId="{284F516C-072F-4BB6-9879-C5FC21D2A88F}"/>
          </ac:spMkLst>
        </pc:spChg>
        <pc:spChg chg="mod">
          <ac:chgData name="Stewart Gale" userId="3647ddd2-6040-41ae-a96d-232c23482af8" providerId="ADAL" clId="{7BC528BF-1940-417E-BAF9-96D71FC36357}" dt="2021-10-11T17:53:55.568" v="17"/>
          <ac:spMkLst>
            <pc:docMk/>
            <pc:sldMk cId="4118954559" sldId="331"/>
            <ac:spMk id="31" creationId="{89EDD5AB-8B9B-4A8B-85F4-03317A04AF37}"/>
          </ac:spMkLst>
        </pc:spChg>
        <pc:spChg chg="mod">
          <ac:chgData name="Stewart Gale" userId="3647ddd2-6040-41ae-a96d-232c23482af8" providerId="ADAL" clId="{7BC528BF-1940-417E-BAF9-96D71FC36357}" dt="2021-10-11T17:53:55.568" v="17"/>
          <ac:spMkLst>
            <pc:docMk/>
            <pc:sldMk cId="4118954559" sldId="331"/>
            <ac:spMk id="32" creationId="{9576AD21-2F78-4EF6-AA65-B18A449EC45D}"/>
          </ac:spMkLst>
        </pc:spChg>
        <pc:spChg chg="mod">
          <ac:chgData name="Stewart Gale" userId="3647ddd2-6040-41ae-a96d-232c23482af8" providerId="ADAL" clId="{7BC528BF-1940-417E-BAF9-96D71FC36357}" dt="2021-10-11T17:53:55.568" v="17"/>
          <ac:spMkLst>
            <pc:docMk/>
            <pc:sldMk cId="4118954559" sldId="331"/>
            <ac:spMk id="33" creationId="{94463ED0-D4DF-4A9A-857D-7D20E062B64D}"/>
          </ac:spMkLst>
        </pc:spChg>
        <pc:spChg chg="mod">
          <ac:chgData name="Stewart Gale" userId="3647ddd2-6040-41ae-a96d-232c23482af8" providerId="ADAL" clId="{7BC528BF-1940-417E-BAF9-96D71FC36357}" dt="2021-10-11T17:53:55.568" v="17"/>
          <ac:spMkLst>
            <pc:docMk/>
            <pc:sldMk cId="4118954559" sldId="331"/>
            <ac:spMk id="34" creationId="{948129C6-12B8-4FD7-BDD1-B488D8AFAEF5}"/>
          </ac:spMkLst>
        </pc:spChg>
        <pc:spChg chg="mod">
          <ac:chgData name="Stewart Gale" userId="3647ddd2-6040-41ae-a96d-232c23482af8" providerId="ADAL" clId="{7BC528BF-1940-417E-BAF9-96D71FC36357}" dt="2021-10-11T17:53:55.568" v="17"/>
          <ac:spMkLst>
            <pc:docMk/>
            <pc:sldMk cId="4118954559" sldId="331"/>
            <ac:spMk id="35" creationId="{32EEA7CE-0987-4D81-A676-D57BFE94C1C0}"/>
          </ac:spMkLst>
        </pc:spChg>
        <pc:spChg chg="mod">
          <ac:chgData name="Stewart Gale" userId="3647ddd2-6040-41ae-a96d-232c23482af8" providerId="ADAL" clId="{7BC528BF-1940-417E-BAF9-96D71FC36357}" dt="2021-10-11T17:57:06.787" v="41" actId="1076"/>
          <ac:spMkLst>
            <pc:docMk/>
            <pc:sldMk cId="4118954559" sldId="331"/>
            <ac:spMk id="36" creationId="{33349478-97CC-4817-8C85-09A8730123B7}"/>
          </ac:spMkLst>
        </pc:spChg>
        <pc:spChg chg="mod">
          <ac:chgData name="Stewart Gale" userId="3647ddd2-6040-41ae-a96d-232c23482af8" providerId="ADAL" clId="{7BC528BF-1940-417E-BAF9-96D71FC36357}" dt="2021-10-11T17:57:06.787" v="41" actId="1076"/>
          <ac:spMkLst>
            <pc:docMk/>
            <pc:sldMk cId="4118954559" sldId="331"/>
            <ac:spMk id="37" creationId="{2305825E-360E-43D4-AA15-9B05B5EE2869}"/>
          </ac:spMkLst>
        </pc:spChg>
        <pc:spChg chg="mod">
          <ac:chgData name="Stewart Gale" userId="3647ddd2-6040-41ae-a96d-232c23482af8" providerId="ADAL" clId="{7BC528BF-1940-417E-BAF9-96D71FC36357}" dt="2021-10-11T17:57:06.787" v="41" actId="1076"/>
          <ac:spMkLst>
            <pc:docMk/>
            <pc:sldMk cId="4118954559" sldId="331"/>
            <ac:spMk id="38" creationId="{284F516C-072F-4BB6-9879-C5FC21D2A88F}"/>
          </ac:spMkLst>
        </pc:spChg>
        <pc:spChg chg="mod">
          <ac:chgData name="Stewart Gale" userId="3647ddd2-6040-41ae-a96d-232c23482af8" providerId="ADAL" clId="{7BC528BF-1940-417E-BAF9-96D71FC36357}" dt="2021-10-11T17:57:06.787" v="41" actId="1076"/>
          <ac:spMkLst>
            <pc:docMk/>
            <pc:sldMk cId="4118954559" sldId="331"/>
            <ac:spMk id="39" creationId="{89EDD5AB-8B9B-4A8B-85F4-03317A04AF37}"/>
          </ac:spMkLst>
        </pc:spChg>
        <pc:spChg chg="mod">
          <ac:chgData name="Stewart Gale" userId="3647ddd2-6040-41ae-a96d-232c23482af8" providerId="ADAL" clId="{7BC528BF-1940-417E-BAF9-96D71FC36357}" dt="2021-10-11T17:57:06.787" v="41" actId="1076"/>
          <ac:spMkLst>
            <pc:docMk/>
            <pc:sldMk cId="4118954559" sldId="331"/>
            <ac:spMk id="40" creationId="{9576AD21-2F78-4EF6-AA65-B18A449EC45D}"/>
          </ac:spMkLst>
        </pc:spChg>
        <pc:spChg chg="mod">
          <ac:chgData name="Stewart Gale" userId="3647ddd2-6040-41ae-a96d-232c23482af8" providerId="ADAL" clId="{7BC528BF-1940-417E-BAF9-96D71FC36357}" dt="2021-10-11T17:57:06.787" v="41" actId="1076"/>
          <ac:spMkLst>
            <pc:docMk/>
            <pc:sldMk cId="4118954559" sldId="331"/>
            <ac:spMk id="41" creationId="{94463ED0-D4DF-4A9A-857D-7D20E062B64D}"/>
          </ac:spMkLst>
        </pc:spChg>
        <pc:spChg chg="mod">
          <ac:chgData name="Stewart Gale" userId="3647ddd2-6040-41ae-a96d-232c23482af8" providerId="ADAL" clId="{7BC528BF-1940-417E-BAF9-96D71FC36357}" dt="2021-10-11T17:57:06.787" v="41" actId="1076"/>
          <ac:spMkLst>
            <pc:docMk/>
            <pc:sldMk cId="4118954559" sldId="331"/>
            <ac:spMk id="42" creationId="{948129C6-12B8-4FD7-BDD1-B488D8AFAEF5}"/>
          </ac:spMkLst>
        </pc:spChg>
        <pc:spChg chg="mod">
          <ac:chgData name="Stewart Gale" userId="3647ddd2-6040-41ae-a96d-232c23482af8" providerId="ADAL" clId="{7BC528BF-1940-417E-BAF9-96D71FC36357}" dt="2021-10-11T17:57:06.787" v="41" actId="1076"/>
          <ac:spMkLst>
            <pc:docMk/>
            <pc:sldMk cId="4118954559" sldId="331"/>
            <ac:spMk id="43" creationId="{1A7AE744-EB71-4D3C-A832-9797007CD219}"/>
          </ac:spMkLst>
        </pc:spChg>
        <pc:spChg chg="mod">
          <ac:chgData name="Stewart Gale" userId="3647ddd2-6040-41ae-a96d-232c23482af8" providerId="ADAL" clId="{7BC528BF-1940-417E-BAF9-96D71FC36357}" dt="2022-09-20T04:06:08.279" v="89" actId="1076"/>
          <ac:spMkLst>
            <pc:docMk/>
            <pc:sldMk cId="4118954559" sldId="331"/>
            <ac:spMk id="44" creationId="{00000000-0000-0000-0000-000000000000}"/>
          </ac:spMkLst>
        </pc:spChg>
      </pc:sldChg>
      <pc:sldChg chg="modSp add mod modNotes">
        <pc:chgData name="Stewart Gale" userId="3647ddd2-6040-41ae-a96d-232c23482af8" providerId="ADAL" clId="{7BC528BF-1940-417E-BAF9-96D71FC36357}" dt="2022-09-20T04:10:54.048" v="97" actId="14100"/>
        <pc:sldMkLst>
          <pc:docMk/>
          <pc:sldMk cId="783805668" sldId="332"/>
        </pc:sldMkLst>
        <pc:spChg chg="mod">
          <ac:chgData name="Stewart Gale" userId="3647ddd2-6040-41ae-a96d-232c23482af8" providerId="ADAL" clId="{7BC528BF-1940-417E-BAF9-96D71FC36357}" dt="2021-10-11T17:57:18.603" v="42" actId="1076"/>
          <ac:spMkLst>
            <pc:docMk/>
            <pc:sldMk cId="783805668" sldId="332"/>
            <ac:spMk id="3" creationId="{33349478-97CC-4817-8C85-09A8730123B7}"/>
          </ac:spMkLst>
        </pc:spChg>
        <pc:spChg chg="mod">
          <ac:chgData name="Stewart Gale" userId="3647ddd2-6040-41ae-a96d-232c23482af8" providerId="ADAL" clId="{7BC528BF-1940-417E-BAF9-96D71FC36357}" dt="2021-10-11T17:57:18.603" v="42" actId="1076"/>
          <ac:spMkLst>
            <pc:docMk/>
            <pc:sldMk cId="783805668" sldId="332"/>
            <ac:spMk id="4" creationId="{45BAD1A9-38A8-4514-AECB-E7A1DC7181CB}"/>
          </ac:spMkLst>
        </pc:spChg>
        <pc:spChg chg="mod">
          <ac:chgData name="Stewart Gale" userId="3647ddd2-6040-41ae-a96d-232c23482af8" providerId="ADAL" clId="{7BC528BF-1940-417E-BAF9-96D71FC36357}" dt="2021-10-11T17:57:18.603" v="42" actId="1076"/>
          <ac:spMkLst>
            <pc:docMk/>
            <pc:sldMk cId="783805668" sldId="332"/>
            <ac:spMk id="6" creationId="{56C5A502-D30F-4E6B-8793-58EED5EE0D28}"/>
          </ac:spMkLst>
        </pc:spChg>
        <pc:spChg chg="mod">
          <ac:chgData name="Stewart Gale" userId="3647ddd2-6040-41ae-a96d-232c23482af8" providerId="ADAL" clId="{7BC528BF-1940-417E-BAF9-96D71FC36357}" dt="2021-10-11T17:57:18.603" v="42" actId="1076"/>
          <ac:spMkLst>
            <pc:docMk/>
            <pc:sldMk cId="783805668" sldId="332"/>
            <ac:spMk id="9" creationId="{3571FDBD-6F97-492F-91CB-EA00A4AA7DCE}"/>
          </ac:spMkLst>
        </pc:spChg>
        <pc:spChg chg="mod">
          <ac:chgData name="Stewart Gale" userId="3647ddd2-6040-41ae-a96d-232c23482af8" providerId="ADAL" clId="{7BC528BF-1940-417E-BAF9-96D71FC36357}" dt="2021-10-11T17:57:18.603" v="42" actId="1076"/>
          <ac:spMkLst>
            <pc:docMk/>
            <pc:sldMk cId="783805668" sldId="332"/>
            <ac:spMk id="12" creationId="{33349478-97CC-4817-8C85-09A8730123B7}"/>
          </ac:spMkLst>
        </pc:spChg>
        <pc:spChg chg="mod">
          <ac:chgData name="Stewart Gale" userId="3647ddd2-6040-41ae-a96d-232c23482af8" providerId="ADAL" clId="{7BC528BF-1940-417E-BAF9-96D71FC36357}" dt="2021-10-11T17:57:18.603" v="42" actId="1076"/>
          <ac:spMkLst>
            <pc:docMk/>
            <pc:sldMk cId="783805668" sldId="332"/>
            <ac:spMk id="33" creationId="{33349478-97CC-4817-8C85-09A8730123B7}"/>
          </ac:spMkLst>
        </pc:spChg>
        <pc:spChg chg="mod">
          <ac:chgData name="Stewart Gale" userId="3647ddd2-6040-41ae-a96d-232c23482af8" providerId="ADAL" clId="{7BC528BF-1940-417E-BAF9-96D71FC36357}" dt="2021-10-11T17:57:18.603" v="42" actId="1076"/>
          <ac:spMkLst>
            <pc:docMk/>
            <pc:sldMk cId="783805668" sldId="332"/>
            <ac:spMk id="34" creationId="{33349478-97CC-4817-8C85-09A8730123B7}"/>
          </ac:spMkLst>
        </pc:spChg>
        <pc:spChg chg="mod">
          <ac:chgData name="Stewart Gale" userId="3647ddd2-6040-41ae-a96d-232c23482af8" providerId="ADAL" clId="{7BC528BF-1940-417E-BAF9-96D71FC36357}" dt="2021-10-11T17:57:46.846" v="47" actId="1076"/>
          <ac:spMkLst>
            <pc:docMk/>
            <pc:sldMk cId="783805668" sldId="332"/>
            <ac:spMk id="40" creationId="{9576AD21-2F78-4EF6-AA65-B18A449EC45D}"/>
          </ac:spMkLst>
        </pc:spChg>
        <pc:spChg chg="mod">
          <ac:chgData name="Stewart Gale" userId="3647ddd2-6040-41ae-a96d-232c23482af8" providerId="ADAL" clId="{7BC528BF-1940-417E-BAF9-96D71FC36357}" dt="2021-10-11T17:57:18.603" v="42" actId="1076"/>
          <ac:spMkLst>
            <pc:docMk/>
            <pc:sldMk cId="783805668" sldId="332"/>
            <ac:spMk id="41" creationId="{56C5A502-D30F-4E6B-8793-58EED5EE0D28}"/>
          </ac:spMkLst>
        </pc:spChg>
        <pc:spChg chg="mod">
          <ac:chgData name="Stewart Gale" userId="3647ddd2-6040-41ae-a96d-232c23482af8" providerId="ADAL" clId="{7BC528BF-1940-417E-BAF9-96D71FC36357}" dt="2021-10-11T17:57:18.603" v="42" actId="1076"/>
          <ac:spMkLst>
            <pc:docMk/>
            <pc:sldMk cId="783805668" sldId="332"/>
            <ac:spMk id="42" creationId="{33349478-97CC-4817-8C85-09A8730123B7}"/>
          </ac:spMkLst>
        </pc:spChg>
        <pc:spChg chg="mod">
          <ac:chgData name="Stewart Gale" userId="3647ddd2-6040-41ae-a96d-232c23482af8" providerId="ADAL" clId="{7BC528BF-1940-417E-BAF9-96D71FC36357}" dt="2022-09-20T04:06:13.722" v="90" actId="1076"/>
          <ac:spMkLst>
            <pc:docMk/>
            <pc:sldMk cId="783805668" sldId="332"/>
            <ac:spMk id="44" creationId="{00000000-0000-0000-0000-000000000000}"/>
          </ac:spMkLst>
        </pc:spChg>
        <pc:spChg chg="mod">
          <ac:chgData name="Stewart Gale" userId="3647ddd2-6040-41ae-a96d-232c23482af8" providerId="ADAL" clId="{7BC528BF-1940-417E-BAF9-96D71FC36357}" dt="2021-10-11T17:57:18.603" v="42" actId="1076"/>
          <ac:spMkLst>
            <pc:docMk/>
            <pc:sldMk cId="783805668" sldId="332"/>
            <ac:spMk id="45" creationId="{56C5A502-D30F-4E6B-8793-58EED5EE0D28}"/>
          </ac:spMkLst>
        </pc:spChg>
        <pc:spChg chg="mod">
          <ac:chgData name="Stewart Gale" userId="3647ddd2-6040-41ae-a96d-232c23482af8" providerId="ADAL" clId="{7BC528BF-1940-417E-BAF9-96D71FC36357}" dt="2022-09-20T04:10:54.048" v="97" actId="14100"/>
          <ac:spMkLst>
            <pc:docMk/>
            <pc:sldMk cId="783805668" sldId="332"/>
            <ac:spMk id="46" creationId="{33349478-97CC-4817-8C85-09A8730123B7}"/>
          </ac:spMkLst>
        </pc:spChg>
        <pc:spChg chg="mod">
          <ac:chgData name="Stewart Gale" userId="3647ddd2-6040-41ae-a96d-232c23482af8" providerId="ADAL" clId="{7BC528BF-1940-417E-BAF9-96D71FC36357}" dt="2021-10-11T17:57:37.737" v="45" actId="1076"/>
          <ac:spMkLst>
            <pc:docMk/>
            <pc:sldMk cId="783805668" sldId="332"/>
            <ac:spMk id="47" creationId="{33349478-97CC-4817-8C85-09A8730123B7}"/>
          </ac:spMkLst>
        </pc:spChg>
        <pc:spChg chg="mod">
          <ac:chgData name="Stewart Gale" userId="3647ddd2-6040-41ae-a96d-232c23482af8" providerId="ADAL" clId="{7BC528BF-1940-417E-BAF9-96D71FC36357}" dt="2021-10-11T17:57:18.603" v="42" actId="1076"/>
          <ac:spMkLst>
            <pc:docMk/>
            <pc:sldMk cId="783805668" sldId="332"/>
            <ac:spMk id="48" creationId="{3571FDBD-6F97-492F-91CB-EA00A4AA7DCE}"/>
          </ac:spMkLst>
        </pc:spChg>
        <pc:spChg chg="mod">
          <ac:chgData name="Stewart Gale" userId="3647ddd2-6040-41ae-a96d-232c23482af8" providerId="ADAL" clId="{7BC528BF-1940-417E-BAF9-96D71FC36357}" dt="2021-10-11T17:57:31.856" v="43" actId="1076"/>
          <ac:spMkLst>
            <pc:docMk/>
            <pc:sldMk cId="783805668" sldId="332"/>
            <ac:spMk id="49" creationId="{33349478-97CC-4817-8C85-09A8730123B7}"/>
          </ac:spMkLst>
        </pc:spChg>
        <pc:spChg chg="mod">
          <ac:chgData name="Stewart Gale" userId="3647ddd2-6040-41ae-a96d-232c23482af8" providerId="ADAL" clId="{7BC528BF-1940-417E-BAF9-96D71FC36357}" dt="2021-10-11T17:53:55.568" v="17"/>
          <ac:spMkLst>
            <pc:docMk/>
            <pc:sldMk cId="783805668" sldId="332"/>
            <ac:spMk id="50" creationId="{56C5A502-D30F-4E6B-8793-58EED5EE0D28}"/>
          </ac:spMkLst>
        </pc:spChg>
        <pc:spChg chg="mod">
          <ac:chgData name="Stewart Gale" userId="3647ddd2-6040-41ae-a96d-232c23482af8" providerId="ADAL" clId="{7BC528BF-1940-417E-BAF9-96D71FC36357}" dt="2021-10-11T17:58:01.250" v="49" actId="1076"/>
          <ac:spMkLst>
            <pc:docMk/>
            <pc:sldMk cId="783805668" sldId="332"/>
            <ac:spMk id="51" creationId="{33349478-97CC-4817-8C85-09A8730123B7}"/>
          </ac:spMkLst>
        </pc:spChg>
        <pc:spChg chg="mod">
          <ac:chgData name="Stewart Gale" userId="3647ddd2-6040-41ae-a96d-232c23482af8" providerId="ADAL" clId="{7BC528BF-1940-417E-BAF9-96D71FC36357}" dt="2021-10-11T17:53:55.568" v="17"/>
          <ac:spMkLst>
            <pc:docMk/>
            <pc:sldMk cId="783805668" sldId="332"/>
            <ac:spMk id="52" creationId="{56C5A502-D30F-4E6B-8793-58EED5EE0D28}"/>
          </ac:spMkLst>
        </pc:spChg>
        <pc:spChg chg="mod">
          <ac:chgData name="Stewart Gale" userId="3647ddd2-6040-41ae-a96d-232c23482af8" providerId="ADAL" clId="{7BC528BF-1940-417E-BAF9-96D71FC36357}" dt="2021-10-11T17:58:01.250" v="49" actId="1076"/>
          <ac:spMkLst>
            <pc:docMk/>
            <pc:sldMk cId="783805668" sldId="332"/>
            <ac:spMk id="53" creationId="{33349478-97CC-4817-8C85-09A8730123B7}"/>
          </ac:spMkLst>
        </pc:spChg>
        <pc:spChg chg="mod">
          <ac:chgData name="Stewart Gale" userId="3647ddd2-6040-41ae-a96d-232c23482af8" providerId="ADAL" clId="{7BC528BF-1940-417E-BAF9-96D71FC36357}" dt="2021-10-11T17:53:55.568" v="17"/>
          <ac:spMkLst>
            <pc:docMk/>
            <pc:sldMk cId="783805668" sldId="332"/>
            <ac:spMk id="54" creationId="{56C5A502-D30F-4E6B-8793-58EED5EE0D28}"/>
          </ac:spMkLst>
        </pc:spChg>
        <pc:spChg chg="mod">
          <ac:chgData name="Stewart Gale" userId="3647ddd2-6040-41ae-a96d-232c23482af8" providerId="ADAL" clId="{7BC528BF-1940-417E-BAF9-96D71FC36357}" dt="2021-10-11T17:58:01.250" v="49" actId="1076"/>
          <ac:spMkLst>
            <pc:docMk/>
            <pc:sldMk cId="783805668" sldId="332"/>
            <ac:spMk id="55" creationId="{33349478-97CC-4817-8C85-09A8730123B7}"/>
          </ac:spMkLst>
        </pc:spChg>
        <pc:spChg chg="mod">
          <ac:chgData name="Stewart Gale" userId="3647ddd2-6040-41ae-a96d-232c23482af8" providerId="ADAL" clId="{7BC528BF-1940-417E-BAF9-96D71FC36357}" dt="2021-10-11T17:53:55.568" v="17"/>
          <ac:spMkLst>
            <pc:docMk/>
            <pc:sldMk cId="783805668" sldId="332"/>
            <ac:spMk id="56" creationId="{56C5A502-D30F-4E6B-8793-58EED5EE0D28}"/>
          </ac:spMkLst>
        </pc:spChg>
        <pc:spChg chg="mod">
          <ac:chgData name="Stewart Gale" userId="3647ddd2-6040-41ae-a96d-232c23482af8" providerId="ADAL" clId="{7BC528BF-1940-417E-BAF9-96D71FC36357}" dt="2021-10-11T17:58:01.250" v="49" actId="1076"/>
          <ac:spMkLst>
            <pc:docMk/>
            <pc:sldMk cId="783805668" sldId="332"/>
            <ac:spMk id="57" creationId="{33349478-97CC-4817-8C85-09A8730123B7}"/>
          </ac:spMkLst>
        </pc:spChg>
        <pc:spChg chg="mod">
          <ac:chgData name="Stewart Gale" userId="3647ddd2-6040-41ae-a96d-232c23482af8" providerId="ADAL" clId="{7BC528BF-1940-417E-BAF9-96D71FC36357}" dt="2021-10-11T17:53:55.568" v="17"/>
          <ac:spMkLst>
            <pc:docMk/>
            <pc:sldMk cId="783805668" sldId="332"/>
            <ac:spMk id="58" creationId="{56C5A502-D30F-4E6B-8793-58EED5EE0D28}"/>
          </ac:spMkLst>
        </pc:spChg>
        <pc:spChg chg="mod">
          <ac:chgData name="Stewart Gale" userId="3647ddd2-6040-41ae-a96d-232c23482af8" providerId="ADAL" clId="{7BC528BF-1940-417E-BAF9-96D71FC36357}" dt="2021-10-11T17:57:42.800" v="46" actId="1076"/>
          <ac:spMkLst>
            <pc:docMk/>
            <pc:sldMk cId="783805668" sldId="332"/>
            <ac:spMk id="59" creationId="{33349478-97CC-4817-8C85-09A8730123B7}"/>
          </ac:spMkLst>
        </pc:spChg>
        <pc:spChg chg="mod">
          <ac:chgData name="Stewart Gale" userId="3647ddd2-6040-41ae-a96d-232c23482af8" providerId="ADAL" clId="{7BC528BF-1940-417E-BAF9-96D71FC36357}" dt="2021-10-11T17:53:55.568" v="17"/>
          <ac:spMkLst>
            <pc:docMk/>
            <pc:sldMk cId="783805668" sldId="332"/>
            <ac:spMk id="60" creationId="{56C5A502-D30F-4E6B-8793-58EED5EE0D28}"/>
          </ac:spMkLst>
        </pc:spChg>
        <pc:spChg chg="mod">
          <ac:chgData name="Stewart Gale" userId="3647ddd2-6040-41ae-a96d-232c23482af8" providerId="ADAL" clId="{7BC528BF-1940-417E-BAF9-96D71FC36357}" dt="2021-10-11T17:57:51.369" v="48" actId="1076"/>
          <ac:spMkLst>
            <pc:docMk/>
            <pc:sldMk cId="783805668" sldId="332"/>
            <ac:spMk id="61" creationId="{33349478-97CC-4817-8C85-09A8730123B7}"/>
          </ac:spMkLst>
        </pc:spChg>
        <pc:spChg chg="mod">
          <ac:chgData name="Stewart Gale" userId="3647ddd2-6040-41ae-a96d-232c23482af8" providerId="ADAL" clId="{7BC528BF-1940-417E-BAF9-96D71FC36357}" dt="2021-10-11T17:53:55.568" v="17"/>
          <ac:spMkLst>
            <pc:docMk/>
            <pc:sldMk cId="783805668" sldId="332"/>
            <ac:spMk id="62" creationId="{56C5A502-D30F-4E6B-8793-58EED5EE0D28}"/>
          </ac:spMkLst>
        </pc:spChg>
      </pc:sldChg>
      <pc:sldChg chg="del">
        <pc:chgData name="Stewart Gale" userId="3647ddd2-6040-41ae-a96d-232c23482af8" providerId="ADAL" clId="{7BC528BF-1940-417E-BAF9-96D71FC36357}" dt="2021-10-11T17:52:59.436" v="3" actId="47"/>
        <pc:sldMkLst>
          <pc:docMk/>
          <pc:sldMk cId="1183574573" sldId="332"/>
        </pc:sldMkLst>
      </pc:sldChg>
      <pc:sldChg chg="addSp delSp modSp new mod">
        <pc:chgData name="Stewart Gale" userId="3647ddd2-6040-41ae-a96d-232c23482af8" providerId="ADAL" clId="{7BC528BF-1940-417E-BAF9-96D71FC36357}" dt="2021-10-11T17:58:26.899" v="78" actId="1076"/>
        <pc:sldMkLst>
          <pc:docMk/>
          <pc:sldMk cId="787344681" sldId="333"/>
        </pc:sldMkLst>
        <pc:spChg chg="del mod">
          <ac:chgData name="Stewart Gale" userId="3647ddd2-6040-41ae-a96d-232c23482af8" providerId="ADAL" clId="{7BC528BF-1940-417E-BAF9-96D71FC36357}" dt="2021-10-11T17:53:48.209" v="16" actId="478"/>
          <ac:spMkLst>
            <pc:docMk/>
            <pc:sldMk cId="787344681" sldId="333"/>
            <ac:spMk id="2" creationId="{8163ABED-D162-444E-AED8-06E45F106162}"/>
          </ac:spMkLst>
        </pc:spChg>
        <pc:spChg chg="del">
          <ac:chgData name="Stewart Gale" userId="3647ddd2-6040-41ae-a96d-232c23482af8" providerId="ADAL" clId="{7BC528BF-1940-417E-BAF9-96D71FC36357}" dt="2021-10-11T17:53:48.209" v="16" actId="478"/>
          <ac:spMkLst>
            <pc:docMk/>
            <pc:sldMk cId="787344681" sldId="333"/>
            <ac:spMk id="3" creationId="{9E228175-B642-4A57-BE33-1D8B69F9226B}"/>
          </ac:spMkLst>
        </pc:spChg>
        <pc:spChg chg="add mod">
          <ac:chgData name="Stewart Gale" userId="3647ddd2-6040-41ae-a96d-232c23482af8" providerId="ADAL" clId="{7BC528BF-1940-417E-BAF9-96D71FC36357}" dt="2021-10-11T17:58:26.899" v="78" actId="1076"/>
          <ac:spMkLst>
            <pc:docMk/>
            <pc:sldMk cId="787344681" sldId="333"/>
            <ac:spMk id="4" creationId="{1A4121B0-82BA-47CA-8493-61E060C4B465}"/>
          </ac:spMkLst>
        </pc:spChg>
      </pc:sldChg>
      <pc:sldMasterChg chg="modSp modSldLayout">
        <pc:chgData name="Stewart Gale" userId="3647ddd2-6040-41ae-a96d-232c23482af8" providerId="ADAL" clId="{7BC528BF-1940-417E-BAF9-96D71FC36357}" dt="2021-10-11T17:53:55.568" v="17"/>
        <pc:sldMasterMkLst>
          <pc:docMk/>
          <pc:sldMasterMk cId="272433006" sldId="2147483660"/>
        </pc:sldMasterMkLst>
        <pc:spChg chg="mod">
          <ac:chgData name="Stewart Gale" userId="3647ddd2-6040-41ae-a96d-232c23482af8" providerId="ADAL" clId="{7BC528BF-1940-417E-BAF9-96D71FC36357}" dt="2021-10-11T17:53:55.568" v="17"/>
          <ac:spMkLst>
            <pc:docMk/>
            <pc:sldMasterMk cId="272433006" sldId="2147483660"/>
            <ac:spMk id="2" creationId="{00000000-0000-0000-0000-000000000000}"/>
          </ac:spMkLst>
        </pc:spChg>
        <pc:spChg chg="mod">
          <ac:chgData name="Stewart Gale" userId="3647ddd2-6040-41ae-a96d-232c23482af8" providerId="ADAL" clId="{7BC528BF-1940-417E-BAF9-96D71FC36357}" dt="2021-10-11T17:53:55.568" v="17"/>
          <ac:spMkLst>
            <pc:docMk/>
            <pc:sldMasterMk cId="272433006" sldId="2147483660"/>
            <ac:spMk id="3" creationId="{00000000-0000-0000-0000-000000000000}"/>
          </ac:spMkLst>
        </pc:spChg>
        <pc:spChg chg="mod">
          <ac:chgData name="Stewart Gale" userId="3647ddd2-6040-41ae-a96d-232c23482af8" providerId="ADAL" clId="{7BC528BF-1940-417E-BAF9-96D71FC36357}" dt="2021-10-11T17:53:55.568" v="17"/>
          <ac:spMkLst>
            <pc:docMk/>
            <pc:sldMasterMk cId="272433006" sldId="2147483660"/>
            <ac:spMk id="4" creationId="{00000000-0000-0000-0000-000000000000}"/>
          </ac:spMkLst>
        </pc:spChg>
        <pc:spChg chg="mod">
          <ac:chgData name="Stewart Gale" userId="3647ddd2-6040-41ae-a96d-232c23482af8" providerId="ADAL" clId="{7BC528BF-1940-417E-BAF9-96D71FC36357}" dt="2021-10-11T17:53:55.568" v="17"/>
          <ac:spMkLst>
            <pc:docMk/>
            <pc:sldMasterMk cId="272433006" sldId="2147483660"/>
            <ac:spMk id="5" creationId="{00000000-0000-0000-0000-000000000000}"/>
          </ac:spMkLst>
        </pc:spChg>
        <pc:spChg chg="mod">
          <ac:chgData name="Stewart Gale" userId="3647ddd2-6040-41ae-a96d-232c23482af8" providerId="ADAL" clId="{7BC528BF-1940-417E-BAF9-96D71FC36357}" dt="2021-10-11T17:53:55.568" v="17"/>
          <ac:spMkLst>
            <pc:docMk/>
            <pc:sldMasterMk cId="272433006" sldId="2147483660"/>
            <ac:spMk id="6" creationId="{00000000-0000-0000-0000-000000000000}"/>
          </ac:spMkLst>
        </pc:spChg>
        <pc:sldLayoutChg chg="modSp">
          <pc:chgData name="Stewart Gale" userId="3647ddd2-6040-41ae-a96d-232c23482af8" providerId="ADAL" clId="{7BC528BF-1940-417E-BAF9-96D71FC36357}" dt="2021-10-11T17:53:55.568" v="17"/>
          <pc:sldLayoutMkLst>
            <pc:docMk/>
            <pc:sldMasterMk cId="272433006" sldId="2147483660"/>
            <pc:sldLayoutMk cId="874346258" sldId="2147483661"/>
          </pc:sldLayoutMkLst>
          <pc:spChg chg="mod">
            <ac:chgData name="Stewart Gale" userId="3647ddd2-6040-41ae-a96d-232c23482af8" providerId="ADAL" clId="{7BC528BF-1940-417E-BAF9-96D71FC36357}" dt="2021-10-11T17:53:55.568" v="17"/>
            <ac:spMkLst>
              <pc:docMk/>
              <pc:sldMasterMk cId="272433006" sldId="2147483660"/>
              <pc:sldLayoutMk cId="874346258" sldId="2147483661"/>
              <ac:spMk id="2" creationId="{00000000-0000-0000-0000-000000000000}"/>
            </ac:spMkLst>
          </pc:spChg>
          <pc:spChg chg="mod">
            <ac:chgData name="Stewart Gale" userId="3647ddd2-6040-41ae-a96d-232c23482af8" providerId="ADAL" clId="{7BC528BF-1940-417E-BAF9-96D71FC36357}" dt="2021-10-11T17:53:55.568" v="17"/>
            <ac:spMkLst>
              <pc:docMk/>
              <pc:sldMasterMk cId="272433006" sldId="2147483660"/>
              <pc:sldLayoutMk cId="874346258" sldId="2147483661"/>
              <ac:spMk id="3" creationId="{00000000-0000-0000-0000-000000000000}"/>
            </ac:spMkLst>
          </pc:spChg>
        </pc:sldLayoutChg>
        <pc:sldLayoutChg chg="modSp">
          <pc:chgData name="Stewart Gale" userId="3647ddd2-6040-41ae-a96d-232c23482af8" providerId="ADAL" clId="{7BC528BF-1940-417E-BAF9-96D71FC36357}" dt="2021-10-11T17:53:55.568" v="17"/>
          <pc:sldLayoutMkLst>
            <pc:docMk/>
            <pc:sldMasterMk cId="272433006" sldId="2147483660"/>
            <pc:sldLayoutMk cId="1709023471" sldId="2147483663"/>
          </pc:sldLayoutMkLst>
          <pc:spChg chg="mod">
            <ac:chgData name="Stewart Gale" userId="3647ddd2-6040-41ae-a96d-232c23482af8" providerId="ADAL" clId="{7BC528BF-1940-417E-BAF9-96D71FC36357}" dt="2021-10-11T17:53:55.568" v="17"/>
            <ac:spMkLst>
              <pc:docMk/>
              <pc:sldMasterMk cId="272433006" sldId="2147483660"/>
              <pc:sldLayoutMk cId="1709023471" sldId="2147483663"/>
              <ac:spMk id="2" creationId="{00000000-0000-0000-0000-000000000000}"/>
            </ac:spMkLst>
          </pc:spChg>
          <pc:spChg chg="mod">
            <ac:chgData name="Stewart Gale" userId="3647ddd2-6040-41ae-a96d-232c23482af8" providerId="ADAL" clId="{7BC528BF-1940-417E-BAF9-96D71FC36357}" dt="2021-10-11T17:53:55.568" v="17"/>
            <ac:spMkLst>
              <pc:docMk/>
              <pc:sldMasterMk cId="272433006" sldId="2147483660"/>
              <pc:sldLayoutMk cId="1709023471" sldId="2147483663"/>
              <ac:spMk id="3" creationId="{00000000-0000-0000-0000-000000000000}"/>
            </ac:spMkLst>
          </pc:spChg>
        </pc:sldLayoutChg>
        <pc:sldLayoutChg chg="modSp">
          <pc:chgData name="Stewart Gale" userId="3647ddd2-6040-41ae-a96d-232c23482af8" providerId="ADAL" clId="{7BC528BF-1940-417E-BAF9-96D71FC36357}" dt="2021-10-11T17:53:55.568" v="17"/>
          <pc:sldLayoutMkLst>
            <pc:docMk/>
            <pc:sldMasterMk cId="272433006" sldId="2147483660"/>
            <pc:sldLayoutMk cId="2144116268" sldId="2147483664"/>
          </pc:sldLayoutMkLst>
          <pc:spChg chg="mod">
            <ac:chgData name="Stewart Gale" userId="3647ddd2-6040-41ae-a96d-232c23482af8" providerId="ADAL" clId="{7BC528BF-1940-417E-BAF9-96D71FC36357}" dt="2021-10-11T17:53:55.568" v="17"/>
            <ac:spMkLst>
              <pc:docMk/>
              <pc:sldMasterMk cId="272433006" sldId="2147483660"/>
              <pc:sldLayoutMk cId="2144116268" sldId="2147483664"/>
              <ac:spMk id="3" creationId="{00000000-0000-0000-0000-000000000000}"/>
            </ac:spMkLst>
          </pc:spChg>
          <pc:spChg chg="mod">
            <ac:chgData name="Stewart Gale" userId="3647ddd2-6040-41ae-a96d-232c23482af8" providerId="ADAL" clId="{7BC528BF-1940-417E-BAF9-96D71FC36357}" dt="2021-10-11T17:53:55.568" v="17"/>
            <ac:spMkLst>
              <pc:docMk/>
              <pc:sldMasterMk cId="272433006" sldId="2147483660"/>
              <pc:sldLayoutMk cId="2144116268" sldId="2147483664"/>
              <ac:spMk id="4" creationId="{00000000-0000-0000-0000-000000000000}"/>
            </ac:spMkLst>
          </pc:spChg>
        </pc:sldLayoutChg>
        <pc:sldLayoutChg chg="modSp">
          <pc:chgData name="Stewart Gale" userId="3647ddd2-6040-41ae-a96d-232c23482af8" providerId="ADAL" clId="{7BC528BF-1940-417E-BAF9-96D71FC36357}" dt="2021-10-11T17:53:55.568" v="17"/>
          <pc:sldLayoutMkLst>
            <pc:docMk/>
            <pc:sldMasterMk cId="272433006" sldId="2147483660"/>
            <pc:sldLayoutMk cId="419989024" sldId="2147483665"/>
          </pc:sldLayoutMkLst>
          <pc:spChg chg="mod">
            <ac:chgData name="Stewart Gale" userId="3647ddd2-6040-41ae-a96d-232c23482af8" providerId="ADAL" clId="{7BC528BF-1940-417E-BAF9-96D71FC36357}" dt="2021-10-11T17:53:55.568" v="17"/>
            <ac:spMkLst>
              <pc:docMk/>
              <pc:sldMasterMk cId="272433006" sldId="2147483660"/>
              <pc:sldLayoutMk cId="419989024" sldId="2147483665"/>
              <ac:spMk id="2" creationId="{00000000-0000-0000-0000-000000000000}"/>
            </ac:spMkLst>
          </pc:spChg>
          <pc:spChg chg="mod">
            <ac:chgData name="Stewart Gale" userId="3647ddd2-6040-41ae-a96d-232c23482af8" providerId="ADAL" clId="{7BC528BF-1940-417E-BAF9-96D71FC36357}" dt="2021-10-11T17:53:55.568" v="17"/>
            <ac:spMkLst>
              <pc:docMk/>
              <pc:sldMasterMk cId="272433006" sldId="2147483660"/>
              <pc:sldLayoutMk cId="419989024" sldId="2147483665"/>
              <ac:spMk id="3" creationId="{00000000-0000-0000-0000-000000000000}"/>
            </ac:spMkLst>
          </pc:spChg>
          <pc:spChg chg="mod">
            <ac:chgData name="Stewart Gale" userId="3647ddd2-6040-41ae-a96d-232c23482af8" providerId="ADAL" clId="{7BC528BF-1940-417E-BAF9-96D71FC36357}" dt="2021-10-11T17:53:55.568" v="17"/>
            <ac:spMkLst>
              <pc:docMk/>
              <pc:sldMasterMk cId="272433006" sldId="2147483660"/>
              <pc:sldLayoutMk cId="419989024" sldId="2147483665"/>
              <ac:spMk id="4" creationId="{00000000-0000-0000-0000-000000000000}"/>
            </ac:spMkLst>
          </pc:spChg>
          <pc:spChg chg="mod">
            <ac:chgData name="Stewart Gale" userId="3647ddd2-6040-41ae-a96d-232c23482af8" providerId="ADAL" clId="{7BC528BF-1940-417E-BAF9-96D71FC36357}" dt="2021-10-11T17:53:55.568" v="17"/>
            <ac:spMkLst>
              <pc:docMk/>
              <pc:sldMasterMk cId="272433006" sldId="2147483660"/>
              <pc:sldLayoutMk cId="419989024" sldId="2147483665"/>
              <ac:spMk id="5" creationId="{00000000-0000-0000-0000-000000000000}"/>
            </ac:spMkLst>
          </pc:spChg>
          <pc:spChg chg="mod">
            <ac:chgData name="Stewart Gale" userId="3647ddd2-6040-41ae-a96d-232c23482af8" providerId="ADAL" clId="{7BC528BF-1940-417E-BAF9-96D71FC36357}" dt="2021-10-11T17:53:55.568" v="17"/>
            <ac:spMkLst>
              <pc:docMk/>
              <pc:sldMasterMk cId="272433006" sldId="2147483660"/>
              <pc:sldLayoutMk cId="419989024" sldId="2147483665"/>
              <ac:spMk id="6" creationId="{00000000-0000-0000-0000-000000000000}"/>
            </ac:spMkLst>
          </pc:spChg>
        </pc:sldLayoutChg>
        <pc:sldLayoutChg chg="modSp">
          <pc:chgData name="Stewart Gale" userId="3647ddd2-6040-41ae-a96d-232c23482af8" providerId="ADAL" clId="{7BC528BF-1940-417E-BAF9-96D71FC36357}" dt="2021-10-11T17:53:55.568" v="17"/>
          <pc:sldLayoutMkLst>
            <pc:docMk/>
            <pc:sldMasterMk cId="272433006" sldId="2147483660"/>
            <pc:sldLayoutMk cId="777854976" sldId="2147483668"/>
          </pc:sldLayoutMkLst>
          <pc:spChg chg="mod">
            <ac:chgData name="Stewart Gale" userId="3647ddd2-6040-41ae-a96d-232c23482af8" providerId="ADAL" clId="{7BC528BF-1940-417E-BAF9-96D71FC36357}" dt="2021-10-11T17:53:55.568" v="17"/>
            <ac:spMkLst>
              <pc:docMk/>
              <pc:sldMasterMk cId="272433006" sldId="2147483660"/>
              <pc:sldLayoutMk cId="777854976" sldId="2147483668"/>
              <ac:spMk id="2" creationId="{00000000-0000-0000-0000-000000000000}"/>
            </ac:spMkLst>
          </pc:spChg>
          <pc:spChg chg="mod">
            <ac:chgData name="Stewart Gale" userId="3647ddd2-6040-41ae-a96d-232c23482af8" providerId="ADAL" clId="{7BC528BF-1940-417E-BAF9-96D71FC36357}" dt="2021-10-11T17:53:55.568" v="17"/>
            <ac:spMkLst>
              <pc:docMk/>
              <pc:sldMasterMk cId="272433006" sldId="2147483660"/>
              <pc:sldLayoutMk cId="777854976" sldId="2147483668"/>
              <ac:spMk id="3" creationId="{00000000-0000-0000-0000-000000000000}"/>
            </ac:spMkLst>
          </pc:spChg>
          <pc:spChg chg="mod">
            <ac:chgData name="Stewart Gale" userId="3647ddd2-6040-41ae-a96d-232c23482af8" providerId="ADAL" clId="{7BC528BF-1940-417E-BAF9-96D71FC36357}" dt="2021-10-11T17:53:55.568" v="17"/>
            <ac:spMkLst>
              <pc:docMk/>
              <pc:sldMasterMk cId="272433006" sldId="2147483660"/>
              <pc:sldLayoutMk cId="777854976" sldId="2147483668"/>
              <ac:spMk id="4" creationId="{00000000-0000-0000-0000-000000000000}"/>
            </ac:spMkLst>
          </pc:spChg>
        </pc:sldLayoutChg>
        <pc:sldLayoutChg chg="modSp">
          <pc:chgData name="Stewart Gale" userId="3647ddd2-6040-41ae-a96d-232c23482af8" providerId="ADAL" clId="{7BC528BF-1940-417E-BAF9-96D71FC36357}" dt="2021-10-11T17:53:55.568" v="17"/>
          <pc:sldLayoutMkLst>
            <pc:docMk/>
            <pc:sldMasterMk cId="272433006" sldId="2147483660"/>
            <pc:sldLayoutMk cId="916789821" sldId="2147483669"/>
          </pc:sldLayoutMkLst>
          <pc:spChg chg="mod">
            <ac:chgData name="Stewart Gale" userId="3647ddd2-6040-41ae-a96d-232c23482af8" providerId="ADAL" clId="{7BC528BF-1940-417E-BAF9-96D71FC36357}" dt="2021-10-11T17:53:55.568" v="17"/>
            <ac:spMkLst>
              <pc:docMk/>
              <pc:sldMasterMk cId="272433006" sldId="2147483660"/>
              <pc:sldLayoutMk cId="916789821" sldId="2147483669"/>
              <ac:spMk id="2" creationId="{00000000-0000-0000-0000-000000000000}"/>
            </ac:spMkLst>
          </pc:spChg>
          <pc:spChg chg="mod">
            <ac:chgData name="Stewart Gale" userId="3647ddd2-6040-41ae-a96d-232c23482af8" providerId="ADAL" clId="{7BC528BF-1940-417E-BAF9-96D71FC36357}" dt="2021-10-11T17:53:55.568" v="17"/>
            <ac:spMkLst>
              <pc:docMk/>
              <pc:sldMasterMk cId="272433006" sldId="2147483660"/>
              <pc:sldLayoutMk cId="916789821" sldId="2147483669"/>
              <ac:spMk id="3" creationId="{00000000-0000-0000-0000-000000000000}"/>
            </ac:spMkLst>
          </pc:spChg>
          <pc:spChg chg="mod">
            <ac:chgData name="Stewart Gale" userId="3647ddd2-6040-41ae-a96d-232c23482af8" providerId="ADAL" clId="{7BC528BF-1940-417E-BAF9-96D71FC36357}" dt="2021-10-11T17:53:55.568" v="17"/>
            <ac:spMkLst>
              <pc:docMk/>
              <pc:sldMasterMk cId="272433006" sldId="2147483660"/>
              <pc:sldLayoutMk cId="916789821" sldId="2147483669"/>
              <ac:spMk id="4" creationId="{00000000-0000-0000-0000-000000000000}"/>
            </ac:spMkLst>
          </pc:spChg>
        </pc:sldLayoutChg>
        <pc:sldLayoutChg chg="modSp">
          <pc:chgData name="Stewart Gale" userId="3647ddd2-6040-41ae-a96d-232c23482af8" providerId="ADAL" clId="{7BC528BF-1940-417E-BAF9-96D71FC36357}" dt="2021-10-11T17:53:55.568" v="17"/>
          <pc:sldLayoutMkLst>
            <pc:docMk/>
            <pc:sldMasterMk cId="272433006" sldId="2147483660"/>
            <pc:sldLayoutMk cId="3035475751" sldId="2147483671"/>
          </pc:sldLayoutMkLst>
          <pc:spChg chg="mod">
            <ac:chgData name="Stewart Gale" userId="3647ddd2-6040-41ae-a96d-232c23482af8" providerId="ADAL" clId="{7BC528BF-1940-417E-BAF9-96D71FC36357}" dt="2021-10-11T17:53:55.568" v="17"/>
            <ac:spMkLst>
              <pc:docMk/>
              <pc:sldMasterMk cId="272433006" sldId="2147483660"/>
              <pc:sldLayoutMk cId="3035475751" sldId="2147483671"/>
              <ac:spMk id="2" creationId="{00000000-0000-0000-0000-000000000000}"/>
            </ac:spMkLst>
          </pc:spChg>
          <pc:spChg chg="mod">
            <ac:chgData name="Stewart Gale" userId="3647ddd2-6040-41ae-a96d-232c23482af8" providerId="ADAL" clId="{7BC528BF-1940-417E-BAF9-96D71FC36357}" dt="2021-10-11T17:53:55.568" v="17"/>
            <ac:spMkLst>
              <pc:docMk/>
              <pc:sldMasterMk cId="272433006" sldId="2147483660"/>
              <pc:sldLayoutMk cId="3035475751" sldId="2147483671"/>
              <ac:spMk id="3" creationId="{00000000-0000-0000-0000-000000000000}"/>
            </ac:spMkLst>
          </pc:spChg>
        </pc:sldLayout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92A451-1D68-4C67-BE54-8E146B936B11}" type="datetimeFigureOut">
              <a:rPr lang="en-GB" smtClean="0"/>
              <a:pPr/>
              <a:t>20/09/2022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E91062-EF12-46A9-B437-7769B7E4707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4141805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E91062-EF12-46A9-B437-7769B7E4707B}" type="slidenum">
              <a:rPr lang="en-GB" smtClean="0"/>
              <a:pPr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330596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E91062-EF12-46A9-B437-7769B7E4707B}" type="slidenum">
              <a:rPr lang="en-GB" smtClean="0"/>
              <a:pPr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275785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E91062-EF12-46A9-B437-7769B7E4707B}" type="slidenum">
              <a:rPr lang="en-GB" smtClean="0"/>
              <a:pPr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083957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E91062-EF12-46A9-B437-7769B7E4707B}" type="slidenum">
              <a:rPr lang="en-GB" smtClean="0"/>
              <a:pPr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415221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pPr/>
              <a:t>20/09/2022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729784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pPr/>
              <a:t>20/09/2022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38694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pPr/>
              <a:t>20/09/2022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256623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pPr/>
              <a:t>20/09/2022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613287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pPr/>
              <a:t>20/09/2022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71159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pPr/>
              <a:t>20/09/2022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21692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pPr/>
              <a:t>20/09/2022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782482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pPr/>
              <a:t>20/09/2022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7891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pPr/>
              <a:t>20/09/2022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565155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pPr/>
              <a:t>20/09/2022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60261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595939-B29A-4B1C-9214-A2E5F705DF7E}" type="datetimeFigureOut">
              <a:rPr lang="en-GB" smtClean="0"/>
              <a:pPr/>
              <a:t>20/09/2022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5D49A-3CF4-4982-A811-890D0C0D477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803437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595939-B29A-4B1C-9214-A2E5F705DF7E}" type="datetimeFigureOut">
              <a:rPr lang="en-GB" smtClean="0"/>
              <a:pPr/>
              <a:t>20/09/2022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A5D49A-3CF4-4982-A811-890D0C0D4771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66886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13" Type="http://schemas.openxmlformats.org/officeDocument/2006/relationships/image" Target="../media/image27.png"/><Relationship Id="rId3" Type="http://schemas.openxmlformats.org/officeDocument/2006/relationships/image" Target="../media/image17.png"/><Relationship Id="rId7" Type="http://schemas.openxmlformats.org/officeDocument/2006/relationships/image" Target="../media/image21.png"/><Relationship Id="rId12" Type="http://schemas.openxmlformats.org/officeDocument/2006/relationships/image" Target="../media/image26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3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0.png"/><Relationship Id="rId11" Type="http://schemas.openxmlformats.org/officeDocument/2006/relationships/image" Target="../media/image25.png"/><Relationship Id="rId5" Type="http://schemas.openxmlformats.org/officeDocument/2006/relationships/image" Target="../media/image19.png"/><Relationship Id="rId15" Type="http://schemas.openxmlformats.org/officeDocument/2006/relationships/image" Target="../media/image29.png"/><Relationship Id="rId10" Type="http://schemas.openxmlformats.org/officeDocument/2006/relationships/image" Target="../media/image24.png"/><Relationship Id="rId4" Type="http://schemas.openxmlformats.org/officeDocument/2006/relationships/image" Target="../media/image18.png"/><Relationship Id="rId9" Type="http://schemas.openxmlformats.org/officeDocument/2006/relationships/image" Target="../media/image23.png"/><Relationship Id="rId14" Type="http://schemas.openxmlformats.org/officeDocument/2006/relationships/image" Target="../media/image28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3" Type="http://schemas.openxmlformats.org/officeDocument/2006/relationships/image" Target="../media/image41.png"/><Relationship Id="rId18" Type="http://schemas.openxmlformats.org/officeDocument/2006/relationships/image" Target="../media/image46.png"/><Relationship Id="rId26" Type="http://schemas.openxmlformats.org/officeDocument/2006/relationships/image" Target="../media/image16.png"/><Relationship Id="rId3" Type="http://schemas.openxmlformats.org/officeDocument/2006/relationships/image" Target="../media/image31.png"/><Relationship Id="rId21" Type="http://schemas.openxmlformats.org/officeDocument/2006/relationships/image" Target="../media/image11.png"/><Relationship Id="rId34" Type="http://schemas.openxmlformats.org/officeDocument/2006/relationships/image" Target="../media/image54.png"/><Relationship Id="rId7" Type="http://schemas.openxmlformats.org/officeDocument/2006/relationships/image" Target="../media/image35.png"/><Relationship Id="rId12" Type="http://schemas.openxmlformats.org/officeDocument/2006/relationships/image" Target="../media/image40.png"/><Relationship Id="rId17" Type="http://schemas.openxmlformats.org/officeDocument/2006/relationships/image" Target="../media/image45.png"/><Relationship Id="rId25" Type="http://schemas.openxmlformats.org/officeDocument/2006/relationships/image" Target="../media/image15.png"/><Relationship Id="rId33" Type="http://schemas.openxmlformats.org/officeDocument/2006/relationships/image" Target="../media/image53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44.png"/><Relationship Id="rId20" Type="http://schemas.openxmlformats.org/officeDocument/2006/relationships/image" Target="../media/image10.png"/><Relationship Id="rId29" Type="http://schemas.openxmlformats.org/officeDocument/2006/relationships/image" Target="../media/image4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png"/><Relationship Id="rId11" Type="http://schemas.openxmlformats.org/officeDocument/2006/relationships/image" Target="../media/image39.png"/><Relationship Id="rId24" Type="http://schemas.openxmlformats.org/officeDocument/2006/relationships/image" Target="../media/image14.png"/><Relationship Id="rId32" Type="http://schemas.openxmlformats.org/officeDocument/2006/relationships/image" Target="../media/image52.png"/><Relationship Id="rId5" Type="http://schemas.openxmlformats.org/officeDocument/2006/relationships/image" Target="../media/image33.png"/><Relationship Id="rId15" Type="http://schemas.openxmlformats.org/officeDocument/2006/relationships/image" Target="../media/image43.png"/><Relationship Id="rId23" Type="http://schemas.openxmlformats.org/officeDocument/2006/relationships/image" Target="../media/image13.png"/><Relationship Id="rId28" Type="http://schemas.openxmlformats.org/officeDocument/2006/relationships/image" Target="../media/image48.png"/><Relationship Id="rId10" Type="http://schemas.openxmlformats.org/officeDocument/2006/relationships/image" Target="../media/image38.png"/><Relationship Id="rId19" Type="http://schemas.openxmlformats.org/officeDocument/2006/relationships/image" Target="../media/image9.png"/><Relationship Id="rId31" Type="http://schemas.openxmlformats.org/officeDocument/2006/relationships/image" Target="../media/image51.png"/><Relationship Id="rId4" Type="http://schemas.openxmlformats.org/officeDocument/2006/relationships/image" Target="../media/image32.png"/><Relationship Id="rId9" Type="http://schemas.openxmlformats.org/officeDocument/2006/relationships/image" Target="../media/image37.png"/><Relationship Id="rId14" Type="http://schemas.openxmlformats.org/officeDocument/2006/relationships/image" Target="../media/image42.png"/><Relationship Id="rId22" Type="http://schemas.openxmlformats.org/officeDocument/2006/relationships/image" Target="../media/image12.png"/><Relationship Id="rId27" Type="http://schemas.openxmlformats.org/officeDocument/2006/relationships/image" Target="../media/image47.png"/><Relationship Id="rId30" Type="http://schemas.openxmlformats.org/officeDocument/2006/relationships/image" Target="../media/image50.png"/><Relationship Id="rId8" Type="http://schemas.openxmlformats.org/officeDocument/2006/relationships/image" Target="../media/image3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png"/><Relationship Id="rId13" Type="http://schemas.openxmlformats.org/officeDocument/2006/relationships/image" Target="../media/image65.png"/><Relationship Id="rId18" Type="http://schemas.openxmlformats.org/officeDocument/2006/relationships/image" Target="../media/image70.png"/><Relationship Id="rId26" Type="http://schemas.openxmlformats.org/officeDocument/2006/relationships/image" Target="../media/image78.png"/><Relationship Id="rId3" Type="http://schemas.openxmlformats.org/officeDocument/2006/relationships/image" Target="../media/image55.png"/><Relationship Id="rId21" Type="http://schemas.openxmlformats.org/officeDocument/2006/relationships/image" Target="../media/image73.png"/><Relationship Id="rId7" Type="http://schemas.openxmlformats.org/officeDocument/2006/relationships/image" Target="../media/image59.png"/><Relationship Id="rId12" Type="http://schemas.openxmlformats.org/officeDocument/2006/relationships/image" Target="../media/image64.png"/><Relationship Id="rId17" Type="http://schemas.openxmlformats.org/officeDocument/2006/relationships/image" Target="../media/image69.png"/><Relationship Id="rId25" Type="http://schemas.openxmlformats.org/officeDocument/2006/relationships/image" Target="../media/image77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68.png"/><Relationship Id="rId20" Type="http://schemas.openxmlformats.org/officeDocument/2006/relationships/image" Target="../media/image72.png"/><Relationship Id="rId29" Type="http://schemas.openxmlformats.org/officeDocument/2006/relationships/image" Target="../media/image8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8.png"/><Relationship Id="rId11" Type="http://schemas.openxmlformats.org/officeDocument/2006/relationships/image" Target="../media/image63.png"/><Relationship Id="rId24" Type="http://schemas.openxmlformats.org/officeDocument/2006/relationships/image" Target="../media/image76.png"/><Relationship Id="rId5" Type="http://schemas.openxmlformats.org/officeDocument/2006/relationships/image" Target="../media/image57.png"/><Relationship Id="rId15" Type="http://schemas.openxmlformats.org/officeDocument/2006/relationships/image" Target="../media/image67.png"/><Relationship Id="rId23" Type="http://schemas.openxmlformats.org/officeDocument/2006/relationships/image" Target="../media/image75.png"/><Relationship Id="rId28" Type="http://schemas.openxmlformats.org/officeDocument/2006/relationships/image" Target="../media/image80.png"/><Relationship Id="rId10" Type="http://schemas.openxmlformats.org/officeDocument/2006/relationships/image" Target="../media/image62.png"/><Relationship Id="rId19" Type="http://schemas.openxmlformats.org/officeDocument/2006/relationships/image" Target="../media/image71.png"/><Relationship Id="rId4" Type="http://schemas.openxmlformats.org/officeDocument/2006/relationships/image" Target="../media/image56.png"/><Relationship Id="rId9" Type="http://schemas.openxmlformats.org/officeDocument/2006/relationships/image" Target="../media/image61.png"/><Relationship Id="rId14" Type="http://schemas.openxmlformats.org/officeDocument/2006/relationships/image" Target="../media/image66.png"/><Relationship Id="rId22" Type="http://schemas.openxmlformats.org/officeDocument/2006/relationships/image" Target="../media/image74.png"/><Relationship Id="rId27" Type="http://schemas.openxmlformats.org/officeDocument/2006/relationships/image" Target="../media/image79.png"/><Relationship Id="rId30" Type="http://schemas.openxmlformats.org/officeDocument/2006/relationships/image" Target="../media/image8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33349478-97CC-4817-8C85-09A8730123B7}"/>
                  </a:ext>
                </a:extLst>
              </p:cNvPr>
              <p:cNvSpPr txBox="1"/>
              <p:nvPr/>
            </p:nvSpPr>
            <p:spPr>
              <a:xfrm>
                <a:off x="529902" y="622388"/>
                <a:ext cx="2999604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>
                  <a:defRPr/>
                </a:pPr>
                <a:r>
                  <a:rPr lang="en-GB" sz="2400" b="1" dirty="0"/>
                  <a:t>1)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6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+5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+4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+3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GB" sz="2400" dirty="0"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33349478-97CC-4817-8C85-09A8730123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9902" y="622388"/>
                <a:ext cx="2999604" cy="369332"/>
              </a:xfrm>
              <a:prstGeom prst="rect">
                <a:avLst/>
              </a:prstGeom>
              <a:blipFill>
                <a:blip r:embed="rId3"/>
                <a:stretch>
                  <a:fillRect l="-6301" t="-24590" r="-1423" b="-4918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45BAD1A9-38A8-4514-AECB-E7A1DC7181CB}"/>
                  </a:ext>
                </a:extLst>
              </p:cNvPr>
              <p:cNvSpPr txBox="1"/>
              <p:nvPr/>
            </p:nvSpPr>
            <p:spPr>
              <a:xfrm>
                <a:off x="529902" y="1430770"/>
                <a:ext cx="2999604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>
                  <a:defRPr/>
                </a:pPr>
                <a:r>
                  <a:rPr lang="en-GB" sz="2400" b="1" dirty="0"/>
                  <a:t>2)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6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+5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+4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−3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GB" sz="2400" dirty="0"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45BAD1A9-38A8-4514-AECB-E7A1DC7181C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9902" y="1430770"/>
                <a:ext cx="2999604" cy="369332"/>
              </a:xfrm>
              <a:prstGeom prst="rect">
                <a:avLst/>
              </a:prstGeom>
              <a:blipFill>
                <a:blip r:embed="rId4"/>
                <a:stretch>
                  <a:fillRect l="-6301" t="-26667" r="-1423" b="-5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56C5A502-D30F-4E6B-8793-58EED5EE0D28}"/>
                  </a:ext>
                </a:extLst>
              </p:cNvPr>
              <p:cNvSpPr txBox="1"/>
              <p:nvPr/>
            </p:nvSpPr>
            <p:spPr>
              <a:xfrm>
                <a:off x="529901" y="2239152"/>
                <a:ext cx="2999604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>
                  <a:defRPr/>
                </a:pPr>
                <a:r>
                  <a:rPr lang="en-GB" sz="2400" b="1" dirty="0"/>
                  <a:t>3)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6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+5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−4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−3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GB" sz="2400" dirty="0"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56C5A502-D30F-4E6B-8793-58EED5EE0D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9901" y="2239152"/>
                <a:ext cx="2999604" cy="369332"/>
              </a:xfrm>
              <a:prstGeom prst="rect">
                <a:avLst/>
              </a:prstGeom>
              <a:blipFill>
                <a:blip r:embed="rId5"/>
                <a:stretch>
                  <a:fillRect l="-6301" t="-24590" r="-1423" b="-4918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6B043FA9-A7A8-4ACC-8ACD-F6A69AF1E501}"/>
                  </a:ext>
                </a:extLst>
              </p:cNvPr>
              <p:cNvSpPr txBox="1"/>
              <p:nvPr/>
            </p:nvSpPr>
            <p:spPr>
              <a:xfrm>
                <a:off x="529900" y="3047534"/>
                <a:ext cx="2999604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>
                  <a:defRPr/>
                </a:pPr>
                <a:r>
                  <a:rPr lang="en-GB" sz="2400" b="1" dirty="0"/>
                  <a:t>4)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6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−5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−4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−3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GB" sz="2400" dirty="0"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6B043FA9-A7A8-4ACC-8ACD-F6A69AF1E5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9900" y="3047534"/>
                <a:ext cx="2999604" cy="369332"/>
              </a:xfrm>
              <a:prstGeom prst="rect">
                <a:avLst/>
              </a:prstGeom>
              <a:blipFill>
                <a:blip r:embed="rId6"/>
                <a:stretch>
                  <a:fillRect l="-6301" t="-26230" r="-1423" b="-4754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5D3E69E4-3264-4A56-8787-333EFD89F684}"/>
                  </a:ext>
                </a:extLst>
              </p:cNvPr>
              <p:cNvSpPr txBox="1"/>
              <p:nvPr/>
            </p:nvSpPr>
            <p:spPr>
              <a:xfrm>
                <a:off x="529899" y="3855916"/>
                <a:ext cx="2999604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>
                  <a:defRPr/>
                </a:pPr>
                <a:r>
                  <a:rPr lang="en-GB" sz="2400" b="1" dirty="0"/>
                  <a:t>5)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6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−5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−4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+3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GB" sz="2400" dirty="0"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5D3E69E4-3264-4A56-8787-333EFD89F6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9899" y="3855916"/>
                <a:ext cx="2999604" cy="369332"/>
              </a:xfrm>
              <a:prstGeom prst="rect">
                <a:avLst/>
              </a:prstGeom>
              <a:blipFill>
                <a:blip r:embed="rId7"/>
                <a:stretch>
                  <a:fillRect l="-6301" t="-26667" r="-1423" b="-5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3571FDBD-6F97-492F-91CB-EA00A4AA7DCE}"/>
                  </a:ext>
                </a:extLst>
              </p:cNvPr>
              <p:cNvSpPr txBox="1"/>
              <p:nvPr/>
            </p:nvSpPr>
            <p:spPr>
              <a:xfrm>
                <a:off x="529898" y="4664298"/>
                <a:ext cx="2999604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>
                  <a:defRPr/>
                </a:pPr>
                <a:r>
                  <a:rPr lang="en-GB" sz="2400" b="1" dirty="0"/>
                  <a:t>6)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6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−5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+4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+3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GB" sz="2400" dirty="0"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3571FDBD-6F97-492F-91CB-EA00A4AA7D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9898" y="4664298"/>
                <a:ext cx="2999604" cy="369332"/>
              </a:xfrm>
              <a:prstGeom prst="rect">
                <a:avLst/>
              </a:prstGeom>
              <a:blipFill>
                <a:blip r:embed="rId8"/>
                <a:stretch>
                  <a:fillRect l="-6301" t="-24590" r="-1423" b="-4918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94F6F65F-CA87-4007-B5B9-89DC038B6C00}"/>
                  </a:ext>
                </a:extLst>
              </p:cNvPr>
              <p:cNvSpPr txBox="1"/>
              <p:nvPr/>
            </p:nvSpPr>
            <p:spPr>
              <a:xfrm>
                <a:off x="524981" y="5410111"/>
                <a:ext cx="322883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>
                  <a:defRPr/>
                </a:pPr>
                <a:r>
                  <a:rPr lang="en-GB" sz="2400" b="1" dirty="0"/>
                  <a:t>7)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−6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−5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+4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+3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GB" sz="2400" dirty="0"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94F6F65F-CA87-4007-B5B9-89DC038B6C0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4981" y="5410111"/>
                <a:ext cx="3228833" cy="369332"/>
              </a:xfrm>
              <a:prstGeom prst="rect">
                <a:avLst/>
              </a:prstGeom>
              <a:blipFill>
                <a:blip r:embed="rId9"/>
                <a:stretch>
                  <a:fillRect l="-5660" t="-24590" r="-1132" b="-4918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12C36BA2-759D-45D5-951A-B4BB66220CAD}"/>
                  </a:ext>
                </a:extLst>
              </p:cNvPr>
              <p:cNvSpPr txBox="1"/>
              <p:nvPr/>
            </p:nvSpPr>
            <p:spPr>
              <a:xfrm>
                <a:off x="524980" y="6149301"/>
                <a:ext cx="322883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>
                  <a:defRPr/>
                </a:pPr>
                <a:r>
                  <a:rPr lang="en-GB" sz="2400" b="1" dirty="0"/>
                  <a:t>8)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−6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−5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−4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−3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GB" sz="2400" dirty="0"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12C36BA2-759D-45D5-951A-B4BB66220C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4980" y="6149301"/>
                <a:ext cx="3228833" cy="369332"/>
              </a:xfrm>
              <a:prstGeom prst="rect">
                <a:avLst/>
              </a:prstGeom>
              <a:blipFill>
                <a:blip r:embed="rId10"/>
                <a:stretch>
                  <a:fillRect l="-5660" t="-26667" r="-1132" b="-5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33349478-97CC-4817-8C85-09A8730123B7}"/>
                  </a:ext>
                </a:extLst>
              </p:cNvPr>
              <p:cNvSpPr txBox="1"/>
              <p:nvPr/>
            </p:nvSpPr>
            <p:spPr>
              <a:xfrm>
                <a:off x="6305552" y="1476600"/>
                <a:ext cx="307250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>
                  <a:defRPr/>
                </a:pPr>
                <a:r>
                  <a:rPr lang="en-GB" sz="2400" b="1" dirty="0"/>
                  <a:t>10)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5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−3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−2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GB" sz="2400" dirty="0"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33349478-97CC-4817-8C85-09A8730123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5552" y="1476600"/>
                <a:ext cx="3072508" cy="369332"/>
              </a:xfrm>
              <a:prstGeom prst="rect">
                <a:avLst/>
              </a:prstGeom>
              <a:blipFill>
                <a:blip r:embed="rId11"/>
                <a:stretch>
                  <a:fillRect l="-5952" t="-24590" r="-1190" b="-4918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2305825E-360E-43D4-AA15-9B05B5EE2869}"/>
                  </a:ext>
                </a:extLst>
              </p:cNvPr>
              <p:cNvSpPr txBox="1"/>
              <p:nvPr/>
            </p:nvSpPr>
            <p:spPr>
              <a:xfrm>
                <a:off x="6305550" y="2310719"/>
                <a:ext cx="307250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>
                  <a:defRPr/>
                </a:pPr>
                <a:r>
                  <a:rPr lang="en-GB" sz="2400" b="1" dirty="0"/>
                  <a:t>11)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6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−3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−2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GB" sz="2400" dirty="0"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2305825E-360E-43D4-AA15-9B05B5EE28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5550" y="2310719"/>
                <a:ext cx="3072508" cy="369332"/>
              </a:xfrm>
              <a:prstGeom prst="rect">
                <a:avLst/>
              </a:prstGeom>
              <a:blipFill>
                <a:blip r:embed="rId12"/>
                <a:stretch>
                  <a:fillRect l="-5952" t="-24590" r="-1190" b="-4918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284F516C-072F-4BB6-9879-C5FC21D2A88F}"/>
                  </a:ext>
                </a:extLst>
              </p:cNvPr>
              <p:cNvSpPr txBox="1"/>
              <p:nvPr/>
            </p:nvSpPr>
            <p:spPr>
              <a:xfrm>
                <a:off x="6305553" y="3096917"/>
                <a:ext cx="307250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>
                  <a:defRPr/>
                </a:pPr>
                <a:r>
                  <a:rPr lang="en-GB" sz="2400" b="1" dirty="0"/>
                  <a:t>12)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6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−4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−2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GB" sz="2400" dirty="0"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284F516C-072F-4BB6-9879-C5FC21D2A8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5553" y="3096917"/>
                <a:ext cx="3072508" cy="369332"/>
              </a:xfrm>
              <a:prstGeom prst="rect">
                <a:avLst/>
              </a:prstGeom>
              <a:blipFill>
                <a:blip r:embed="rId13"/>
                <a:stretch>
                  <a:fillRect l="-5952" t="-24590" r="-1190" b="-4918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89EDD5AB-8B9B-4A8B-85F4-03317A04AF37}"/>
                  </a:ext>
                </a:extLst>
              </p:cNvPr>
              <p:cNvSpPr txBox="1"/>
              <p:nvPr/>
            </p:nvSpPr>
            <p:spPr>
              <a:xfrm>
                <a:off x="6305552" y="3964934"/>
                <a:ext cx="307250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>
                  <a:defRPr/>
                </a:pPr>
                <a:r>
                  <a:rPr lang="en-GB" sz="2400" b="1" dirty="0"/>
                  <a:t>13)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6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−4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−3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GB" sz="2400" dirty="0"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89EDD5AB-8B9B-4A8B-85F4-03317A04AF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5552" y="3964934"/>
                <a:ext cx="3072508" cy="369332"/>
              </a:xfrm>
              <a:prstGeom prst="rect">
                <a:avLst/>
              </a:prstGeom>
              <a:blipFill>
                <a:blip r:embed="rId14"/>
                <a:stretch>
                  <a:fillRect l="-5952" t="-24590" r="-1190" b="-4918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9576AD21-2F78-4EF6-AA65-B18A449EC45D}"/>
                  </a:ext>
                </a:extLst>
              </p:cNvPr>
              <p:cNvSpPr txBox="1"/>
              <p:nvPr/>
            </p:nvSpPr>
            <p:spPr>
              <a:xfrm>
                <a:off x="6305551" y="4764002"/>
                <a:ext cx="3242426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>
                  <a:defRPr/>
                </a:pPr>
                <a:r>
                  <a:rPr lang="en-GB" sz="2400" b="1" dirty="0"/>
                  <a:t>14)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6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−4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−3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+2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GB" sz="2400" dirty="0"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9576AD21-2F78-4EF6-AA65-B18A449EC4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5551" y="4764002"/>
                <a:ext cx="3242426" cy="369332"/>
              </a:xfrm>
              <a:prstGeom prst="rect">
                <a:avLst/>
              </a:prstGeom>
              <a:blipFill>
                <a:blip r:embed="rId15"/>
                <a:stretch>
                  <a:fillRect l="-5639" t="-24590" r="-1128" b="-4918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94463ED0-D4DF-4A9A-857D-7D20E062B64D}"/>
                  </a:ext>
                </a:extLst>
              </p:cNvPr>
              <p:cNvSpPr txBox="1"/>
              <p:nvPr/>
            </p:nvSpPr>
            <p:spPr>
              <a:xfrm>
                <a:off x="6305551" y="5563070"/>
                <a:ext cx="3242426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>
                  <a:defRPr/>
                </a:pPr>
                <a:r>
                  <a:rPr lang="en-GB" sz="2400" b="1" dirty="0"/>
                  <a:t>15)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7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−4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−4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+2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GB" sz="2400" dirty="0"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94463ED0-D4DF-4A9A-857D-7D20E062B64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5551" y="5563070"/>
                <a:ext cx="3242426" cy="369332"/>
              </a:xfrm>
              <a:prstGeom prst="rect">
                <a:avLst/>
              </a:prstGeom>
              <a:blipFill>
                <a:blip r:embed="rId16"/>
                <a:stretch>
                  <a:fillRect l="-5639" t="-26667" r="-1128" b="-5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948129C6-12B8-4FD7-BDD1-B488D8AFAEF5}"/>
                  </a:ext>
                </a:extLst>
              </p:cNvPr>
              <p:cNvSpPr txBox="1"/>
              <p:nvPr/>
            </p:nvSpPr>
            <p:spPr>
              <a:xfrm>
                <a:off x="6220591" y="6246421"/>
                <a:ext cx="3412344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>
                  <a:defRPr/>
                </a:pPr>
                <a:r>
                  <a:rPr lang="en-GB" sz="2400" b="1" dirty="0"/>
                  <a:t>16)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14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−8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−8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+4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GB" sz="2400" dirty="0"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948129C6-12B8-4FD7-BDD1-B488D8AFAEF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20591" y="6246421"/>
                <a:ext cx="3412344" cy="369332"/>
              </a:xfrm>
              <a:prstGeom prst="rect">
                <a:avLst/>
              </a:prstGeom>
              <a:blipFill>
                <a:blip r:embed="rId17"/>
                <a:stretch>
                  <a:fillRect l="-5357" t="-26667" r="-1071" b="-5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32EEA7CE-0987-4D81-A676-D57BFE94C1C0}"/>
                  </a:ext>
                </a:extLst>
              </p:cNvPr>
              <p:cNvSpPr/>
              <p:nvPr/>
            </p:nvSpPr>
            <p:spPr>
              <a:xfrm>
                <a:off x="6213219" y="622388"/>
                <a:ext cx="3101683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en-GB" sz="2400" b="1" dirty="0"/>
                  <a:t>9)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5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−2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−3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GB" sz="2400" dirty="0"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32EEA7CE-0987-4D81-A676-D57BFE94C1C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13219" y="622388"/>
                <a:ext cx="3101683" cy="461665"/>
              </a:xfrm>
              <a:prstGeom prst="rect">
                <a:avLst/>
              </a:prstGeom>
              <a:blipFill>
                <a:blip r:embed="rId18"/>
                <a:stretch>
                  <a:fillRect l="-2947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4" name="TextBox 43"/>
          <p:cNvSpPr txBox="1"/>
          <p:nvPr/>
        </p:nvSpPr>
        <p:spPr>
          <a:xfrm>
            <a:off x="456040" y="22224"/>
            <a:ext cx="52227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Simplify the following expressions.  </a:t>
            </a:r>
          </a:p>
        </p:txBody>
      </p:sp>
    </p:spTree>
    <p:extLst>
      <p:ext uri="{BB962C8B-B14F-4D97-AF65-F5344CB8AC3E}">
        <p14:creationId xmlns:p14="http://schemas.microsoft.com/office/powerpoint/2010/main" val="22668801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33349478-97CC-4817-8C85-09A8730123B7}"/>
                  </a:ext>
                </a:extLst>
              </p:cNvPr>
              <p:cNvSpPr txBox="1"/>
              <p:nvPr/>
            </p:nvSpPr>
            <p:spPr>
              <a:xfrm>
                <a:off x="665848" y="1035654"/>
                <a:ext cx="3690681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lvl="0">
                  <a:defRPr/>
                </a:pPr>
                <a:r>
                  <a:rPr lang="en-GB" sz="2400" b="1" dirty="0"/>
                  <a:t>1)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6</m:t>
                    </m:r>
                    <m:sSup>
                      <m:sSup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p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400" i="1">
                        <a:latin typeface="Cambria Math" panose="02040503050406030204" pitchFamily="18" charset="0"/>
                      </a:rPr>
                      <m:t>+3</m:t>
                    </m:r>
                    <m:sSup>
                      <m:sSup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p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400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GB" sz="2400" dirty="0"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33349478-97CC-4817-8C85-09A8730123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5848" y="1035654"/>
                <a:ext cx="3690681" cy="369332"/>
              </a:xfrm>
              <a:prstGeom prst="rect">
                <a:avLst/>
              </a:prstGeom>
              <a:blipFill>
                <a:blip r:embed="rId3"/>
                <a:stretch>
                  <a:fillRect l="-4950" t="-26667" b="-5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45BAD1A9-38A8-4514-AECB-E7A1DC7181CB}"/>
                  </a:ext>
                </a:extLst>
              </p:cNvPr>
              <p:cNvSpPr txBox="1"/>
              <p:nvPr/>
            </p:nvSpPr>
            <p:spPr>
              <a:xfrm>
                <a:off x="665848" y="1844036"/>
                <a:ext cx="3690681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>
                  <a:defRPr/>
                </a:pPr>
                <a:r>
                  <a:rPr lang="en-GB" sz="2400" b="1" dirty="0"/>
                  <a:t>2)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6</m:t>
                    </m:r>
                    <m:sSup>
                      <m:sSup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p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400" i="1">
                        <a:latin typeface="Cambria Math" panose="02040503050406030204" pitchFamily="18" charset="0"/>
                      </a:rPr>
                      <m:t>−3</m:t>
                    </m:r>
                    <m:sSup>
                      <m:sSup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p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400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45BAD1A9-38A8-4514-AECB-E7A1DC7181C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5848" y="1844036"/>
                <a:ext cx="3690681" cy="369332"/>
              </a:xfrm>
              <a:prstGeom prst="rect">
                <a:avLst/>
              </a:prstGeom>
              <a:blipFill>
                <a:blip r:embed="rId4"/>
                <a:stretch>
                  <a:fillRect l="-4950" t="-24590" b="-4918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56C5A502-D30F-4E6B-8793-58EED5EE0D28}"/>
                  </a:ext>
                </a:extLst>
              </p:cNvPr>
              <p:cNvSpPr txBox="1"/>
              <p:nvPr/>
            </p:nvSpPr>
            <p:spPr>
              <a:xfrm>
                <a:off x="665845" y="2652418"/>
                <a:ext cx="4715443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>
                  <a:defRPr/>
                </a:pPr>
                <a:r>
                  <a:rPr lang="en-GB" sz="2400" b="1" dirty="0"/>
                  <a:t>3)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6</m:t>
                    </m:r>
                    <m:sSup>
                      <m:sSup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p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400" i="1">
                        <a:latin typeface="Cambria Math" panose="02040503050406030204" pitchFamily="18" charset="0"/>
                      </a:rPr>
                      <m:t>−3</m:t>
                    </m:r>
                    <m:sSup>
                      <m:sSup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p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400" i="1">
                        <a:latin typeface="Cambria Math" panose="02040503050406030204" pitchFamily="18" charset="0"/>
                      </a:rPr>
                      <m:t>+2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56C5A502-D30F-4E6B-8793-58EED5EE0D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5845" y="2652418"/>
                <a:ext cx="4715443" cy="369332"/>
              </a:xfrm>
              <a:prstGeom prst="rect">
                <a:avLst/>
              </a:prstGeom>
              <a:blipFill>
                <a:blip r:embed="rId5"/>
                <a:stretch>
                  <a:fillRect l="-3876" t="-24590" b="-4918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3571FDBD-6F97-492F-91CB-EA00A4AA7DCE}"/>
                  </a:ext>
                </a:extLst>
              </p:cNvPr>
              <p:cNvSpPr txBox="1"/>
              <p:nvPr/>
            </p:nvSpPr>
            <p:spPr>
              <a:xfrm>
                <a:off x="665845" y="5077564"/>
                <a:ext cx="4287138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>
                  <a:defRPr/>
                </a:pPr>
                <a:r>
                  <a:rPr lang="en-GB" sz="2400" b="1" dirty="0"/>
                  <a:t>6)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6</m:t>
                    </m:r>
                    <m:sSup>
                      <m:sSup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p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400" i="1">
                        <a:latin typeface="Cambria Math" panose="02040503050406030204" pitchFamily="18" charset="0"/>
                      </a:rPr>
                      <m:t>−3</m:t>
                    </m:r>
                    <m:sSup>
                      <m:sSup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p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400" i="1">
                        <a:latin typeface="Cambria Math" panose="02040503050406030204" pitchFamily="18" charset="0"/>
                      </a:rPr>
                      <m:t>+2</m:t>
                    </m:r>
                    <m:sSup>
                      <m:sSup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p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4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3571FDBD-6F97-492F-91CB-EA00A4AA7D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5845" y="5077564"/>
                <a:ext cx="4287138" cy="369332"/>
              </a:xfrm>
              <a:prstGeom prst="rect">
                <a:avLst/>
              </a:prstGeom>
              <a:blipFill>
                <a:blip r:embed="rId6"/>
                <a:stretch>
                  <a:fillRect l="-4267" t="-26230" b="-4754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4" name="TextBox 43"/>
          <p:cNvSpPr txBox="1"/>
          <p:nvPr/>
        </p:nvSpPr>
        <p:spPr>
          <a:xfrm>
            <a:off x="590992" y="241091"/>
            <a:ext cx="52227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Simplify the following expressions. 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56C5A502-D30F-4E6B-8793-58EED5EE0D28}"/>
                  </a:ext>
                </a:extLst>
              </p:cNvPr>
              <p:cNvSpPr txBox="1"/>
              <p:nvPr/>
            </p:nvSpPr>
            <p:spPr>
              <a:xfrm>
                <a:off x="648237" y="3402385"/>
                <a:ext cx="4715443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>
                  <a:defRPr/>
                </a:pPr>
                <a:r>
                  <a:rPr lang="en-GB" sz="2400" b="1" dirty="0"/>
                  <a:t>4)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6</m:t>
                    </m:r>
                    <m:sSup>
                      <m:sSup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p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400" i="1">
                        <a:latin typeface="Cambria Math" panose="02040503050406030204" pitchFamily="18" charset="0"/>
                      </a:rPr>
                      <m:t>−3</m:t>
                    </m:r>
                    <m:sSup>
                      <m:sSup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p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400" i="1">
                        <a:latin typeface="Cambria Math" panose="02040503050406030204" pitchFamily="18" charset="0"/>
                      </a:rPr>
                      <m:t>+2=</m:t>
                    </m:r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56C5A502-D30F-4E6B-8793-58EED5EE0D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8237" y="3402385"/>
                <a:ext cx="4715443" cy="369332"/>
              </a:xfrm>
              <a:prstGeom prst="rect">
                <a:avLst/>
              </a:prstGeom>
              <a:blipFill>
                <a:blip r:embed="rId7"/>
                <a:stretch>
                  <a:fillRect l="-3876" t="-24590" b="-4918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56C5A502-D30F-4E6B-8793-58EED5EE0D28}"/>
                  </a:ext>
                </a:extLst>
              </p:cNvPr>
              <p:cNvSpPr txBox="1"/>
              <p:nvPr/>
            </p:nvSpPr>
            <p:spPr>
              <a:xfrm>
                <a:off x="648239" y="4224732"/>
                <a:ext cx="4032058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>
                  <a:defRPr/>
                </a:pPr>
                <a:r>
                  <a:rPr lang="en-GB" sz="2400" b="1" dirty="0"/>
                  <a:t>5)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6</m:t>
                    </m:r>
                    <m:sSup>
                      <m:sSup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p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400" i="1">
                        <a:latin typeface="Cambria Math" panose="02040503050406030204" pitchFamily="18" charset="0"/>
                      </a:rPr>
                      <m:t>−3</m:t>
                    </m:r>
                    <m:sSup>
                      <m:sSup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p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400" i="1">
                        <a:latin typeface="Cambria Math" panose="02040503050406030204" pitchFamily="18" charset="0"/>
                      </a:rPr>
                      <m:t>+2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56C5A502-D30F-4E6B-8793-58EED5EE0D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8239" y="4224732"/>
                <a:ext cx="4032058" cy="369332"/>
              </a:xfrm>
              <a:prstGeom prst="rect">
                <a:avLst/>
              </a:prstGeom>
              <a:blipFill>
                <a:blip r:embed="rId8"/>
                <a:stretch>
                  <a:fillRect l="-4532" t="-24590" b="-4918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3571FDBD-6F97-492F-91CB-EA00A4AA7DCE}"/>
                  </a:ext>
                </a:extLst>
              </p:cNvPr>
              <p:cNvSpPr txBox="1"/>
              <p:nvPr/>
            </p:nvSpPr>
            <p:spPr>
              <a:xfrm>
                <a:off x="665844" y="5896867"/>
                <a:ext cx="4465554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>
                  <a:defRPr/>
                </a:pPr>
                <a:r>
                  <a:rPr lang="en-GB" sz="2400" b="1" dirty="0"/>
                  <a:t>7)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6</m:t>
                    </m:r>
                    <m:sSup>
                      <m:sSup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p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400" i="1">
                        <a:latin typeface="Cambria Math" panose="02040503050406030204" pitchFamily="18" charset="0"/>
                      </a:rPr>
                      <m:t>−3</m:t>
                    </m:r>
                    <m:sSup>
                      <m:sSup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p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400" i="1">
                        <a:latin typeface="Cambria Math" panose="02040503050406030204" pitchFamily="18" charset="0"/>
                      </a:rPr>
                      <m:t>+2</m:t>
                    </m:r>
                    <m:sSup>
                      <m:sSup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p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400" i="1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p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400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3571FDBD-6F97-492F-91CB-EA00A4AA7D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5844" y="5896867"/>
                <a:ext cx="4465554" cy="369332"/>
              </a:xfrm>
              <a:prstGeom prst="rect">
                <a:avLst/>
              </a:prstGeom>
              <a:blipFill>
                <a:blip r:embed="rId9"/>
                <a:stretch>
                  <a:fillRect l="-4093" t="-24590" b="-4918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56C5A502-D30F-4E6B-8793-58EED5EE0D28}"/>
                  </a:ext>
                </a:extLst>
              </p:cNvPr>
              <p:cNvSpPr txBox="1"/>
              <p:nvPr/>
            </p:nvSpPr>
            <p:spPr>
              <a:xfrm>
                <a:off x="6567268" y="856963"/>
                <a:ext cx="3485498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>
                  <a:defRPr/>
                </a:pPr>
                <a:r>
                  <a:rPr lang="en-GB" sz="2400" b="1" dirty="0"/>
                  <a:t>8)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4</m:t>
                    </m:r>
                    <m:sSup>
                      <m:sSup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p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400" i="1">
                        <a:latin typeface="Cambria Math" panose="02040503050406030204" pitchFamily="18" charset="0"/>
                      </a:rPr>
                      <m:t>+3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p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400" i="1">
                        <a:latin typeface="Cambria Math" panose="02040503050406030204" pitchFamily="18" charset="0"/>
                      </a:rPr>
                      <m:t>+2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56C5A502-D30F-4E6B-8793-58EED5EE0D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67268" y="856963"/>
                <a:ext cx="3485498" cy="369332"/>
              </a:xfrm>
              <a:prstGeom prst="rect">
                <a:avLst/>
              </a:prstGeom>
              <a:blipFill>
                <a:blip r:embed="rId10"/>
                <a:stretch>
                  <a:fillRect l="-5245" t="-26667" b="-5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56C5A502-D30F-4E6B-8793-58EED5EE0D28}"/>
                  </a:ext>
                </a:extLst>
              </p:cNvPr>
              <p:cNvSpPr txBox="1"/>
              <p:nvPr/>
            </p:nvSpPr>
            <p:spPr>
              <a:xfrm>
                <a:off x="6605176" y="1686066"/>
                <a:ext cx="3485498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>
                  <a:defRPr/>
                </a:pPr>
                <a:r>
                  <a:rPr lang="en-GB" sz="2400" b="1" dirty="0"/>
                  <a:t>9)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4</m:t>
                    </m:r>
                    <m:sSup>
                      <m:sSup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p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400" i="1">
                        <a:latin typeface="Cambria Math" panose="02040503050406030204" pitchFamily="18" charset="0"/>
                      </a:rPr>
                      <m:t>−3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p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400" i="1">
                        <a:latin typeface="Cambria Math" panose="02040503050406030204" pitchFamily="18" charset="0"/>
                      </a:rPr>
                      <m:t>+2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56C5A502-D30F-4E6B-8793-58EED5EE0D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05176" y="1686066"/>
                <a:ext cx="3485498" cy="369332"/>
              </a:xfrm>
              <a:prstGeom prst="rect">
                <a:avLst/>
              </a:prstGeom>
              <a:blipFill>
                <a:blip r:embed="rId11"/>
                <a:stretch>
                  <a:fillRect l="-5429" t="-26667" b="-5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56C5A502-D30F-4E6B-8793-58EED5EE0D28}"/>
                  </a:ext>
                </a:extLst>
              </p:cNvPr>
              <p:cNvSpPr txBox="1"/>
              <p:nvPr/>
            </p:nvSpPr>
            <p:spPr>
              <a:xfrm>
                <a:off x="6567268" y="2520692"/>
                <a:ext cx="3485498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>
                  <a:defRPr/>
                </a:pPr>
                <a:r>
                  <a:rPr lang="en-GB" sz="2400" b="1" dirty="0"/>
                  <a:t>10)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4</m:t>
                    </m:r>
                    <m:sSup>
                      <m:sSup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p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400" i="1">
                        <a:latin typeface="Cambria Math" panose="02040503050406030204" pitchFamily="18" charset="0"/>
                      </a:rPr>
                      <m:t>−3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p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400" i="1">
                        <a:latin typeface="Cambria Math" panose="02040503050406030204" pitchFamily="18" charset="0"/>
                      </a:rPr>
                      <m:t>−2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56C5A502-D30F-4E6B-8793-58EED5EE0D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67268" y="2520692"/>
                <a:ext cx="3485498" cy="369332"/>
              </a:xfrm>
              <a:prstGeom prst="rect">
                <a:avLst/>
              </a:prstGeom>
              <a:blipFill>
                <a:blip r:embed="rId12"/>
                <a:stretch>
                  <a:fillRect l="-5245" t="-24590" b="-4918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56C5A502-D30F-4E6B-8793-58EED5EE0D28}"/>
                  </a:ext>
                </a:extLst>
              </p:cNvPr>
              <p:cNvSpPr txBox="1"/>
              <p:nvPr/>
            </p:nvSpPr>
            <p:spPr>
              <a:xfrm>
                <a:off x="6567267" y="3407521"/>
                <a:ext cx="3663088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>
                  <a:defRPr/>
                </a:pPr>
                <a:r>
                  <a:rPr lang="en-GB" sz="2400" b="1" dirty="0"/>
                  <a:t>11)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4</m:t>
                    </m:r>
                    <m:sSup>
                      <m:sSup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p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400" i="1">
                        <a:latin typeface="Cambria Math" panose="02040503050406030204" pitchFamily="18" charset="0"/>
                      </a:rPr>
                      <m:t>−3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p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400" i="1">
                        <a:latin typeface="Cambria Math" panose="02040503050406030204" pitchFamily="18" charset="0"/>
                      </a:rPr>
                      <m:t>−2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56C5A502-D30F-4E6B-8793-58EED5EE0D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67267" y="3407521"/>
                <a:ext cx="3663088" cy="369332"/>
              </a:xfrm>
              <a:prstGeom prst="rect">
                <a:avLst/>
              </a:prstGeom>
              <a:blipFill>
                <a:blip r:embed="rId13"/>
                <a:stretch>
                  <a:fillRect l="-4992" t="-26230" b="-4754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56C5A502-D30F-4E6B-8793-58EED5EE0D28}"/>
                  </a:ext>
                </a:extLst>
              </p:cNvPr>
              <p:cNvSpPr txBox="1"/>
              <p:nvPr/>
            </p:nvSpPr>
            <p:spPr>
              <a:xfrm>
                <a:off x="6567267" y="4242147"/>
                <a:ext cx="3663088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>
                  <a:defRPr/>
                </a:pPr>
                <a:r>
                  <a:rPr lang="en-GB" sz="2400" b="1" dirty="0"/>
                  <a:t>12)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4</m:t>
                    </m:r>
                    <m:sSup>
                      <m:sSup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p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400" i="1">
                        <a:latin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p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400" i="1">
                        <a:latin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p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400" i="1">
                        <a:latin typeface="Cambria Math" panose="02040503050406030204" pitchFamily="18" charset="0"/>
                      </a:rPr>
                      <m:t>−2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56C5A502-D30F-4E6B-8793-58EED5EE0D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67267" y="4242147"/>
                <a:ext cx="3663088" cy="369332"/>
              </a:xfrm>
              <a:prstGeom prst="rect">
                <a:avLst/>
              </a:prstGeom>
              <a:blipFill>
                <a:blip r:embed="rId14"/>
                <a:stretch>
                  <a:fillRect l="-4992" t="-26667" b="-5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56C5A502-D30F-4E6B-8793-58EED5EE0D28}"/>
                  </a:ext>
                </a:extLst>
              </p:cNvPr>
              <p:cNvSpPr txBox="1"/>
              <p:nvPr/>
            </p:nvSpPr>
            <p:spPr>
              <a:xfrm>
                <a:off x="6605175" y="5111352"/>
                <a:ext cx="3663088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>
                  <a:defRPr/>
                </a:pPr>
                <a:r>
                  <a:rPr lang="en-GB" sz="2400" b="1" dirty="0"/>
                  <a:t>13)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4</m:t>
                    </m:r>
                    <m:sSup>
                      <m:sSup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p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400" i="1">
                        <a:latin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p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400" i="1">
                        <a:latin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p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400" i="1">
                        <a:latin typeface="Cambria Math" panose="02040503050406030204" pitchFamily="18" charset="0"/>
                      </a:rPr>
                      <m:t>−2=</m:t>
                    </m:r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56C5A502-D30F-4E6B-8793-58EED5EE0D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05175" y="5111352"/>
                <a:ext cx="3663088" cy="369332"/>
              </a:xfrm>
              <a:prstGeom prst="rect">
                <a:avLst/>
              </a:prstGeom>
              <a:blipFill>
                <a:blip r:embed="rId15"/>
                <a:stretch>
                  <a:fillRect l="-5167" t="-24590" b="-4918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56C5A502-D30F-4E6B-8793-58EED5EE0D28}"/>
                  </a:ext>
                </a:extLst>
              </p:cNvPr>
              <p:cNvSpPr txBox="1"/>
              <p:nvPr/>
            </p:nvSpPr>
            <p:spPr>
              <a:xfrm>
                <a:off x="6648979" y="5944777"/>
                <a:ext cx="3663088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>
                  <a:defRPr/>
                </a:pPr>
                <a:r>
                  <a:rPr lang="en-GB" sz="2400" b="1" dirty="0"/>
                  <a:t>14)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4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p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400" i="1">
                        <a:latin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p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400" i="1">
                        <a:latin typeface="Cambria Math" panose="02040503050406030204" pitchFamily="18" charset="0"/>
                      </a:rPr>
                      <m:t>−2=</m:t>
                    </m:r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56C5A502-D30F-4E6B-8793-58EED5EE0D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48979" y="5944777"/>
                <a:ext cx="3663088" cy="369332"/>
              </a:xfrm>
              <a:prstGeom prst="rect">
                <a:avLst/>
              </a:prstGeom>
              <a:blipFill>
                <a:blip r:embed="rId16"/>
                <a:stretch>
                  <a:fillRect l="-5158" t="-24590" b="-4918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530117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1A4121B0-82BA-47CA-8493-61E060C4B465}"/>
              </a:ext>
            </a:extLst>
          </p:cNvPr>
          <p:cNvSpPr txBox="1"/>
          <p:nvPr/>
        </p:nvSpPr>
        <p:spPr>
          <a:xfrm>
            <a:off x="2096376" y="2128890"/>
            <a:ext cx="82296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800" b="1" dirty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7873446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33349478-97CC-4817-8C85-09A8730123B7}"/>
                  </a:ext>
                </a:extLst>
              </p:cNvPr>
              <p:cNvSpPr txBox="1"/>
              <p:nvPr/>
            </p:nvSpPr>
            <p:spPr>
              <a:xfrm>
                <a:off x="461663" y="566114"/>
                <a:ext cx="2999604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>
                  <a:defRPr/>
                </a:pPr>
                <a:r>
                  <a:rPr lang="en-GB" sz="2400" b="1" dirty="0"/>
                  <a:t>1)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6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+5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+4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+3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GB" sz="2400" dirty="0"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33349478-97CC-4817-8C85-09A8730123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1663" y="566114"/>
                <a:ext cx="2999604" cy="369332"/>
              </a:xfrm>
              <a:prstGeom prst="rect">
                <a:avLst/>
              </a:prstGeom>
              <a:blipFill>
                <a:blip r:embed="rId3"/>
                <a:stretch>
                  <a:fillRect l="-6301" t="-26667" r="-1423" b="-5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45BAD1A9-38A8-4514-AECB-E7A1DC7181CB}"/>
                  </a:ext>
                </a:extLst>
              </p:cNvPr>
              <p:cNvSpPr txBox="1"/>
              <p:nvPr/>
            </p:nvSpPr>
            <p:spPr>
              <a:xfrm>
                <a:off x="461663" y="1374496"/>
                <a:ext cx="2999604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>
                  <a:defRPr/>
                </a:pPr>
                <a:r>
                  <a:rPr lang="en-GB" sz="2400" b="1" dirty="0"/>
                  <a:t>2)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6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+5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+4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−3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GB" sz="2400" dirty="0"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45BAD1A9-38A8-4514-AECB-E7A1DC7181C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1663" y="1374496"/>
                <a:ext cx="2999604" cy="369332"/>
              </a:xfrm>
              <a:prstGeom prst="rect">
                <a:avLst/>
              </a:prstGeom>
              <a:blipFill>
                <a:blip r:embed="rId4"/>
                <a:stretch>
                  <a:fillRect l="-6301" t="-24590" r="-1423" b="-4918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56C5A502-D30F-4E6B-8793-58EED5EE0D28}"/>
                  </a:ext>
                </a:extLst>
              </p:cNvPr>
              <p:cNvSpPr txBox="1"/>
              <p:nvPr/>
            </p:nvSpPr>
            <p:spPr>
              <a:xfrm>
                <a:off x="461662" y="2182878"/>
                <a:ext cx="2999604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>
                  <a:defRPr/>
                </a:pPr>
                <a:r>
                  <a:rPr lang="en-GB" sz="2400" b="1" dirty="0"/>
                  <a:t>3)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6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+5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−4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−3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GB" sz="2400" dirty="0"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56C5A502-D30F-4E6B-8793-58EED5EE0D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1662" y="2182878"/>
                <a:ext cx="2999604" cy="369332"/>
              </a:xfrm>
              <a:prstGeom prst="rect">
                <a:avLst/>
              </a:prstGeom>
              <a:blipFill>
                <a:blip r:embed="rId5"/>
                <a:stretch>
                  <a:fillRect l="-6301" t="-24590" r="-1423" b="-4918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6B043FA9-A7A8-4ACC-8ACD-F6A69AF1E501}"/>
                  </a:ext>
                </a:extLst>
              </p:cNvPr>
              <p:cNvSpPr txBox="1"/>
              <p:nvPr/>
            </p:nvSpPr>
            <p:spPr>
              <a:xfrm>
                <a:off x="461661" y="2991260"/>
                <a:ext cx="2999604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>
                  <a:defRPr/>
                </a:pPr>
                <a:r>
                  <a:rPr lang="en-GB" sz="2400" b="1" dirty="0"/>
                  <a:t>4)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6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−5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−4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−3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GB" sz="2400" dirty="0"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6B043FA9-A7A8-4ACC-8ACD-F6A69AF1E5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1661" y="2991260"/>
                <a:ext cx="2999604" cy="369332"/>
              </a:xfrm>
              <a:prstGeom prst="rect">
                <a:avLst/>
              </a:prstGeom>
              <a:blipFill>
                <a:blip r:embed="rId6"/>
                <a:stretch>
                  <a:fillRect l="-6301" t="-26667" r="-1423" b="-5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5D3E69E4-3264-4A56-8787-333EFD89F684}"/>
                  </a:ext>
                </a:extLst>
              </p:cNvPr>
              <p:cNvSpPr txBox="1"/>
              <p:nvPr/>
            </p:nvSpPr>
            <p:spPr>
              <a:xfrm>
                <a:off x="461660" y="3799642"/>
                <a:ext cx="2999604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>
                  <a:defRPr/>
                </a:pPr>
                <a:r>
                  <a:rPr lang="en-GB" sz="2400" b="1" dirty="0"/>
                  <a:t>5)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6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−5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−4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+3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GB" sz="2400" dirty="0"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5D3E69E4-3264-4A56-8787-333EFD89F6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1660" y="3799642"/>
                <a:ext cx="2999604" cy="369332"/>
              </a:xfrm>
              <a:prstGeom prst="rect">
                <a:avLst/>
              </a:prstGeom>
              <a:blipFill>
                <a:blip r:embed="rId7"/>
                <a:stretch>
                  <a:fillRect l="-6301" t="-24590" r="-1423" b="-4918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3571FDBD-6F97-492F-91CB-EA00A4AA7DCE}"/>
                  </a:ext>
                </a:extLst>
              </p:cNvPr>
              <p:cNvSpPr txBox="1"/>
              <p:nvPr/>
            </p:nvSpPr>
            <p:spPr>
              <a:xfrm>
                <a:off x="461659" y="4608024"/>
                <a:ext cx="2999604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>
                  <a:defRPr/>
                </a:pPr>
                <a:r>
                  <a:rPr lang="en-GB" sz="2400" b="1" dirty="0"/>
                  <a:t>6)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6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−5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+4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+3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GB" sz="2400" dirty="0"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3571FDBD-6F97-492F-91CB-EA00A4AA7D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1659" y="4608024"/>
                <a:ext cx="2999604" cy="369332"/>
              </a:xfrm>
              <a:prstGeom prst="rect">
                <a:avLst/>
              </a:prstGeom>
              <a:blipFill>
                <a:blip r:embed="rId8"/>
                <a:stretch>
                  <a:fillRect l="-6301" t="-26667" r="-1423" b="-5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94F6F65F-CA87-4007-B5B9-89DC038B6C00}"/>
                  </a:ext>
                </a:extLst>
              </p:cNvPr>
              <p:cNvSpPr txBox="1"/>
              <p:nvPr/>
            </p:nvSpPr>
            <p:spPr>
              <a:xfrm>
                <a:off x="456742" y="5353837"/>
                <a:ext cx="322883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>
                  <a:defRPr/>
                </a:pPr>
                <a:r>
                  <a:rPr lang="en-GB" sz="2400" b="1" dirty="0"/>
                  <a:t>7)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−6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−5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+4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+3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GB" sz="2400" dirty="0"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94F6F65F-CA87-4007-B5B9-89DC038B6C0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742" y="5353837"/>
                <a:ext cx="3228833" cy="369332"/>
              </a:xfrm>
              <a:prstGeom prst="rect">
                <a:avLst/>
              </a:prstGeom>
              <a:blipFill>
                <a:blip r:embed="rId9"/>
                <a:stretch>
                  <a:fillRect l="-5849" t="-24590" r="-1132" b="-4918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12C36BA2-759D-45D5-951A-B4BB66220CAD}"/>
                  </a:ext>
                </a:extLst>
              </p:cNvPr>
              <p:cNvSpPr txBox="1"/>
              <p:nvPr/>
            </p:nvSpPr>
            <p:spPr>
              <a:xfrm>
                <a:off x="456741" y="6093027"/>
                <a:ext cx="3228833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>
                  <a:defRPr/>
                </a:pPr>
                <a:r>
                  <a:rPr lang="en-GB" sz="2400" b="1" dirty="0"/>
                  <a:t>8)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−6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−5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−4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−3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GB" sz="2400" dirty="0"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12C36BA2-759D-45D5-951A-B4BB66220C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6741" y="6093027"/>
                <a:ext cx="3228833" cy="369332"/>
              </a:xfrm>
              <a:prstGeom prst="rect">
                <a:avLst/>
              </a:prstGeom>
              <a:blipFill>
                <a:blip r:embed="rId10"/>
                <a:stretch>
                  <a:fillRect l="-5849" t="-26667" r="-1132" b="-5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33349478-97CC-4817-8C85-09A8730123B7}"/>
                  </a:ext>
                </a:extLst>
              </p:cNvPr>
              <p:cNvSpPr txBox="1"/>
              <p:nvPr/>
            </p:nvSpPr>
            <p:spPr>
              <a:xfrm>
                <a:off x="3816442" y="622388"/>
                <a:ext cx="1239570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10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𝑗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+8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𝑘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33349478-97CC-4817-8C85-09A8730123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6442" y="622388"/>
                <a:ext cx="1239570" cy="369332"/>
              </a:xfrm>
              <a:prstGeom prst="rect">
                <a:avLst/>
              </a:prstGeom>
              <a:blipFill>
                <a:blip r:embed="rId11"/>
                <a:stretch>
                  <a:fillRect l="-8374" r="-5419" b="-3278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45BAD1A9-38A8-4514-AECB-E7A1DC7181CB}"/>
                  </a:ext>
                </a:extLst>
              </p:cNvPr>
              <p:cNvSpPr txBox="1"/>
              <p:nvPr/>
            </p:nvSpPr>
            <p:spPr>
              <a:xfrm>
                <a:off x="3816442" y="1430770"/>
                <a:ext cx="1239570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10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𝑗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𝑘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45BAD1A9-38A8-4514-AECB-E7A1DC7181C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6442" y="1430770"/>
                <a:ext cx="1239570" cy="369332"/>
              </a:xfrm>
              <a:prstGeom prst="rect">
                <a:avLst/>
              </a:prstGeom>
              <a:blipFill>
                <a:blip r:embed="rId12"/>
                <a:stretch>
                  <a:fillRect l="-8374" r="-5419" b="-3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56C5A502-D30F-4E6B-8793-58EED5EE0D28}"/>
                  </a:ext>
                </a:extLst>
              </p:cNvPr>
              <p:cNvSpPr txBox="1"/>
              <p:nvPr/>
            </p:nvSpPr>
            <p:spPr>
              <a:xfrm>
                <a:off x="3816441" y="2215856"/>
                <a:ext cx="1069652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𝑗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+2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𝑘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56C5A502-D30F-4E6B-8793-58EED5EE0D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6441" y="2215856"/>
                <a:ext cx="1069652" cy="369332"/>
              </a:xfrm>
              <a:prstGeom prst="rect">
                <a:avLst/>
              </a:prstGeom>
              <a:blipFill>
                <a:blip r:embed="rId13"/>
                <a:stretch>
                  <a:fillRect l="-9659" r="-5682" b="-3278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6B043FA9-A7A8-4ACC-8ACD-F6A69AF1E501}"/>
                  </a:ext>
                </a:extLst>
              </p:cNvPr>
              <p:cNvSpPr txBox="1"/>
              <p:nvPr/>
            </p:nvSpPr>
            <p:spPr>
              <a:xfrm>
                <a:off x="3816440" y="3024238"/>
                <a:ext cx="1069652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𝑗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−8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𝑘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6B043FA9-A7A8-4ACC-8ACD-F6A69AF1E5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6440" y="3024238"/>
                <a:ext cx="1069652" cy="369332"/>
              </a:xfrm>
              <a:prstGeom prst="rect">
                <a:avLst/>
              </a:prstGeom>
              <a:blipFill>
                <a:blip r:embed="rId14"/>
                <a:stretch>
                  <a:fillRect l="-9659" r="-5682" b="-3278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5D3E69E4-3264-4A56-8787-333EFD89F684}"/>
                  </a:ext>
                </a:extLst>
              </p:cNvPr>
              <p:cNvSpPr txBox="1"/>
              <p:nvPr/>
            </p:nvSpPr>
            <p:spPr>
              <a:xfrm>
                <a:off x="3816439" y="3778111"/>
                <a:ext cx="1069652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𝑗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𝑘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5D3E69E4-3264-4A56-8787-333EFD89F6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6439" y="3778111"/>
                <a:ext cx="1069652" cy="369332"/>
              </a:xfrm>
              <a:prstGeom prst="rect">
                <a:avLst/>
              </a:prstGeom>
              <a:blipFill>
                <a:blip r:embed="rId15"/>
                <a:stretch>
                  <a:fillRect l="-9659" r="-5682" b="-3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571FDBD-6F97-492F-91CB-EA00A4AA7DCE}"/>
                  </a:ext>
                </a:extLst>
              </p:cNvPr>
              <p:cNvSpPr txBox="1"/>
              <p:nvPr/>
            </p:nvSpPr>
            <p:spPr>
              <a:xfrm>
                <a:off x="3816438" y="4586493"/>
                <a:ext cx="1239570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10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𝑗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𝑘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571FDBD-6F97-492F-91CB-EA00A4AA7D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6438" y="4586493"/>
                <a:ext cx="1239570" cy="369332"/>
              </a:xfrm>
              <a:prstGeom prst="rect">
                <a:avLst/>
              </a:prstGeom>
              <a:blipFill>
                <a:blip r:embed="rId16"/>
                <a:stretch>
                  <a:fillRect l="-8374" r="-5419" b="-3278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94F6F65F-CA87-4007-B5B9-89DC038B6C00}"/>
                  </a:ext>
                </a:extLst>
              </p:cNvPr>
              <p:cNvSpPr txBox="1"/>
              <p:nvPr/>
            </p:nvSpPr>
            <p:spPr>
              <a:xfrm>
                <a:off x="3816439" y="5332806"/>
                <a:ext cx="1366207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𝑗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− 2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𝑘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94F6F65F-CA87-4007-B5B9-89DC038B6C0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6439" y="5332806"/>
                <a:ext cx="1366207" cy="369332"/>
              </a:xfrm>
              <a:prstGeom prst="rect">
                <a:avLst/>
              </a:prstGeom>
              <a:blipFill>
                <a:blip r:embed="rId17"/>
                <a:stretch>
                  <a:fillRect l="-446" r="-4911" b="-35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12C36BA2-759D-45D5-951A-B4BB66220CAD}"/>
                  </a:ext>
                </a:extLst>
              </p:cNvPr>
              <p:cNvSpPr txBox="1"/>
              <p:nvPr/>
            </p:nvSpPr>
            <p:spPr>
              <a:xfrm>
                <a:off x="3854912" y="6090615"/>
                <a:ext cx="1468799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−10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𝑗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−8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𝑘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12C36BA2-759D-45D5-951A-B4BB66220C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54912" y="6090615"/>
                <a:ext cx="1468799" cy="369332"/>
              </a:xfrm>
              <a:prstGeom prst="rect">
                <a:avLst/>
              </a:prstGeom>
              <a:blipFill>
                <a:blip r:embed="rId18"/>
                <a:stretch>
                  <a:fillRect l="-415" r="-4149" b="-3278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33349478-97CC-4817-8C85-09A8730123B7}"/>
                  </a:ext>
                </a:extLst>
              </p:cNvPr>
              <p:cNvSpPr txBox="1"/>
              <p:nvPr/>
            </p:nvSpPr>
            <p:spPr>
              <a:xfrm>
                <a:off x="6305552" y="1476600"/>
                <a:ext cx="307250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>
                  <a:defRPr/>
                </a:pPr>
                <a:r>
                  <a:rPr lang="en-GB" sz="2400" b="1" dirty="0"/>
                  <a:t>10)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5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−3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−2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GB" sz="2400" dirty="0"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33349478-97CC-4817-8C85-09A8730123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5552" y="1476600"/>
                <a:ext cx="3072508" cy="369332"/>
              </a:xfrm>
              <a:prstGeom prst="rect">
                <a:avLst/>
              </a:prstGeom>
              <a:blipFill>
                <a:blip r:embed="rId19"/>
                <a:stretch>
                  <a:fillRect l="-5952" t="-24590" r="-1190" b="-4918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2305825E-360E-43D4-AA15-9B05B5EE2869}"/>
                  </a:ext>
                </a:extLst>
              </p:cNvPr>
              <p:cNvSpPr txBox="1"/>
              <p:nvPr/>
            </p:nvSpPr>
            <p:spPr>
              <a:xfrm>
                <a:off x="6305550" y="2310719"/>
                <a:ext cx="307250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>
                  <a:defRPr/>
                </a:pPr>
                <a:r>
                  <a:rPr lang="en-GB" sz="2400" b="1" dirty="0"/>
                  <a:t>11)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6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−3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−2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GB" sz="2400" dirty="0"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2305825E-360E-43D4-AA15-9B05B5EE28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5550" y="2310719"/>
                <a:ext cx="3072508" cy="369332"/>
              </a:xfrm>
              <a:prstGeom prst="rect">
                <a:avLst/>
              </a:prstGeom>
              <a:blipFill>
                <a:blip r:embed="rId20"/>
                <a:stretch>
                  <a:fillRect l="-5952" t="-24590" r="-1190" b="-4918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284F516C-072F-4BB6-9879-C5FC21D2A88F}"/>
                  </a:ext>
                </a:extLst>
              </p:cNvPr>
              <p:cNvSpPr txBox="1"/>
              <p:nvPr/>
            </p:nvSpPr>
            <p:spPr>
              <a:xfrm>
                <a:off x="6305553" y="3096917"/>
                <a:ext cx="307250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>
                  <a:defRPr/>
                </a:pPr>
                <a:r>
                  <a:rPr lang="en-GB" sz="2400" b="1" dirty="0"/>
                  <a:t>12)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6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−4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−2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GB" sz="2400" dirty="0"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284F516C-072F-4BB6-9879-C5FC21D2A8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5553" y="3096917"/>
                <a:ext cx="3072508" cy="369332"/>
              </a:xfrm>
              <a:prstGeom prst="rect">
                <a:avLst/>
              </a:prstGeom>
              <a:blipFill>
                <a:blip r:embed="rId21"/>
                <a:stretch>
                  <a:fillRect l="-5952" t="-24590" r="-1190" b="-4918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89EDD5AB-8B9B-4A8B-85F4-03317A04AF37}"/>
                  </a:ext>
                </a:extLst>
              </p:cNvPr>
              <p:cNvSpPr txBox="1"/>
              <p:nvPr/>
            </p:nvSpPr>
            <p:spPr>
              <a:xfrm>
                <a:off x="6305552" y="3964934"/>
                <a:ext cx="307250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>
                  <a:defRPr/>
                </a:pPr>
                <a:r>
                  <a:rPr lang="en-GB" sz="2400" b="1" dirty="0"/>
                  <a:t>13)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6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−4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−3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GB" sz="2400" dirty="0"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89EDD5AB-8B9B-4A8B-85F4-03317A04AF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5552" y="3964934"/>
                <a:ext cx="3072508" cy="369332"/>
              </a:xfrm>
              <a:prstGeom prst="rect">
                <a:avLst/>
              </a:prstGeom>
              <a:blipFill>
                <a:blip r:embed="rId22"/>
                <a:stretch>
                  <a:fillRect l="-5952" t="-24590" r="-1190" b="-4918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9576AD21-2F78-4EF6-AA65-B18A449EC45D}"/>
                  </a:ext>
                </a:extLst>
              </p:cNvPr>
              <p:cNvSpPr txBox="1"/>
              <p:nvPr/>
            </p:nvSpPr>
            <p:spPr>
              <a:xfrm>
                <a:off x="6305551" y="4764002"/>
                <a:ext cx="3242426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>
                  <a:defRPr/>
                </a:pPr>
                <a:r>
                  <a:rPr lang="en-GB" sz="2400" b="1" dirty="0"/>
                  <a:t>14)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6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−4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−3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+2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GB" sz="2400" dirty="0"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32" name="TextBox 31">
                <a:extLst>
                  <a:ext uri="{FF2B5EF4-FFF2-40B4-BE49-F238E27FC236}">
                    <a16:creationId xmlns:a16="http://schemas.microsoft.com/office/drawing/2014/main" id="{9576AD21-2F78-4EF6-AA65-B18A449EC4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5551" y="4764002"/>
                <a:ext cx="3242426" cy="369332"/>
              </a:xfrm>
              <a:prstGeom prst="rect">
                <a:avLst/>
              </a:prstGeom>
              <a:blipFill>
                <a:blip r:embed="rId23"/>
                <a:stretch>
                  <a:fillRect l="-5639" t="-24590" r="-1128" b="-4918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94463ED0-D4DF-4A9A-857D-7D20E062B64D}"/>
                  </a:ext>
                </a:extLst>
              </p:cNvPr>
              <p:cNvSpPr txBox="1"/>
              <p:nvPr/>
            </p:nvSpPr>
            <p:spPr>
              <a:xfrm>
                <a:off x="6305551" y="5563070"/>
                <a:ext cx="3242426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>
                  <a:defRPr/>
                </a:pPr>
                <a:r>
                  <a:rPr lang="en-GB" sz="2400" b="1" dirty="0"/>
                  <a:t>15)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7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−4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−4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+2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GB" sz="2400" dirty="0"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94463ED0-D4DF-4A9A-857D-7D20E062B64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5551" y="5563070"/>
                <a:ext cx="3242426" cy="369332"/>
              </a:xfrm>
              <a:prstGeom prst="rect">
                <a:avLst/>
              </a:prstGeom>
              <a:blipFill>
                <a:blip r:embed="rId24"/>
                <a:stretch>
                  <a:fillRect l="-5639" t="-26667" r="-1128" b="-5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948129C6-12B8-4FD7-BDD1-B488D8AFAEF5}"/>
                  </a:ext>
                </a:extLst>
              </p:cNvPr>
              <p:cNvSpPr txBox="1"/>
              <p:nvPr/>
            </p:nvSpPr>
            <p:spPr>
              <a:xfrm>
                <a:off x="6220591" y="6246421"/>
                <a:ext cx="3412344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>
                  <a:defRPr/>
                </a:pPr>
                <a:r>
                  <a:rPr lang="en-GB" sz="2400" b="1" dirty="0"/>
                  <a:t>16)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14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−8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−8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+4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GB" sz="2400" dirty="0"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948129C6-12B8-4FD7-BDD1-B488D8AFAEF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20591" y="6246421"/>
                <a:ext cx="3412344" cy="369332"/>
              </a:xfrm>
              <a:prstGeom prst="rect">
                <a:avLst/>
              </a:prstGeom>
              <a:blipFill>
                <a:blip r:embed="rId25"/>
                <a:stretch>
                  <a:fillRect l="-5357" t="-26667" r="-1071" b="-5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32EEA7CE-0987-4D81-A676-D57BFE94C1C0}"/>
                  </a:ext>
                </a:extLst>
              </p:cNvPr>
              <p:cNvSpPr/>
              <p:nvPr/>
            </p:nvSpPr>
            <p:spPr>
              <a:xfrm>
                <a:off x="6213219" y="622388"/>
                <a:ext cx="3101683" cy="46166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>
                  <a:defRPr/>
                </a:pPr>
                <a:r>
                  <a:rPr lang="en-GB" sz="2400" b="1" dirty="0"/>
                  <a:t>9)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5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−2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−3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GB" sz="2400" dirty="0"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32EEA7CE-0987-4D81-A676-D57BFE94C1C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13219" y="622388"/>
                <a:ext cx="3101683" cy="461665"/>
              </a:xfrm>
              <a:prstGeom prst="rect">
                <a:avLst/>
              </a:prstGeom>
              <a:blipFill>
                <a:blip r:embed="rId26"/>
                <a:stretch>
                  <a:fillRect l="-2947" t="-10526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33349478-97CC-4817-8C85-09A8730123B7}"/>
                  </a:ext>
                </a:extLst>
              </p:cNvPr>
              <p:cNvSpPr txBox="1"/>
              <p:nvPr/>
            </p:nvSpPr>
            <p:spPr>
              <a:xfrm>
                <a:off x="9547977" y="1459912"/>
                <a:ext cx="111331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33349478-97CC-4817-8C85-09A8730123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47977" y="1459912"/>
                <a:ext cx="1113318" cy="369332"/>
              </a:xfrm>
              <a:prstGeom prst="rect">
                <a:avLst/>
              </a:prstGeom>
              <a:blipFill>
                <a:blip r:embed="rId27"/>
                <a:stretch>
                  <a:fillRect l="-6011" r="-5464" b="-65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2305825E-360E-43D4-AA15-9B05B5EE2869}"/>
                  </a:ext>
                </a:extLst>
              </p:cNvPr>
              <p:cNvSpPr txBox="1"/>
              <p:nvPr/>
            </p:nvSpPr>
            <p:spPr>
              <a:xfrm>
                <a:off x="9547977" y="2288007"/>
                <a:ext cx="111331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2305825E-360E-43D4-AA15-9B05B5EE28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47977" y="2288007"/>
                <a:ext cx="1113318" cy="369332"/>
              </a:xfrm>
              <a:prstGeom prst="rect">
                <a:avLst/>
              </a:prstGeom>
              <a:blipFill>
                <a:blip r:embed="rId28"/>
                <a:stretch>
                  <a:fillRect l="-6011" r="-5464" b="-65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284F516C-072F-4BB6-9879-C5FC21D2A88F}"/>
                  </a:ext>
                </a:extLst>
              </p:cNvPr>
              <p:cNvSpPr txBox="1"/>
              <p:nvPr/>
            </p:nvSpPr>
            <p:spPr>
              <a:xfrm>
                <a:off x="9547980" y="3103663"/>
                <a:ext cx="111331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−3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284F516C-072F-4BB6-9879-C5FC21D2A8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47980" y="3103663"/>
                <a:ext cx="1113318" cy="369332"/>
              </a:xfrm>
              <a:prstGeom prst="rect">
                <a:avLst/>
              </a:prstGeom>
              <a:blipFill>
                <a:blip r:embed="rId29"/>
                <a:stretch>
                  <a:fillRect l="-6011" r="-5464" b="-655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89EDD5AB-8B9B-4A8B-85F4-03317A04AF37}"/>
                  </a:ext>
                </a:extLst>
              </p:cNvPr>
              <p:cNvSpPr txBox="1"/>
              <p:nvPr/>
            </p:nvSpPr>
            <p:spPr>
              <a:xfrm>
                <a:off x="9547979" y="3971680"/>
                <a:ext cx="111331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−3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89EDD5AB-8B9B-4A8B-85F4-03317A04AF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47979" y="3971680"/>
                <a:ext cx="1113318" cy="369332"/>
              </a:xfrm>
              <a:prstGeom prst="rect">
                <a:avLst/>
              </a:prstGeom>
              <a:blipFill>
                <a:blip r:embed="rId30"/>
                <a:stretch>
                  <a:fillRect l="-6011" r="-5464" b="-8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9576AD21-2F78-4EF6-AA65-B18A449EC45D}"/>
                  </a:ext>
                </a:extLst>
              </p:cNvPr>
              <p:cNvSpPr txBox="1"/>
              <p:nvPr/>
            </p:nvSpPr>
            <p:spPr>
              <a:xfrm>
                <a:off x="9664131" y="4747414"/>
                <a:ext cx="111331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9576AD21-2F78-4EF6-AA65-B18A449EC4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64131" y="4747414"/>
                <a:ext cx="1113318" cy="369332"/>
              </a:xfrm>
              <a:prstGeom prst="rect">
                <a:avLst/>
              </a:prstGeom>
              <a:blipFill>
                <a:blip r:embed="rId31"/>
                <a:stretch>
                  <a:fillRect l="-6011" r="-5464" b="-8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94463ED0-D4DF-4A9A-857D-7D20E062B64D}"/>
                  </a:ext>
                </a:extLst>
              </p:cNvPr>
              <p:cNvSpPr txBox="1"/>
              <p:nvPr/>
            </p:nvSpPr>
            <p:spPr>
              <a:xfrm>
                <a:off x="9664131" y="5563070"/>
                <a:ext cx="111331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94463ED0-D4DF-4A9A-857D-7D20E062B64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64131" y="5563070"/>
                <a:ext cx="1113318" cy="369332"/>
              </a:xfrm>
              <a:prstGeom prst="rect">
                <a:avLst/>
              </a:prstGeom>
              <a:blipFill>
                <a:blip r:embed="rId32"/>
                <a:stretch>
                  <a:fillRect l="-6011" r="-5464" b="-8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948129C6-12B8-4FD7-BDD1-B488D8AFAEF5}"/>
                  </a:ext>
                </a:extLst>
              </p:cNvPr>
              <p:cNvSpPr txBox="1"/>
              <p:nvPr/>
            </p:nvSpPr>
            <p:spPr>
              <a:xfrm>
                <a:off x="9719427" y="6246421"/>
                <a:ext cx="111331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6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−4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948129C6-12B8-4FD7-BDD1-B488D8AFAEF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9427" y="6246421"/>
                <a:ext cx="1113318" cy="369332"/>
              </a:xfrm>
              <a:prstGeom prst="rect">
                <a:avLst/>
              </a:prstGeom>
              <a:blipFill>
                <a:blip r:embed="rId33"/>
                <a:stretch>
                  <a:fillRect l="-6011" r="-5464" b="-8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1A7AE744-EB71-4D3C-A832-9797007CD219}"/>
                  </a:ext>
                </a:extLst>
              </p:cNvPr>
              <p:cNvSpPr txBox="1"/>
              <p:nvPr/>
            </p:nvSpPr>
            <p:spPr>
              <a:xfrm>
                <a:off x="9547977" y="638850"/>
                <a:ext cx="1113318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GB" sz="24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1A7AE744-EB71-4D3C-A832-9797007CD21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47977" y="638850"/>
                <a:ext cx="1113318" cy="369332"/>
              </a:xfrm>
              <a:prstGeom prst="rect">
                <a:avLst/>
              </a:prstGeom>
              <a:blipFill>
                <a:blip r:embed="rId34"/>
                <a:stretch>
                  <a:fillRect l="-6011" r="-5464" b="-833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4" name="TextBox 43"/>
          <p:cNvSpPr txBox="1"/>
          <p:nvPr/>
        </p:nvSpPr>
        <p:spPr>
          <a:xfrm>
            <a:off x="391494" y="0"/>
            <a:ext cx="52227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Simplify the following expressions.  </a:t>
            </a:r>
          </a:p>
        </p:txBody>
      </p:sp>
    </p:spTree>
    <p:extLst>
      <p:ext uri="{BB962C8B-B14F-4D97-AF65-F5344CB8AC3E}">
        <p14:creationId xmlns:p14="http://schemas.microsoft.com/office/powerpoint/2010/main" val="4118954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/>
      <p:bldP spid="15" grpId="0"/>
      <p:bldP spid="16" grpId="0"/>
      <p:bldP spid="17" grpId="0"/>
      <p:bldP spid="18" grpId="0"/>
      <p:bldP spid="19" grpId="0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33349478-97CC-4817-8C85-09A8730123B7}"/>
                  </a:ext>
                </a:extLst>
              </p:cNvPr>
              <p:cNvSpPr txBox="1"/>
              <p:nvPr/>
            </p:nvSpPr>
            <p:spPr>
              <a:xfrm>
                <a:off x="474780" y="1011484"/>
                <a:ext cx="2128917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lvl="0">
                  <a:defRPr/>
                </a:pPr>
                <a:r>
                  <a:rPr lang="en-GB" sz="2400" b="1" dirty="0"/>
                  <a:t>1)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6</m:t>
                    </m:r>
                    <m:sSup>
                      <m:sSup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p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400" i="1">
                        <a:latin typeface="Cambria Math" panose="02040503050406030204" pitchFamily="18" charset="0"/>
                      </a:rPr>
                      <m:t>+3</m:t>
                    </m:r>
                    <m:sSup>
                      <m:sSup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p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400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GB" sz="2400" dirty="0"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33349478-97CC-4817-8C85-09A8730123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4780" y="1011484"/>
                <a:ext cx="2128917" cy="369332"/>
              </a:xfrm>
              <a:prstGeom prst="rect">
                <a:avLst/>
              </a:prstGeom>
              <a:blipFill>
                <a:blip r:embed="rId3"/>
                <a:stretch>
                  <a:fillRect l="-8883" t="-26230" b="-4754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45BAD1A9-38A8-4514-AECB-E7A1DC7181CB}"/>
                  </a:ext>
                </a:extLst>
              </p:cNvPr>
              <p:cNvSpPr txBox="1"/>
              <p:nvPr/>
            </p:nvSpPr>
            <p:spPr>
              <a:xfrm>
                <a:off x="474780" y="1819866"/>
                <a:ext cx="2128917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>
                  <a:defRPr/>
                </a:pPr>
                <a:r>
                  <a:rPr lang="en-GB" sz="2400" b="1" dirty="0"/>
                  <a:t>2)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6</m:t>
                    </m:r>
                    <m:sSup>
                      <m:sSup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p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400" i="1">
                        <a:latin typeface="Cambria Math" panose="02040503050406030204" pitchFamily="18" charset="0"/>
                      </a:rPr>
                      <m:t>−3</m:t>
                    </m:r>
                    <m:sSup>
                      <m:sSup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p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400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45BAD1A9-38A8-4514-AECB-E7A1DC7181C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4780" y="1819866"/>
                <a:ext cx="2128917" cy="369332"/>
              </a:xfrm>
              <a:prstGeom prst="rect">
                <a:avLst/>
              </a:prstGeom>
              <a:blipFill>
                <a:blip r:embed="rId4"/>
                <a:stretch>
                  <a:fillRect l="-8883" t="-26667" b="-5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56C5A502-D30F-4E6B-8793-58EED5EE0D28}"/>
                  </a:ext>
                </a:extLst>
              </p:cNvPr>
              <p:cNvSpPr txBox="1"/>
              <p:nvPr/>
            </p:nvSpPr>
            <p:spPr>
              <a:xfrm>
                <a:off x="474778" y="2628248"/>
                <a:ext cx="2720036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>
                  <a:defRPr/>
                </a:pPr>
                <a:r>
                  <a:rPr lang="en-GB" sz="2400" b="1" dirty="0"/>
                  <a:t>3)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6</m:t>
                    </m:r>
                    <m:sSup>
                      <m:sSup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p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400" i="1">
                        <a:latin typeface="Cambria Math" panose="02040503050406030204" pitchFamily="18" charset="0"/>
                      </a:rPr>
                      <m:t>−3</m:t>
                    </m:r>
                    <m:sSup>
                      <m:sSup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p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400" i="1">
                        <a:latin typeface="Cambria Math" panose="02040503050406030204" pitchFamily="18" charset="0"/>
                      </a:rPr>
                      <m:t>+2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56C5A502-D30F-4E6B-8793-58EED5EE0D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4778" y="2628248"/>
                <a:ext cx="2720036" cy="369332"/>
              </a:xfrm>
              <a:prstGeom prst="rect">
                <a:avLst/>
              </a:prstGeom>
              <a:blipFill>
                <a:blip r:embed="rId5"/>
                <a:stretch>
                  <a:fillRect l="-6951" t="-24590" r="-1794" b="-4918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3571FDBD-6F97-492F-91CB-EA00A4AA7DCE}"/>
                  </a:ext>
                </a:extLst>
              </p:cNvPr>
              <p:cNvSpPr txBox="1"/>
              <p:nvPr/>
            </p:nvSpPr>
            <p:spPr>
              <a:xfrm>
                <a:off x="474776" y="5053394"/>
                <a:ext cx="3420167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>
                  <a:defRPr/>
                </a:pPr>
                <a:r>
                  <a:rPr lang="en-GB" sz="2400" b="1" dirty="0"/>
                  <a:t>6)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6</m:t>
                    </m:r>
                    <m:sSup>
                      <m:sSup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p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400" i="1">
                        <a:latin typeface="Cambria Math" panose="02040503050406030204" pitchFamily="18" charset="0"/>
                      </a:rPr>
                      <m:t>−3</m:t>
                    </m:r>
                    <m:sSup>
                      <m:sSup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p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400" i="1">
                        <a:latin typeface="Cambria Math" panose="02040503050406030204" pitchFamily="18" charset="0"/>
                      </a:rPr>
                      <m:t>+2</m:t>
                    </m:r>
                    <m:sSup>
                      <m:sSup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p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4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3571FDBD-6F97-492F-91CB-EA00A4AA7D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4776" y="5053394"/>
                <a:ext cx="3420167" cy="369332"/>
              </a:xfrm>
              <a:prstGeom prst="rect">
                <a:avLst/>
              </a:prstGeom>
              <a:blipFill>
                <a:blip r:embed="rId6"/>
                <a:stretch>
                  <a:fillRect l="-5526" t="-26230" r="-1070" b="-47541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33349478-97CC-4817-8C85-09A8730123B7}"/>
                  </a:ext>
                </a:extLst>
              </p:cNvPr>
              <p:cNvSpPr txBox="1"/>
              <p:nvPr/>
            </p:nvSpPr>
            <p:spPr>
              <a:xfrm>
                <a:off x="2603696" y="981266"/>
                <a:ext cx="667490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lvl="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9</m:t>
                          </m:r>
                          <m: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</m:e>
                        <m:sup>
                          <m: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33349478-97CC-4817-8C85-09A8730123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03696" y="981266"/>
                <a:ext cx="667490" cy="430887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9576AD21-2F78-4EF6-AA65-B18A449EC45D}"/>
                  </a:ext>
                </a:extLst>
              </p:cNvPr>
              <p:cNvSpPr txBox="1"/>
              <p:nvPr/>
            </p:nvSpPr>
            <p:spPr>
              <a:xfrm>
                <a:off x="9616715" y="6058785"/>
                <a:ext cx="2139304" cy="430887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 lvl="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  <m: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</m:e>
                        <m:sup>
                          <m: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−2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40" name="TextBox 39">
                <a:extLst>
                  <a:ext uri="{FF2B5EF4-FFF2-40B4-BE49-F238E27FC236}">
                    <a16:creationId xmlns:a16="http://schemas.microsoft.com/office/drawing/2014/main" id="{9576AD21-2F78-4EF6-AA65-B18A449EC4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16715" y="6058785"/>
                <a:ext cx="2139304" cy="430887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4" name="TextBox 43"/>
          <p:cNvSpPr txBox="1"/>
          <p:nvPr/>
        </p:nvSpPr>
        <p:spPr>
          <a:xfrm>
            <a:off x="391774" y="141827"/>
            <a:ext cx="52227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/>
              <a:t>Simplify the following expressions.  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33349478-97CC-4817-8C85-09A8730123B7}"/>
                  </a:ext>
                </a:extLst>
              </p:cNvPr>
              <p:cNvSpPr txBox="1"/>
              <p:nvPr/>
            </p:nvSpPr>
            <p:spPr>
              <a:xfrm>
                <a:off x="2669401" y="1795925"/>
                <a:ext cx="667491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lvl="0">
                  <a:defRPr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GB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GB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p>
                        <m:r>
                          <a:rPr lang="en-GB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GB" sz="2800" dirty="0">
                    <a:solidFill>
                      <a:srgbClr val="FF0000"/>
                    </a:solidFill>
                    <a:latin typeface="Calibri" panose="020F0502020204030204"/>
                  </a:rPr>
                  <a:t> </a:t>
                </a:r>
              </a:p>
            </p:txBody>
          </p:sp>
        </mc:Choice>
        <mc:Fallback xmlns="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33349478-97CC-4817-8C85-09A8730123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69401" y="1795925"/>
                <a:ext cx="667491" cy="430887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33349478-97CC-4817-8C85-09A8730123B7}"/>
                  </a:ext>
                </a:extLst>
              </p:cNvPr>
              <p:cNvSpPr txBox="1"/>
              <p:nvPr/>
            </p:nvSpPr>
            <p:spPr>
              <a:xfrm>
                <a:off x="3271186" y="2597471"/>
                <a:ext cx="1571368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lvl="0">
                  <a:defRPr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GB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GB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p>
                        <m:r>
                          <a:rPr lang="en-GB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8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+2</m:t>
                    </m:r>
                    <m:r>
                      <a:rPr lang="en-GB" sz="28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en-GB" sz="2800" dirty="0">
                    <a:solidFill>
                      <a:srgbClr val="FF0000"/>
                    </a:solidFill>
                    <a:latin typeface="Calibri" panose="020F0502020204030204"/>
                  </a:rPr>
                  <a:t> </a:t>
                </a:r>
              </a:p>
            </p:txBody>
          </p:sp>
        </mc:Choice>
        <mc:Fallback xmlns=""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33349478-97CC-4817-8C85-09A8730123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71186" y="2597471"/>
                <a:ext cx="1571368" cy="430887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56C5A502-D30F-4E6B-8793-58EED5EE0D28}"/>
                  </a:ext>
                </a:extLst>
              </p:cNvPr>
              <p:cNvSpPr txBox="1"/>
              <p:nvPr/>
            </p:nvSpPr>
            <p:spPr>
              <a:xfrm>
                <a:off x="457170" y="3378215"/>
                <a:ext cx="2720036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>
                  <a:defRPr/>
                </a:pPr>
                <a:r>
                  <a:rPr lang="en-GB" sz="2400" b="1" dirty="0"/>
                  <a:t>4)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6</m:t>
                    </m:r>
                    <m:sSup>
                      <m:sSup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p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400" i="1">
                        <a:latin typeface="Cambria Math" panose="02040503050406030204" pitchFamily="18" charset="0"/>
                      </a:rPr>
                      <m:t>−3</m:t>
                    </m:r>
                    <m:sSup>
                      <m:sSup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p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400" i="1">
                        <a:latin typeface="Cambria Math" panose="02040503050406030204" pitchFamily="18" charset="0"/>
                      </a:rPr>
                      <m:t>+2=</m:t>
                    </m:r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56C5A502-D30F-4E6B-8793-58EED5EE0D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70" y="3378215"/>
                <a:ext cx="2720036" cy="369332"/>
              </a:xfrm>
              <a:prstGeom prst="rect">
                <a:avLst/>
              </a:prstGeom>
              <a:blipFill>
                <a:blip r:embed="rId11"/>
                <a:stretch>
                  <a:fillRect l="-6951" t="-24590" b="-4918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33349478-97CC-4817-8C85-09A8730123B7}"/>
                  </a:ext>
                </a:extLst>
              </p:cNvPr>
              <p:cNvSpPr txBox="1"/>
              <p:nvPr/>
            </p:nvSpPr>
            <p:spPr>
              <a:xfrm>
                <a:off x="3276331" y="3385780"/>
                <a:ext cx="1338073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lvl="0">
                  <a:defRPr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GB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GB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p>
                        <m:r>
                          <a:rPr lang="en-GB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8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+2</m:t>
                    </m:r>
                  </m:oMath>
                </a14:m>
                <a:r>
                  <a:rPr lang="en-GB" sz="2800" dirty="0">
                    <a:solidFill>
                      <a:srgbClr val="FF0000"/>
                    </a:solidFill>
                    <a:latin typeface="Calibri" panose="020F0502020204030204"/>
                  </a:rPr>
                  <a:t> </a:t>
                </a:r>
              </a:p>
            </p:txBody>
          </p:sp>
        </mc:Choice>
        <mc:Fallback xmlns="">
          <p:sp>
            <p:nvSpPr>
              <p:cNvPr id="42" name="TextBox 41">
                <a:extLst>
                  <a:ext uri="{FF2B5EF4-FFF2-40B4-BE49-F238E27FC236}">
                    <a16:creationId xmlns:a16="http://schemas.microsoft.com/office/drawing/2014/main" id="{33349478-97CC-4817-8C85-09A8730123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76331" y="3385780"/>
                <a:ext cx="1338073" cy="430887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56C5A502-D30F-4E6B-8793-58EED5EE0D28}"/>
                  </a:ext>
                </a:extLst>
              </p:cNvPr>
              <p:cNvSpPr txBox="1"/>
              <p:nvPr/>
            </p:nvSpPr>
            <p:spPr>
              <a:xfrm>
                <a:off x="457170" y="4200562"/>
                <a:ext cx="3313057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>
                  <a:defRPr/>
                </a:pPr>
                <a:r>
                  <a:rPr lang="en-GB" sz="2400" b="1" dirty="0"/>
                  <a:t>5)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6</m:t>
                    </m:r>
                    <m:sSup>
                      <m:sSup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p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400" i="1">
                        <a:latin typeface="Cambria Math" panose="02040503050406030204" pitchFamily="18" charset="0"/>
                      </a:rPr>
                      <m:t>−3</m:t>
                    </m:r>
                    <m:sSup>
                      <m:sSup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p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400" i="1">
                        <a:latin typeface="Cambria Math" panose="02040503050406030204" pitchFamily="18" charset="0"/>
                      </a:rPr>
                      <m:t>+2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56C5A502-D30F-4E6B-8793-58EED5EE0D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7170" y="4200562"/>
                <a:ext cx="3313057" cy="369332"/>
              </a:xfrm>
              <a:prstGeom prst="rect">
                <a:avLst/>
              </a:prstGeom>
              <a:blipFill>
                <a:blip r:embed="rId13"/>
                <a:stretch>
                  <a:fillRect l="-5709" t="-24590" b="-4918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33349478-97CC-4817-8C85-09A8730123B7}"/>
                  </a:ext>
                </a:extLst>
              </p:cNvPr>
              <p:cNvSpPr txBox="1"/>
              <p:nvPr/>
            </p:nvSpPr>
            <p:spPr>
              <a:xfrm>
                <a:off x="3870080" y="4182607"/>
                <a:ext cx="1571368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lvl="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8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  <m: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</m:e>
                        <m:sup>
                          <m: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2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  <m:r>
                        <a:rPr lang="en-US" sz="2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𝑑</m:t>
                      </m:r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  <a:latin typeface="Calibri" panose="020F0502020204030204"/>
                </a:endParaRPr>
              </a:p>
            </p:txBody>
          </p:sp>
        </mc:Choice>
        <mc:Fallback>
          <p:sp>
            <p:nvSpPr>
              <p:cNvPr id="46" name="TextBox 45">
                <a:extLst>
                  <a:ext uri="{FF2B5EF4-FFF2-40B4-BE49-F238E27FC236}">
                    <a16:creationId xmlns:a16="http://schemas.microsoft.com/office/drawing/2014/main" id="{33349478-97CC-4817-8C85-09A8730123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70080" y="4182607"/>
                <a:ext cx="1571368" cy="430887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33349478-97CC-4817-8C85-09A8730123B7}"/>
                  </a:ext>
                </a:extLst>
              </p:cNvPr>
              <p:cNvSpPr txBox="1"/>
              <p:nvPr/>
            </p:nvSpPr>
            <p:spPr>
              <a:xfrm>
                <a:off x="4039149" y="5047844"/>
                <a:ext cx="1361582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lvl="0">
                  <a:defRPr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GB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5</m:t>
                        </m:r>
                        <m:r>
                          <a:rPr lang="en-GB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p>
                        <m:r>
                          <a:rPr lang="en-GB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8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en-GB" sz="28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en-GB" sz="2800" dirty="0">
                    <a:solidFill>
                      <a:srgbClr val="FF0000"/>
                    </a:solidFill>
                    <a:latin typeface="Calibri" panose="020F0502020204030204"/>
                  </a:rPr>
                  <a:t> </a:t>
                </a:r>
              </a:p>
            </p:txBody>
          </p:sp>
        </mc:Choice>
        <mc:Fallback xmlns="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33349478-97CC-4817-8C85-09A8730123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39149" y="5047844"/>
                <a:ext cx="1361582" cy="430887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3571FDBD-6F97-492F-91CB-EA00A4AA7DCE}"/>
                  </a:ext>
                </a:extLst>
              </p:cNvPr>
              <p:cNvSpPr txBox="1"/>
              <p:nvPr/>
            </p:nvSpPr>
            <p:spPr>
              <a:xfrm>
                <a:off x="474775" y="5872697"/>
                <a:ext cx="3564374" cy="36933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>
                  <a:defRPr/>
                </a:pPr>
                <a:r>
                  <a:rPr lang="en-GB" sz="2400" b="1" dirty="0"/>
                  <a:t>7)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6</m:t>
                    </m:r>
                    <m:sSup>
                      <m:sSup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p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400" i="1">
                        <a:latin typeface="Cambria Math" panose="02040503050406030204" pitchFamily="18" charset="0"/>
                      </a:rPr>
                      <m:t>−3</m:t>
                    </m:r>
                    <m:sSup>
                      <m:sSup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p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400" i="1">
                        <a:latin typeface="Cambria Math" panose="02040503050406030204" pitchFamily="18" charset="0"/>
                      </a:rPr>
                      <m:t>+2</m:t>
                    </m:r>
                    <m:sSup>
                      <m:sSup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p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400" i="1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p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400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48" name="TextBox 47">
                <a:extLst>
                  <a:ext uri="{FF2B5EF4-FFF2-40B4-BE49-F238E27FC236}">
                    <a16:creationId xmlns:a16="http://schemas.microsoft.com/office/drawing/2014/main" id="{3571FDBD-6F97-492F-91CB-EA00A4AA7DC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4775" y="5872697"/>
                <a:ext cx="3564374" cy="369332"/>
              </a:xfrm>
              <a:prstGeom prst="rect">
                <a:avLst/>
              </a:prstGeom>
              <a:blipFill>
                <a:blip r:embed="rId16"/>
                <a:stretch>
                  <a:fillRect l="-5299" t="-24590" r="-855" b="-4918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33349478-97CC-4817-8C85-09A8730123B7}"/>
                  </a:ext>
                </a:extLst>
              </p:cNvPr>
              <p:cNvSpPr txBox="1"/>
              <p:nvPr/>
            </p:nvSpPr>
            <p:spPr>
              <a:xfrm>
                <a:off x="4128309" y="5816121"/>
                <a:ext cx="708156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lvl="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6</m:t>
                          </m:r>
                          <m: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</m:e>
                        <m:sup>
                          <m:r>
                            <a:rPr lang="en-GB" sz="2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GB" sz="2800" dirty="0">
                  <a:solidFill>
                    <a:srgbClr val="FF0000"/>
                  </a:solidFill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33349478-97CC-4817-8C85-09A8730123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28309" y="5816121"/>
                <a:ext cx="708156" cy="430887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56C5A502-D30F-4E6B-8793-58EED5EE0D28}"/>
                  </a:ext>
                </a:extLst>
              </p:cNvPr>
              <p:cNvSpPr txBox="1"/>
              <p:nvPr/>
            </p:nvSpPr>
            <p:spPr>
              <a:xfrm>
                <a:off x="6250947" y="1035654"/>
                <a:ext cx="3409572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>
                  <a:defRPr/>
                </a:pPr>
                <a:r>
                  <a:rPr lang="en-GB" sz="2400" b="1" dirty="0"/>
                  <a:t>8)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4</m:t>
                    </m:r>
                    <m:sSup>
                      <m:sSup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p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400" i="1">
                        <a:latin typeface="Cambria Math" panose="02040503050406030204" pitchFamily="18" charset="0"/>
                      </a:rPr>
                      <m:t>+3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p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400" i="1">
                        <a:latin typeface="Cambria Math" panose="02040503050406030204" pitchFamily="18" charset="0"/>
                      </a:rPr>
                      <m:t>+2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56C5A502-D30F-4E6B-8793-58EED5EE0D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50947" y="1035654"/>
                <a:ext cx="3409572" cy="369332"/>
              </a:xfrm>
              <a:prstGeom prst="rect">
                <a:avLst/>
              </a:prstGeom>
              <a:blipFill>
                <a:blip r:embed="rId18"/>
                <a:stretch>
                  <a:fillRect l="-5357" t="-26667" b="-5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33349478-97CC-4817-8C85-09A8730123B7}"/>
                  </a:ext>
                </a:extLst>
              </p:cNvPr>
              <p:cNvSpPr txBox="1"/>
              <p:nvPr/>
            </p:nvSpPr>
            <p:spPr>
              <a:xfrm>
                <a:off x="9831654" y="1037502"/>
                <a:ext cx="1571368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lvl="0">
                  <a:defRPr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GB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GB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p>
                        <m:r>
                          <a:rPr lang="en-GB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8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+5</m:t>
                    </m:r>
                    <m:r>
                      <a:rPr lang="en-GB" sz="28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GB" sz="2800" dirty="0">
                    <a:solidFill>
                      <a:srgbClr val="FF0000"/>
                    </a:solidFill>
                    <a:latin typeface="Calibri" panose="020F0502020204030204"/>
                  </a:rPr>
                  <a:t> </a:t>
                </a:r>
              </a:p>
            </p:txBody>
          </p:sp>
        </mc:Choice>
        <mc:Fallback xmlns="">
          <p:sp>
            <p:nvSpPr>
              <p:cNvPr id="51" name="TextBox 50">
                <a:extLst>
                  <a:ext uri="{FF2B5EF4-FFF2-40B4-BE49-F238E27FC236}">
                    <a16:creationId xmlns:a16="http://schemas.microsoft.com/office/drawing/2014/main" id="{33349478-97CC-4817-8C85-09A8730123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31654" y="1037502"/>
                <a:ext cx="1571368" cy="430887"/>
              </a:xfrm>
              <a:prstGeom prst="rect">
                <a:avLst/>
              </a:prstGeom>
              <a:blipFill>
                <a:blip r:embed="rId1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56C5A502-D30F-4E6B-8793-58EED5EE0D28}"/>
                  </a:ext>
                </a:extLst>
              </p:cNvPr>
              <p:cNvSpPr txBox="1"/>
              <p:nvPr/>
            </p:nvSpPr>
            <p:spPr>
              <a:xfrm>
                <a:off x="6250947" y="1945830"/>
                <a:ext cx="3409572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>
                  <a:defRPr/>
                </a:pPr>
                <a:r>
                  <a:rPr lang="en-GB" sz="2400" b="1" dirty="0"/>
                  <a:t>9)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4</m:t>
                    </m:r>
                    <m:sSup>
                      <m:sSup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p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400" i="1">
                        <a:latin typeface="Cambria Math" panose="02040503050406030204" pitchFamily="18" charset="0"/>
                      </a:rPr>
                      <m:t>−3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p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400" i="1">
                        <a:latin typeface="Cambria Math" panose="02040503050406030204" pitchFamily="18" charset="0"/>
                      </a:rPr>
                      <m:t>+2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56C5A502-D30F-4E6B-8793-58EED5EE0D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50947" y="1945830"/>
                <a:ext cx="3409572" cy="369332"/>
              </a:xfrm>
              <a:prstGeom prst="rect">
                <a:avLst/>
              </a:prstGeom>
              <a:blipFill>
                <a:blip r:embed="rId20"/>
                <a:stretch>
                  <a:fillRect l="-5357" t="-24590" b="-4918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33349478-97CC-4817-8C85-09A8730123B7}"/>
                  </a:ext>
                </a:extLst>
              </p:cNvPr>
              <p:cNvSpPr txBox="1"/>
              <p:nvPr/>
            </p:nvSpPr>
            <p:spPr>
              <a:xfrm>
                <a:off x="9831655" y="1947678"/>
                <a:ext cx="1382265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lvl="0">
                  <a:defRPr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GB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GB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p>
                        <m:r>
                          <a:rPr lang="en-GB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8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GB" sz="28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GB" sz="2800" dirty="0">
                    <a:solidFill>
                      <a:srgbClr val="FF0000"/>
                    </a:solidFill>
                    <a:latin typeface="Calibri" panose="020F0502020204030204"/>
                  </a:rPr>
                  <a:t> </a:t>
                </a:r>
              </a:p>
            </p:txBody>
          </p:sp>
        </mc:Choice>
        <mc:Fallback xmlns="">
          <p:sp>
            <p:nvSpPr>
              <p:cNvPr id="53" name="TextBox 52">
                <a:extLst>
                  <a:ext uri="{FF2B5EF4-FFF2-40B4-BE49-F238E27FC236}">
                    <a16:creationId xmlns:a16="http://schemas.microsoft.com/office/drawing/2014/main" id="{33349478-97CC-4817-8C85-09A8730123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31655" y="1947678"/>
                <a:ext cx="1382265" cy="430887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56C5A502-D30F-4E6B-8793-58EED5EE0D28}"/>
                  </a:ext>
                </a:extLst>
              </p:cNvPr>
              <p:cNvSpPr txBox="1"/>
              <p:nvPr/>
            </p:nvSpPr>
            <p:spPr>
              <a:xfrm>
                <a:off x="6207143" y="2863718"/>
                <a:ext cx="3409572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>
                  <a:defRPr/>
                </a:pPr>
                <a:r>
                  <a:rPr lang="en-GB" sz="2400" b="1" dirty="0"/>
                  <a:t>10)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4</m:t>
                    </m:r>
                    <m:sSup>
                      <m:sSup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p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400" i="1">
                        <a:latin typeface="Cambria Math" panose="02040503050406030204" pitchFamily="18" charset="0"/>
                      </a:rPr>
                      <m:t>−3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p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400" i="1">
                        <a:latin typeface="Cambria Math" panose="02040503050406030204" pitchFamily="18" charset="0"/>
                      </a:rPr>
                      <m:t>−2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54" name="TextBox 53">
                <a:extLst>
                  <a:ext uri="{FF2B5EF4-FFF2-40B4-BE49-F238E27FC236}">
                    <a16:creationId xmlns:a16="http://schemas.microsoft.com/office/drawing/2014/main" id="{56C5A502-D30F-4E6B-8793-58EED5EE0D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07143" y="2863718"/>
                <a:ext cx="3409572" cy="369332"/>
              </a:xfrm>
              <a:prstGeom prst="rect">
                <a:avLst/>
              </a:prstGeom>
              <a:blipFill>
                <a:blip r:embed="rId22"/>
                <a:stretch>
                  <a:fillRect l="-5357" t="-26667" r="-1071" b="-5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33349478-97CC-4817-8C85-09A8730123B7}"/>
                  </a:ext>
                </a:extLst>
              </p:cNvPr>
              <p:cNvSpPr txBox="1"/>
              <p:nvPr/>
            </p:nvSpPr>
            <p:spPr>
              <a:xfrm>
                <a:off x="9831654" y="2811902"/>
                <a:ext cx="1530102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lvl="0">
                  <a:defRPr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GB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GB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p>
                        <m:r>
                          <a:rPr lang="en-GB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8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−5</m:t>
                    </m:r>
                    <m:r>
                      <a:rPr lang="en-GB" sz="28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𝑓</m:t>
                    </m:r>
                  </m:oMath>
                </a14:m>
                <a:r>
                  <a:rPr lang="en-GB" sz="2800" dirty="0">
                    <a:solidFill>
                      <a:srgbClr val="FF0000"/>
                    </a:solidFill>
                    <a:latin typeface="Calibri" panose="020F0502020204030204"/>
                  </a:rPr>
                  <a:t> </a:t>
                </a:r>
              </a:p>
            </p:txBody>
          </p:sp>
        </mc:Choice>
        <mc:Fallback xmlns="">
          <p:sp>
            <p:nvSpPr>
              <p:cNvPr id="55" name="TextBox 54">
                <a:extLst>
                  <a:ext uri="{FF2B5EF4-FFF2-40B4-BE49-F238E27FC236}">
                    <a16:creationId xmlns:a16="http://schemas.microsoft.com/office/drawing/2014/main" id="{33349478-97CC-4817-8C85-09A8730123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31654" y="2811902"/>
                <a:ext cx="1530102" cy="430887"/>
              </a:xfrm>
              <a:prstGeom prst="rect">
                <a:avLst/>
              </a:prstGeom>
              <a:blipFill>
                <a:blip r:embed="rId2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56C5A502-D30F-4E6B-8793-58EED5EE0D28}"/>
                  </a:ext>
                </a:extLst>
              </p:cNvPr>
              <p:cNvSpPr txBox="1"/>
              <p:nvPr/>
            </p:nvSpPr>
            <p:spPr>
              <a:xfrm>
                <a:off x="6207143" y="3685665"/>
                <a:ext cx="3583294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>
                  <a:defRPr/>
                </a:pPr>
                <a:r>
                  <a:rPr lang="en-GB" sz="2400" b="1" dirty="0"/>
                  <a:t>11)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4</m:t>
                    </m:r>
                    <m:sSup>
                      <m:sSup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p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400" i="1">
                        <a:latin typeface="Cambria Math" panose="02040503050406030204" pitchFamily="18" charset="0"/>
                      </a:rPr>
                      <m:t>−3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p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400" i="1">
                        <a:latin typeface="Cambria Math" panose="02040503050406030204" pitchFamily="18" charset="0"/>
                      </a:rPr>
                      <m:t>−2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56" name="TextBox 55">
                <a:extLst>
                  <a:ext uri="{FF2B5EF4-FFF2-40B4-BE49-F238E27FC236}">
                    <a16:creationId xmlns:a16="http://schemas.microsoft.com/office/drawing/2014/main" id="{56C5A502-D30F-4E6B-8793-58EED5EE0D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07143" y="3685665"/>
                <a:ext cx="3583294" cy="369332"/>
              </a:xfrm>
              <a:prstGeom prst="rect">
                <a:avLst/>
              </a:prstGeom>
              <a:blipFill>
                <a:blip r:embed="rId24"/>
                <a:stretch>
                  <a:fillRect l="-5102" t="-26667" b="-5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33349478-97CC-4817-8C85-09A8730123B7}"/>
                  </a:ext>
                </a:extLst>
              </p:cNvPr>
              <p:cNvSpPr txBox="1"/>
              <p:nvPr/>
            </p:nvSpPr>
            <p:spPr>
              <a:xfrm>
                <a:off x="9831654" y="3633849"/>
                <a:ext cx="1530102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lvl="0">
                  <a:defRPr/>
                </a:pPr>
                <a14:m>
                  <m:oMath xmlns:m="http://schemas.openxmlformats.org/officeDocument/2006/math">
                    <m:sSup>
                      <m:sSupPr>
                        <m:ctrlPr>
                          <a:rPr lang="en-GB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GB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p>
                        <m:r>
                          <a:rPr lang="en-GB" sz="2800" i="1">
                            <a:solidFill>
                              <a:srgbClr val="FF0000"/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8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−5</m:t>
                    </m:r>
                    <m:r>
                      <a:rPr lang="en-GB" sz="28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en-GB" sz="2800" dirty="0">
                    <a:solidFill>
                      <a:srgbClr val="FF0000"/>
                    </a:solidFill>
                    <a:latin typeface="Calibri" panose="020F0502020204030204"/>
                  </a:rPr>
                  <a:t> </a:t>
                </a:r>
              </a:p>
            </p:txBody>
          </p:sp>
        </mc:Choice>
        <mc:Fallback xmlns="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33349478-97CC-4817-8C85-09A8730123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31654" y="3633849"/>
                <a:ext cx="1530102" cy="430887"/>
              </a:xfrm>
              <a:prstGeom prst="rect">
                <a:avLst/>
              </a:prstGeom>
              <a:blipFill>
                <a:blip r:embed="rId2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56C5A502-D30F-4E6B-8793-58EED5EE0D28}"/>
                  </a:ext>
                </a:extLst>
              </p:cNvPr>
              <p:cNvSpPr txBox="1"/>
              <p:nvPr/>
            </p:nvSpPr>
            <p:spPr>
              <a:xfrm>
                <a:off x="6207143" y="4569894"/>
                <a:ext cx="3583294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>
                  <a:defRPr/>
                </a:pPr>
                <a:r>
                  <a:rPr lang="en-GB" sz="2400" b="1" dirty="0"/>
                  <a:t>12)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4</m:t>
                    </m:r>
                    <m:sSup>
                      <m:sSup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p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400" i="1">
                        <a:latin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p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400" i="1">
                        <a:latin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p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400" i="1">
                        <a:latin typeface="Cambria Math" panose="02040503050406030204" pitchFamily="18" charset="0"/>
                      </a:rPr>
                      <m:t>−2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=</m:t>
                    </m:r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56C5A502-D30F-4E6B-8793-58EED5EE0D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07143" y="4569894"/>
                <a:ext cx="3583294" cy="369332"/>
              </a:xfrm>
              <a:prstGeom prst="rect">
                <a:avLst/>
              </a:prstGeom>
              <a:blipFill>
                <a:blip r:embed="rId26"/>
                <a:stretch>
                  <a:fillRect l="-5102" t="-26667" r="-680" b="-5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33349478-97CC-4817-8C85-09A8730123B7}"/>
                  </a:ext>
                </a:extLst>
              </p:cNvPr>
              <p:cNvSpPr txBox="1"/>
              <p:nvPr/>
            </p:nvSpPr>
            <p:spPr>
              <a:xfrm>
                <a:off x="10060174" y="4558166"/>
                <a:ext cx="832373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lvl="0">
                  <a:defRPr/>
                </a:pPr>
                <a14:m>
                  <m:oMath xmlns:m="http://schemas.openxmlformats.org/officeDocument/2006/math">
                    <m:r>
                      <a:rPr lang="en-GB" sz="28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−2</m:t>
                    </m:r>
                    <m:r>
                      <a:rPr lang="en-GB" sz="28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𝑑</m:t>
                    </m:r>
                  </m:oMath>
                </a14:m>
                <a:r>
                  <a:rPr lang="en-GB" sz="2800" dirty="0">
                    <a:solidFill>
                      <a:srgbClr val="FF0000"/>
                    </a:solidFill>
                    <a:latin typeface="Calibri" panose="020F0502020204030204"/>
                  </a:rPr>
                  <a:t> </a:t>
                </a:r>
              </a:p>
            </p:txBody>
          </p:sp>
        </mc:Choice>
        <mc:Fallback xmlns=""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33349478-97CC-4817-8C85-09A8730123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060174" y="4558166"/>
                <a:ext cx="832373" cy="430887"/>
              </a:xfrm>
              <a:prstGeom prst="rect">
                <a:avLst/>
              </a:prstGeom>
              <a:blipFill>
                <a:blip r:embed="rId2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56C5A502-D30F-4E6B-8793-58EED5EE0D28}"/>
                  </a:ext>
                </a:extLst>
              </p:cNvPr>
              <p:cNvSpPr txBox="1"/>
              <p:nvPr/>
            </p:nvSpPr>
            <p:spPr>
              <a:xfrm>
                <a:off x="6207143" y="5404520"/>
                <a:ext cx="3583294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>
                  <a:defRPr/>
                </a:pPr>
                <a:r>
                  <a:rPr lang="en-GB" sz="2400" b="1" dirty="0"/>
                  <a:t>13)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4</m:t>
                    </m:r>
                    <m:sSup>
                      <m:sSup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p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400" i="1">
                        <a:latin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p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400" i="1">
                        <a:latin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p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400" i="1">
                        <a:latin typeface="Cambria Math" panose="02040503050406030204" pitchFamily="18" charset="0"/>
                      </a:rPr>
                      <m:t>−2=</m:t>
                    </m:r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56C5A502-D30F-4E6B-8793-58EED5EE0D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07143" y="5404520"/>
                <a:ext cx="3583294" cy="369332"/>
              </a:xfrm>
              <a:prstGeom prst="rect">
                <a:avLst/>
              </a:prstGeom>
              <a:blipFill>
                <a:blip r:embed="rId28"/>
                <a:stretch>
                  <a:fillRect l="-5102" t="-26667" b="-5000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33349478-97CC-4817-8C85-09A8730123B7}"/>
                  </a:ext>
                </a:extLst>
              </p:cNvPr>
              <p:cNvSpPr txBox="1"/>
              <p:nvPr/>
            </p:nvSpPr>
            <p:spPr>
              <a:xfrm>
                <a:off x="9704010" y="5373742"/>
                <a:ext cx="532085" cy="43088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lvl="0">
                  <a:defRPr/>
                </a:pPr>
                <a14:m>
                  <m:oMath xmlns:m="http://schemas.openxmlformats.org/officeDocument/2006/math">
                    <m:r>
                      <a:rPr lang="en-GB" sz="28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−2</m:t>
                    </m:r>
                  </m:oMath>
                </a14:m>
                <a:r>
                  <a:rPr lang="en-GB" sz="2800" dirty="0">
                    <a:solidFill>
                      <a:srgbClr val="FF0000"/>
                    </a:solidFill>
                    <a:latin typeface="Calibri" panose="020F0502020204030204"/>
                  </a:rPr>
                  <a:t> </a:t>
                </a:r>
              </a:p>
            </p:txBody>
          </p:sp>
        </mc:Choice>
        <mc:Fallback xmlns=""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33349478-97CC-4817-8C85-09A8730123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04010" y="5373742"/>
                <a:ext cx="532085" cy="430887"/>
              </a:xfrm>
              <a:prstGeom prst="rect">
                <a:avLst/>
              </a:prstGeom>
              <a:blipFill>
                <a:blip r:embed="rId2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56C5A502-D30F-4E6B-8793-58EED5EE0D28}"/>
                  </a:ext>
                </a:extLst>
              </p:cNvPr>
              <p:cNvSpPr txBox="1"/>
              <p:nvPr/>
            </p:nvSpPr>
            <p:spPr>
              <a:xfrm>
                <a:off x="6207143" y="6116728"/>
                <a:ext cx="3583294" cy="369332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>
                  <a:defRPr/>
                </a:pPr>
                <a:r>
                  <a:rPr lang="en-GB" sz="2400" b="1" dirty="0"/>
                  <a:t>14)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4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3</m:t>
                        </m:r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p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400" i="1">
                        <a:latin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𝑑</m:t>
                        </m:r>
                      </m:e>
                      <m:sup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GB" sz="2400" i="1">
                        <a:latin typeface="Cambria Math" panose="02040503050406030204" pitchFamily="18" charset="0"/>
                      </a:rPr>
                      <m:t>−2=</m:t>
                    </m:r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56C5A502-D30F-4E6B-8793-58EED5EE0D2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07143" y="6116728"/>
                <a:ext cx="3583294" cy="369332"/>
              </a:xfrm>
              <a:prstGeom prst="rect">
                <a:avLst/>
              </a:prstGeom>
              <a:blipFill>
                <a:blip r:embed="rId30"/>
                <a:stretch>
                  <a:fillRect l="-5102" t="-24590" b="-49180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7838056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40" grpId="0"/>
      <p:bldP spid="33" grpId="0"/>
      <p:bldP spid="34" grpId="0"/>
      <p:bldP spid="42" grpId="0"/>
      <p:bldP spid="46" grpId="0"/>
      <p:bldP spid="47" grpId="0"/>
      <p:bldP spid="49" grpId="0"/>
      <p:bldP spid="51" grpId="0"/>
      <p:bldP spid="53" grpId="0"/>
      <p:bldP spid="55" grpId="0"/>
      <p:bldP spid="57" grpId="0"/>
      <p:bldP spid="59" grpId="0"/>
      <p:bldP spid="61" grpId="0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151</TotalTime>
  <Words>916</Words>
  <Application>Microsoft Office PowerPoint</Application>
  <PresentationFormat>Widescreen</PresentationFormat>
  <Paragraphs>99</Paragraphs>
  <Slides>5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Craig Barton</dc:creator>
  <cp:lastModifiedBy>Stewart Gale</cp:lastModifiedBy>
  <cp:revision>130</cp:revision>
  <dcterms:created xsi:type="dcterms:W3CDTF">2018-01-26T08:52:52Z</dcterms:created>
  <dcterms:modified xsi:type="dcterms:W3CDTF">2022-09-20T04:10:58Z</dcterms:modified>
</cp:coreProperties>
</file>