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5" r:id="rId2"/>
    <p:sldId id="264" r:id="rId3"/>
    <p:sldId id="260" r:id="rId4"/>
    <p:sldId id="261" r:id="rId5"/>
    <p:sldId id="262" r:id="rId6"/>
    <p:sldId id="263" r:id="rId7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79959EA-97C0-4157-BBCB-E405EEF05C5C}" v="3" dt="2022-02-09T11:22:22.50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68" d="100"/>
          <a:sy n="68" d="100"/>
        </p:scale>
        <p:origin x="54" y="59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79959EA-97C0-4157-BBCB-E405EEF05C5C}"/>
    <pc:docChg chg="custSel addSld delSld modSld">
      <pc:chgData name="Stewart Gale" userId="3647ddd2-6040-41ae-a96d-232c23482af8" providerId="ADAL" clId="{179959EA-97C0-4157-BBCB-E405EEF05C5C}" dt="2022-02-10T11:18:30.904" v="76" actId="1076"/>
      <pc:docMkLst>
        <pc:docMk/>
      </pc:docMkLst>
      <pc:sldChg chg="addSp delSp modSp mod">
        <pc:chgData name="Stewart Gale" userId="3647ddd2-6040-41ae-a96d-232c23482af8" providerId="ADAL" clId="{179959EA-97C0-4157-BBCB-E405EEF05C5C}" dt="2022-02-10T11:18:30.904" v="76" actId="1076"/>
        <pc:sldMkLst>
          <pc:docMk/>
          <pc:sldMk cId="1452982201" sldId="263"/>
        </pc:sldMkLst>
        <pc:spChg chg="mod">
          <ac:chgData name="Stewart Gale" userId="3647ddd2-6040-41ae-a96d-232c23482af8" providerId="ADAL" clId="{179959EA-97C0-4157-BBCB-E405EEF05C5C}" dt="2021-10-04T05:29:30.912" v="33" actId="14100"/>
          <ac:spMkLst>
            <pc:docMk/>
            <pc:sldMk cId="1452982201" sldId="263"/>
            <ac:spMk id="2" creationId="{00000000-0000-0000-0000-000000000000}"/>
          </ac:spMkLst>
        </pc:spChg>
        <pc:picChg chg="add mod modCrop">
          <ac:chgData name="Stewart Gale" userId="3647ddd2-6040-41ae-a96d-232c23482af8" providerId="ADAL" clId="{179959EA-97C0-4157-BBCB-E405EEF05C5C}" dt="2022-02-10T11:18:07.138" v="67" actId="1076"/>
          <ac:picMkLst>
            <pc:docMk/>
            <pc:sldMk cId="1452982201" sldId="263"/>
            <ac:picMk id="5" creationId="{3564FCE9-19B7-4D25-8C60-71F132878A20}"/>
          </ac:picMkLst>
        </pc:picChg>
        <pc:picChg chg="del">
          <ac:chgData name="Stewart Gale" userId="3647ddd2-6040-41ae-a96d-232c23482af8" providerId="ADAL" clId="{179959EA-97C0-4157-BBCB-E405EEF05C5C}" dt="2021-10-04T05:28:53.346" v="20" actId="478"/>
          <ac:picMkLst>
            <pc:docMk/>
            <pc:sldMk cId="1452982201" sldId="263"/>
            <ac:picMk id="6" creationId="{00000000-0000-0000-0000-000000000000}"/>
          </ac:picMkLst>
        </pc:picChg>
        <pc:picChg chg="add mod modCrop">
          <ac:chgData name="Stewart Gale" userId="3647ddd2-6040-41ae-a96d-232c23482af8" providerId="ADAL" clId="{179959EA-97C0-4157-BBCB-E405EEF05C5C}" dt="2022-02-10T11:18:30.904" v="76" actId="1076"/>
          <ac:picMkLst>
            <pc:docMk/>
            <pc:sldMk cId="1452982201" sldId="263"/>
            <ac:picMk id="7" creationId="{DAB2EC4F-0D82-466F-80C7-AC5503774B53}"/>
          </ac:picMkLst>
        </pc:picChg>
      </pc:sldChg>
      <pc:sldChg chg="addSp delSp modSp mod">
        <pc:chgData name="Stewart Gale" userId="3647ddd2-6040-41ae-a96d-232c23482af8" providerId="ADAL" clId="{179959EA-97C0-4157-BBCB-E405EEF05C5C}" dt="2022-02-09T11:22:13.615" v="42" actId="14100"/>
        <pc:sldMkLst>
          <pc:docMk/>
          <pc:sldMk cId="3993537379" sldId="265"/>
        </pc:sldMkLst>
        <pc:picChg chg="add del mod">
          <ac:chgData name="Stewart Gale" userId="3647ddd2-6040-41ae-a96d-232c23482af8" providerId="ADAL" clId="{179959EA-97C0-4157-BBCB-E405EEF05C5C}" dt="2022-02-09T11:22:05.897" v="39" actId="478"/>
          <ac:picMkLst>
            <pc:docMk/>
            <pc:sldMk cId="3993537379" sldId="265"/>
            <ac:picMk id="2" creationId="{FA5B1CAB-0862-4B41-BB0B-71ED60D5E553}"/>
          </ac:picMkLst>
        </pc:picChg>
        <pc:picChg chg="add mod">
          <ac:chgData name="Stewart Gale" userId="3647ddd2-6040-41ae-a96d-232c23482af8" providerId="ADAL" clId="{179959EA-97C0-4157-BBCB-E405EEF05C5C}" dt="2022-02-09T11:22:13.615" v="42" actId="14100"/>
          <ac:picMkLst>
            <pc:docMk/>
            <pc:sldMk cId="3993537379" sldId="265"/>
            <ac:picMk id="3" creationId="{98F0936A-4345-452F-A618-D57DB9AC2FB3}"/>
          </ac:picMkLst>
        </pc:picChg>
        <pc:picChg chg="del">
          <ac:chgData name="Stewart Gale" userId="3647ddd2-6040-41ae-a96d-232c23482af8" providerId="ADAL" clId="{179959EA-97C0-4157-BBCB-E405EEF05C5C}" dt="2022-02-09T11:22:05.897" v="39" actId="478"/>
          <ac:picMkLst>
            <pc:docMk/>
            <pc:sldMk cId="3993537379" sldId="265"/>
            <ac:picMk id="4" creationId="{00000000-0000-0000-0000-000000000000}"/>
          </ac:picMkLst>
        </pc:picChg>
        <pc:picChg chg="del mod">
          <ac:chgData name="Stewart Gale" userId="3647ddd2-6040-41ae-a96d-232c23482af8" providerId="ADAL" clId="{179959EA-97C0-4157-BBCB-E405EEF05C5C}" dt="2022-02-09T11:22:05.897" v="39" actId="478"/>
          <ac:picMkLst>
            <pc:docMk/>
            <pc:sldMk cId="3993537379" sldId="265"/>
            <ac:picMk id="5" creationId="{00000000-0000-0000-0000-000000000000}"/>
          </ac:picMkLst>
        </pc:picChg>
      </pc:sldChg>
      <pc:sldChg chg="addSp delSp modSp new del mod">
        <pc:chgData name="Stewart Gale" userId="3647ddd2-6040-41ae-a96d-232c23482af8" providerId="ADAL" clId="{179959EA-97C0-4157-BBCB-E405EEF05C5C}" dt="2022-02-09T11:22:55.925" v="52" actId="47"/>
        <pc:sldMkLst>
          <pc:docMk/>
          <pc:sldMk cId="3512400821" sldId="266"/>
        </pc:sldMkLst>
        <pc:spChg chg="del">
          <ac:chgData name="Stewart Gale" userId="3647ddd2-6040-41ae-a96d-232c23482af8" providerId="ADAL" clId="{179959EA-97C0-4157-BBCB-E405EEF05C5C}" dt="2022-02-09T11:22:21.056" v="44" actId="478"/>
          <ac:spMkLst>
            <pc:docMk/>
            <pc:sldMk cId="3512400821" sldId="266"/>
            <ac:spMk id="2" creationId="{A503879C-C409-4AE2-8886-F96BF61D170E}"/>
          </ac:spMkLst>
        </pc:spChg>
        <pc:spChg chg="del">
          <ac:chgData name="Stewart Gale" userId="3647ddd2-6040-41ae-a96d-232c23482af8" providerId="ADAL" clId="{179959EA-97C0-4157-BBCB-E405EEF05C5C}" dt="2022-02-09T11:22:21.056" v="44" actId="478"/>
          <ac:spMkLst>
            <pc:docMk/>
            <pc:sldMk cId="3512400821" sldId="266"/>
            <ac:spMk id="3" creationId="{4E943A91-20D2-41FD-BC96-0D61439713D1}"/>
          </ac:spMkLst>
        </pc:spChg>
        <pc:picChg chg="add mod modCrop">
          <ac:chgData name="Stewart Gale" userId="3647ddd2-6040-41ae-a96d-232c23482af8" providerId="ADAL" clId="{179959EA-97C0-4157-BBCB-E405EEF05C5C}" dt="2022-02-09T11:22:38.936" v="51" actId="14100"/>
          <ac:picMkLst>
            <pc:docMk/>
            <pc:sldMk cId="3512400821" sldId="266"/>
            <ac:picMk id="4" creationId="{B6589CA9-313A-46D0-84E4-91E82090C524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876167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116034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65995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414035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371188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13002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36122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5506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96660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69165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52111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D5B0D7-1635-4954-98AB-7E83A6EEE212}" type="datetimeFigureOut">
              <a:rPr lang="en-GB" smtClean="0"/>
              <a:t>10/02/2022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87F0BF-6590-4567-8DF8-AF0EA06ABD8E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85346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8F0936A-4345-452F-A618-D57DB9AC2F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406" y="24089"/>
            <a:ext cx="11971606" cy="6809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35373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828800" y="2083724"/>
            <a:ext cx="8761615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42786869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8147" t="15729" r="24075" b="28344"/>
          <a:stretch/>
        </p:blipFill>
        <p:spPr>
          <a:xfrm>
            <a:off x="728133" y="558799"/>
            <a:ext cx="10769599" cy="5554134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6578138" y="3990109"/>
            <a:ext cx="1285702" cy="171242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 flipV="1">
            <a:off x="7863840" y="3990109"/>
            <a:ext cx="399011" cy="1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8262851" y="1440873"/>
            <a:ext cx="2122516" cy="2549238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7043651" y="3620779"/>
            <a:ext cx="955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(15, 2)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03662" y="3928349"/>
            <a:ext cx="955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(20, 2)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907770" y="1040763"/>
            <a:ext cx="95519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(45, 5)</a:t>
            </a:r>
          </a:p>
        </p:txBody>
      </p:sp>
    </p:spTree>
    <p:extLst>
      <p:ext uri="{BB962C8B-B14F-4D97-AF65-F5344CB8AC3E}">
        <p14:creationId xmlns:p14="http://schemas.microsoft.com/office/powerpoint/2010/main" val="41657149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6296" t="15926" r="23704" b="16123"/>
          <a:stretch/>
        </p:blipFill>
        <p:spPr>
          <a:xfrm>
            <a:off x="1185333" y="508000"/>
            <a:ext cx="9601200" cy="5825067"/>
          </a:xfrm>
          <a:prstGeom prst="rect">
            <a:avLst/>
          </a:prstGeom>
        </p:spPr>
      </p:pic>
      <p:cxnSp>
        <p:nvCxnSpPr>
          <p:cNvPr id="3" name="Straight Connector 2"/>
          <p:cNvCxnSpPr/>
          <p:nvPr/>
        </p:nvCxnSpPr>
        <p:spPr>
          <a:xfrm flipV="1">
            <a:off x="1967345" y="3762895"/>
            <a:ext cx="2017222" cy="203384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3934691" y="3762895"/>
            <a:ext cx="1052945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970568" y="3420533"/>
            <a:ext cx="12350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(60, 100)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66579" y="3762895"/>
            <a:ext cx="11535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(90, 100)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75564" y="2417531"/>
            <a:ext cx="12581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(150, 135)</a:t>
            </a:r>
          </a:p>
        </p:txBody>
      </p:sp>
      <p:cxnSp>
        <p:nvCxnSpPr>
          <p:cNvPr id="12" name="Straight Connector 11"/>
          <p:cNvCxnSpPr/>
          <p:nvPr/>
        </p:nvCxnSpPr>
        <p:spPr>
          <a:xfrm flipV="1">
            <a:off x="4932988" y="2798618"/>
            <a:ext cx="1534314" cy="964277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6403571" y="2798618"/>
            <a:ext cx="1556328" cy="0"/>
          </a:xfrm>
          <a:prstGeom prst="line">
            <a:avLst/>
          </a:prstGeom>
          <a:ln w="762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959899" y="2617586"/>
            <a:ext cx="13503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(180, 150)</a:t>
            </a:r>
          </a:p>
        </p:txBody>
      </p:sp>
    </p:spTree>
    <p:extLst>
      <p:ext uri="{BB962C8B-B14F-4D97-AF65-F5344CB8AC3E}">
        <p14:creationId xmlns:p14="http://schemas.microsoft.com/office/powerpoint/2010/main" val="31177436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/>
          <p:nvPr/>
        </p:nvPicPr>
        <p:blipFill rotWithShape="1">
          <a:blip r:embed="rId2"/>
          <a:srcRect l="7595" t="63981" r="25436" b="25241"/>
          <a:stretch/>
        </p:blipFill>
        <p:spPr bwMode="auto">
          <a:xfrm>
            <a:off x="377018" y="314611"/>
            <a:ext cx="11300862" cy="120571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20627" t="22757" r="50613" b="23749"/>
          <a:stretch/>
        </p:blipFill>
        <p:spPr>
          <a:xfrm rot="16200000">
            <a:off x="3488793" y="1058496"/>
            <a:ext cx="5077311" cy="6295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0787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91" y="235832"/>
            <a:ext cx="11128454" cy="151608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25485" y="1751913"/>
            <a:ext cx="8877991" cy="64633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After the film which was 60 mins long Karla goes home which takes her 35 mins. </a:t>
            </a:r>
          </a:p>
          <a:p>
            <a:r>
              <a:rPr lang="en-GB" dirty="0">
                <a:latin typeface="Comic Sans MS" panose="030F0702030302020204" pitchFamily="66" charset="0"/>
              </a:rPr>
              <a:t>Draw a distance time graph.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64FCE9-19B7-4D25-8C60-71F132878A2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568" t="23506" r="46216" b="20409"/>
          <a:stretch/>
        </p:blipFill>
        <p:spPr>
          <a:xfrm rot="16200000">
            <a:off x="4137552" y="721376"/>
            <a:ext cx="4209976" cy="778647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AB2EC4F-0D82-466F-80C7-AC5503774B5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2467" t="72205" r="33363" b="5538"/>
          <a:stretch/>
        </p:blipFill>
        <p:spPr>
          <a:xfrm rot="16200000">
            <a:off x="9882354" y="1173597"/>
            <a:ext cx="869954" cy="30947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9822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59</Words>
  <Application>Microsoft Office PowerPoint</Application>
  <PresentationFormat>Widescreen</PresentationFormat>
  <Paragraphs>10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8</cp:revision>
  <cp:lastPrinted>2022-02-09T11:22:55Z</cp:lastPrinted>
  <dcterms:created xsi:type="dcterms:W3CDTF">2016-02-29T09:35:33Z</dcterms:created>
  <dcterms:modified xsi:type="dcterms:W3CDTF">2022-02-10T11:18:34Z</dcterms:modified>
</cp:coreProperties>
</file>