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7a7af42c-0fe4-48a1-adf6-ec3027470b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" y="251043"/>
            <a:ext cx="5490845" cy="41181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a8d09022-25f5-4e61-88eb-25a2df90c74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81" y="269962"/>
            <a:ext cx="5465619" cy="4099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605" y="2126612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6467" y="533362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7a7af42c-0fe4-48a1-adf6-ec3027470b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" y="251043"/>
            <a:ext cx="5490845" cy="41181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a8d09022-25f5-4e61-88eb-25a2df90c74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81" y="269962"/>
            <a:ext cx="5465619" cy="4099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3840" y="251043"/>
            <a:ext cx="5539740" cy="411813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28755" y="3485537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5 subtract h</a:t>
            </a:r>
            <a:r>
              <a:rPr lang="en-GB" sz="4000" dirty="0"/>
              <a:t>.</a:t>
            </a:r>
            <a:endParaRPr lang="en-US" sz="4000" b="0" i="0" dirty="0" smtClean="0">
              <a:solidFill>
                <a:srgbClr val="1C1C1C"/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</a:p>
        </p:txBody>
      </p:sp>
      <p:pic>
        <p:nvPicPr>
          <p:cNvPr id="4" name="Picture 2" descr="https://images.diagnosticquestions.com/uploads/questions/7a7af42c-0fe4-48a1-adf6-ec3027470b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0" y="178998"/>
            <a:ext cx="6318654" cy="47389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75" t="47557" r="61863" b="37155"/>
          <a:stretch/>
        </p:blipFill>
        <p:spPr>
          <a:xfrm>
            <a:off x="998728" y="4699461"/>
            <a:ext cx="4980824" cy="202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45792" y="3119874"/>
            <a:ext cx="3868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They did </a:t>
            </a:r>
          </a:p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2t - 5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a8d09022-25f5-4e61-88eb-25a2df90c7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78" y="214544"/>
            <a:ext cx="6625244" cy="49689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9975" t="48183" r="34879" b="37030"/>
          <a:stretch/>
        </p:blipFill>
        <p:spPr>
          <a:xfrm>
            <a:off x="1126034" y="4884036"/>
            <a:ext cx="5035281" cy="197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2020-02-09T10:33:35Z</dcterms:modified>
</cp:coreProperties>
</file>