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703" r:id="rId2"/>
    <p:sldId id="683" r:id="rId3"/>
    <p:sldId id="709" r:id="rId4"/>
    <p:sldId id="704" r:id="rId5"/>
    <p:sldId id="705" r:id="rId6"/>
    <p:sldId id="701" r:id="rId7"/>
    <p:sldId id="706" r:id="rId8"/>
    <p:sldId id="700" r:id="rId9"/>
    <p:sldId id="702" r:id="rId10"/>
    <p:sldId id="707" r:id="rId11"/>
    <p:sldId id="70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88161B-7F9D-4F43-81D7-48CBABFE6CFA}" v="29" dt="2024-02-26T05:19:15.0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06" autoAdjust="0"/>
    <p:restoredTop sz="92066" autoAdjust="0"/>
  </p:normalViewPr>
  <p:slideViewPr>
    <p:cSldViewPr>
      <p:cViewPr varScale="1">
        <p:scale>
          <a:sx n="92" d="100"/>
          <a:sy n="92" d="100"/>
        </p:scale>
        <p:origin x="48" y="123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4790F41-E461-4BA1-B112-41B48CABC8D5}"/>
    <pc:docChg chg="custSel addSld modSld sldOrd">
      <pc:chgData name="Stewart Gale" userId="3647ddd2-6040-41ae-a96d-232c23482af8" providerId="ADAL" clId="{C4790F41-E461-4BA1-B112-41B48CABC8D5}" dt="2021-03-10T07:48:54.788" v="230"/>
      <pc:docMkLst>
        <pc:docMk/>
      </pc:docMkLst>
      <pc:sldChg chg="delSp modSp mod delAnim">
        <pc:chgData name="Stewart Gale" userId="3647ddd2-6040-41ae-a96d-232c23482af8" providerId="ADAL" clId="{C4790F41-E461-4BA1-B112-41B48CABC8D5}" dt="2021-03-10T07:29:11.021" v="21" actId="1076"/>
        <pc:sldMkLst>
          <pc:docMk/>
          <pc:sldMk cId="240021948" sldId="683"/>
        </pc:sldMkLst>
        <pc:spChg chg="mod">
          <ac:chgData name="Stewart Gale" userId="3647ddd2-6040-41ae-a96d-232c23482af8" providerId="ADAL" clId="{C4790F41-E461-4BA1-B112-41B48CABC8D5}" dt="2021-03-10T07:29:11.021" v="21" actId="1076"/>
          <ac:spMkLst>
            <pc:docMk/>
            <pc:sldMk cId="240021948" sldId="683"/>
            <ac:spMk id="6" creationId="{00000000-0000-0000-0000-000000000000}"/>
          </ac:spMkLst>
        </pc:spChg>
        <pc:spChg chg="del">
          <ac:chgData name="Stewart Gale" userId="3647ddd2-6040-41ae-a96d-232c23482af8" providerId="ADAL" clId="{C4790F41-E461-4BA1-B112-41B48CABC8D5}" dt="2021-03-10T07:28:42.335" v="5" actId="478"/>
          <ac:spMkLst>
            <pc:docMk/>
            <pc:sldMk cId="240021948" sldId="683"/>
            <ac:spMk id="7" creationId="{00000000-0000-0000-0000-000000000000}"/>
          </ac:spMkLst>
        </pc:spChg>
        <pc:spChg chg="del">
          <ac:chgData name="Stewart Gale" userId="3647ddd2-6040-41ae-a96d-232c23482af8" providerId="ADAL" clId="{C4790F41-E461-4BA1-B112-41B48CABC8D5}" dt="2021-03-10T07:28:42.335" v="5" actId="478"/>
          <ac:spMkLst>
            <pc:docMk/>
            <pc:sldMk cId="240021948" sldId="683"/>
            <ac:spMk id="10" creationId="{00000000-0000-0000-0000-000000000000}"/>
          </ac:spMkLst>
        </pc:spChg>
        <pc:cxnChg chg="del">
          <ac:chgData name="Stewart Gale" userId="3647ddd2-6040-41ae-a96d-232c23482af8" providerId="ADAL" clId="{C4790F41-E461-4BA1-B112-41B48CABC8D5}" dt="2021-03-10T07:28:42.335" v="5" actId="478"/>
          <ac:cxnSpMkLst>
            <pc:docMk/>
            <pc:sldMk cId="240021948" sldId="683"/>
            <ac:cxnSpMk id="12" creationId="{00000000-0000-0000-0000-000000000000}"/>
          </ac:cxnSpMkLst>
        </pc:cxnChg>
      </pc:sldChg>
      <pc:sldChg chg="addSp modSp mod modAnim">
        <pc:chgData name="Stewart Gale" userId="3647ddd2-6040-41ae-a96d-232c23482af8" providerId="ADAL" clId="{C4790F41-E461-4BA1-B112-41B48CABC8D5}" dt="2021-03-10T07:47:04.953" v="210" actId="1035"/>
        <pc:sldMkLst>
          <pc:docMk/>
          <pc:sldMk cId="1743997394" sldId="700"/>
        </pc:sldMkLst>
        <pc:spChg chg="add mod">
          <ac:chgData name="Stewart Gale" userId="3647ddd2-6040-41ae-a96d-232c23482af8" providerId="ADAL" clId="{C4790F41-E461-4BA1-B112-41B48CABC8D5}" dt="2021-03-10T07:46:54.208" v="206" actId="1076"/>
          <ac:spMkLst>
            <pc:docMk/>
            <pc:sldMk cId="1743997394" sldId="700"/>
            <ac:spMk id="8" creationId="{11D4D4E8-8815-48E3-9124-23A70206AC25}"/>
          </ac:spMkLst>
        </pc:spChg>
        <pc:spChg chg="add mod">
          <ac:chgData name="Stewart Gale" userId="3647ddd2-6040-41ae-a96d-232c23482af8" providerId="ADAL" clId="{C4790F41-E461-4BA1-B112-41B48CABC8D5}" dt="2021-03-10T07:46:54.208" v="206" actId="1076"/>
          <ac:spMkLst>
            <pc:docMk/>
            <pc:sldMk cId="1743997394" sldId="700"/>
            <ac:spMk id="10" creationId="{63E33364-6FE0-49DA-89B5-86F1A66C6648}"/>
          </ac:spMkLst>
        </pc:spChg>
        <pc:spChg chg="add mod">
          <ac:chgData name="Stewart Gale" userId="3647ddd2-6040-41ae-a96d-232c23482af8" providerId="ADAL" clId="{C4790F41-E461-4BA1-B112-41B48CABC8D5}" dt="2021-03-10T07:47:04.953" v="210" actId="1035"/>
          <ac:spMkLst>
            <pc:docMk/>
            <pc:sldMk cId="1743997394" sldId="700"/>
            <ac:spMk id="12" creationId="{0F035EC8-36FF-4C2D-8F87-EF1966631DA0}"/>
          </ac:spMkLst>
        </pc:spChg>
        <pc:spChg chg="add mod">
          <ac:chgData name="Stewart Gale" userId="3647ddd2-6040-41ae-a96d-232c23482af8" providerId="ADAL" clId="{C4790F41-E461-4BA1-B112-41B48CABC8D5}" dt="2021-03-10T07:47:04.953" v="210" actId="1035"/>
          <ac:spMkLst>
            <pc:docMk/>
            <pc:sldMk cId="1743997394" sldId="700"/>
            <ac:spMk id="14" creationId="{019F1B7C-9D2C-408F-80C6-BFE1B6B18801}"/>
          </ac:spMkLst>
        </pc:spChg>
        <pc:spChg chg="mod">
          <ac:chgData name="Stewart Gale" userId="3647ddd2-6040-41ae-a96d-232c23482af8" providerId="ADAL" clId="{C4790F41-E461-4BA1-B112-41B48CABC8D5}" dt="2021-03-10T07:46:54.208" v="206" actId="1076"/>
          <ac:spMkLst>
            <pc:docMk/>
            <pc:sldMk cId="1743997394" sldId="700"/>
            <ac:spMk id="18" creationId="{00000000-0000-0000-0000-000000000000}"/>
          </ac:spMkLst>
        </pc:spChg>
      </pc:sldChg>
      <pc:sldChg chg="addSp modSp mod ord modAnim">
        <pc:chgData name="Stewart Gale" userId="3647ddd2-6040-41ae-a96d-232c23482af8" providerId="ADAL" clId="{C4790F41-E461-4BA1-B112-41B48CABC8D5}" dt="2021-03-10T07:48:54.788" v="230"/>
        <pc:sldMkLst>
          <pc:docMk/>
          <pc:sldMk cId="1707566116" sldId="701"/>
        </pc:sldMkLst>
        <pc:spChg chg="add mod">
          <ac:chgData name="Stewart Gale" userId="3647ddd2-6040-41ae-a96d-232c23482af8" providerId="ADAL" clId="{C4790F41-E461-4BA1-B112-41B48CABC8D5}" dt="2021-03-10T07:30:15.641" v="47" actId="1076"/>
          <ac:spMkLst>
            <pc:docMk/>
            <pc:sldMk cId="1707566116" sldId="701"/>
            <ac:spMk id="8" creationId="{97553097-75DE-4AA8-931F-9A2E29D78290}"/>
          </ac:spMkLst>
        </pc:spChg>
        <pc:spChg chg="mod">
          <ac:chgData name="Stewart Gale" userId="3647ddd2-6040-41ae-a96d-232c23482af8" providerId="ADAL" clId="{C4790F41-E461-4BA1-B112-41B48CABC8D5}" dt="2021-03-10T07:29:38.597" v="31" actId="1076"/>
          <ac:spMkLst>
            <pc:docMk/>
            <pc:sldMk cId="1707566116" sldId="701"/>
            <ac:spMk id="13" creationId="{00000000-0000-0000-0000-000000000000}"/>
          </ac:spMkLst>
        </pc:spChg>
        <pc:spChg chg="mod">
          <ac:chgData name="Stewart Gale" userId="3647ddd2-6040-41ae-a96d-232c23482af8" providerId="ADAL" clId="{C4790F41-E461-4BA1-B112-41B48CABC8D5}" dt="2021-03-10T07:30:05.818" v="43" actId="1076"/>
          <ac:spMkLst>
            <pc:docMk/>
            <pc:sldMk cId="1707566116" sldId="701"/>
            <ac:spMk id="15" creationId="{00000000-0000-0000-0000-000000000000}"/>
          </ac:spMkLst>
        </pc:spChg>
      </pc:sldChg>
      <pc:sldChg chg="addSp modSp mod modAnim">
        <pc:chgData name="Stewart Gale" userId="3647ddd2-6040-41ae-a96d-232c23482af8" providerId="ADAL" clId="{C4790F41-E461-4BA1-B112-41B48CABC8D5}" dt="2021-03-10T07:47:18.186" v="213"/>
        <pc:sldMkLst>
          <pc:docMk/>
          <pc:sldMk cId="2328925214" sldId="702"/>
        </pc:sldMkLst>
        <pc:spChg chg="add mod">
          <ac:chgData name="Stewart Gale" userId="3647ddd2-6040-41ae-a96d-232c23482af8" providerId="ADAL" clId="{C4790F41-E461-4BA1-B112-41B48CABC8D5}" dt="2021-03-10T07:45:38.978" v="161" actId="14100"/>
          <ac:spMkLst>
            <pc:docMk/>
            <pc:sldMk cId="2328925214" sldId="702"/>
            <ac:spMk id="8" creationId="{DBDBC6D2-1F5B-420E-915C-C77C9BD9D075}"/>
          </ac:spMkLst>
        </pc:spChg>
        <pc:spChg chg="add mod">
          <ac:chgData name="Stewart Gale" userId="3647ddd2-6040-41ae-a96d-232c23482af8" providerId="ADAL" clId="{C4790F41-E461-4BA1-B112-41B48CABC8D5}" dt="2021-03-10T07:45:47.148" v="165" actId="20577"/>
          <ac:spMkLst>
            <pc:docMk/>
            <pc:sldMk cId="2328925214" sldId="702"/>
            <ac:spMk id="10" creationId="{C50C20D7-F453-4DC5-9526-02A1642ED718}"/>
          </ac:spMkLst>
        </pc:spChg>
        <pc:spChg chg="add mod">
          <ac:chgData name="Stewart Gale" userId="3647ddd2-6040-41ae-a96d-232c23482af8" providerId="ADAL" clId="{C4790F41-E461-4BA1-B112-41B48CABC8D5}" dt="2021-03-10T07:46:21.663" v="199" actId="1076"/>
          <ac:spMkLst>
            <pc:docMk/>
            <pc:sldMk cId="2328925214" sldId="702"/>
            <ac:spMk id="12" creationId="{DB1CCDAB-9DD8-44A4-B89B-78DBD82E050D}"/>
          </ac:spMkLst>
        </pc:spChg>
        <pc:spChg chg="mod">
          <ac:chgData name="Stewart Gale" userId="3647ddd2-6040-41ae-a96d-232c23482af8" providerId="ADAL" clId="{C4790F41-E461-4BA1-B112-41B48CABC8D5}" dt="2021-03-10T07:46:31.440" v="202" actId="1076"/>
          <ac:spMkLst>
            <pc:docMk/>
            <pc:sldMk cId="2328925214" sldId="702"/>
            <ac:spMk id="16" creationId="{00000000-0000-0000-0000-000000000000}"/>
          </ac:spMkLst>
        </pc:spChg>
        <pc:spChg chg="mod">
          <ac:chgData name="Stewart Gale" userId="3647ddd2-6040-41ae-a96d-232c23482af8" providerId="ADAL" clId="{C4790F41-E461-4BA1-B112-41B48CABC8D5}" dt="2021-03-10T07:45:17.027" v="154" actId="20577"/>
          <ac:spMkLst>
            <pc:docMk/>
            <pc:sldMk cId="2328925214" sldId="702"/>
            <ac:spMk id="18" creationId="{00000000-0000-0000-0000-000000000000}"/>
          </ac:spMkLst>
        </pc:spChg>
      </pc:sldChg>
      <pc:sldChg chg="modSp mod">
        <pc:chgData name="Stewart Gale" userId="3647ddd2-6040-41ae-a96d-232c23482af8" providerId="ADAL" clId="{C4790F41-E461-4BA1-B112-41B48CABC8D5}" dt="2021-03-10T07:28:23.764" v="3" actId="1076"/>
        <pc:sldMkLst>
          <pc:docMk/>
          <pc:sldMk cId="1276239918" sldId="703"/>
        </pc:sldMkLst>
        <pc:spChg chg="mod">
          <ac:chgData name="Stewart Gale" userId="3647ddd2-6040-41ae-a96d-232c23482af8" providerId="ADAL" clId="{C4790F41-E461-4BA1-B112-41B48CABC8D5}" dt="2021-03-10T07:28:23.764" v="3" actId="1076"/>
          <ac:spMkLst>
            <pc:docMk/>
            <pc:sldMk cId="1276239918" sldId="703"/>
            <ac:spMk id="5" creationId="{00000000-0000-0000-0000-000000000000}"/>
          </ac:spMkLst>
        </pc:spChg>
      </pc:sldChg>
      <pc:sldChg chg="addSp delSp modSp add mod ord delAnim modAnim">
        <pc:chgData name="Stewart Gale" userId="3647ddd2-6040-41ae-a96d-232c23482af8" providerId="ADAL" clId="{C4790F41-E461-4BA1-B112-41B48CABC8D5}" dt="2021-03-10T07:48:40.222" v="229"/>
        <pc:sldMkLst>
          <pc:docMk/>
          <pc:sldMk cId="404402074" sldId="704"/>
        </pc:sldMkLst>
        <pc:spChg chg="del">
          <ac:chgData name="Stewart Gale" userId="3647ddd2-6040-41ae-a96d-232c23482af8" providerId="ADAL" clId="{C4790F41-E461-4BA1-B112-41B48CABC8D5}" dt="2021-03-10T07:29:15.172" v="22" actId="478"/>
          <ac:spMkLst>
            <pc:docMk/>
            <pc:sldMk cId="404402074" sldId="704"/>
            <ac:spMk id="6" creationId="{00000000-0000-0000-0000-000000000000}"/>
          </ac:spMkLst>
        </pc:spChg>
        <pc:spChg chg="mod">
          <ac:chgData name="Stewart Gale" userId="3647ddd2-6040-41ae-a96d-232c23482af8" providerId="ADAL" clId="{C4790F41-E461-4BA1-B112-41B48CABC8D5}" dt="2021-03-10T07:48:03.901" v="221" actId="1076"/>
          <ac:spMkLst>
            <pc:docMk/>
            <pc:sldMk cId="404402074" sldId="704"/>
            <ac:spMk id="7" creationId="{00000000-0000-0000-0000-000000000000}"/>
          </ac:spMkLst>
        </pc:spChg>
        <pc:spChg chg="mod">
          <ac:chgData name="Stewart Gale" userId="3647ddd2-6040-41ae-a96d-232c23482af8" providerId="ADAL" clId="{C4790F41-E461-4BA1-B112-41B48CABC8D5}" dt="2021-03-10T07:48:11.855" v="225" actId="1076"/>
          <ac:spMkLst>
            <pc:docMk/>
            <pc:sldMk cId="404402074" sldId="704"/>
            <ac:spMk id="10" creationId="{00000000-0000-0000-0000-000000000000}"/>
          </ac:spMkLst>
        </pc:spChg>
        <pc:spChg chg="add mod">
          <ac:chgData name="Stewart Gale" userId="3647ddd2-6040-41ae-a96d-232c23482af8" providerId="ADAL" clId="{C4790F41-E461-4BA1-B112-41B48CABC8D5}" dt="2021-03-10T07:48:03.901" v="221" actId="1076"/>
          <ac:spMkLst>
            <pc:docMk/>
            <pc:sldMk cId="404402074" sldId="704"/>
            <ac:spMk id="11" creationId="{B9E42559-1DB4-47EA-BC68-974A167FF774}"/>
          </ac:spMkLst>
        </pc:spChg>
        <pc:cxnChg chg="del mod">
          <ac:chgData name="Stewart Gale" userId="3647ddd2-6040-41ae-a96d-232c23482af8" providerId="ADAL" clId="{C4790F41-E461-4BA1-B112-41B48CABC8D5}" dt="2021-03-10T07:31:23.468" v="55" actId="478"/>
          <ac:cxnSpMkLst>
            <pc:docMk/>
            <pc:sldMk cId="404402074" sldId="704"/>
            <ac:cxnSpMk id="12" creationId="{00000000-0000-0000-0000-000000000000}"/>
          </ac:cxnSpMkLst>
        </pc:cxnChg>
      </pc:sldChg>
    </pc:docChg>
  </pc:docChgLst>
  <pc:docChgLst>
    <pc:chgData name="Stewart Gale" userId="3647ddd2-6040-41ae-a96d-232c23482af8" providerId="ADAL" clId="{D83D93E9-0A3A-4D2D-90FA-C99075F1EDE8}"/>
    <pc:docChg chg="undo custSel addSld delSld modSld">
      <pc:chgData name="Stewart Gale" userId="3647ddd2-6040-41ae-a96d-232c23482af8" providerId="ADAL" clId="{D83D93E9-0A3A-4D2D-90FA-C99075F1EDE8}" dt="2023-02-21T07:11:52.554" v="194" actId="1076"/>
      <pc:docMkLst>
        <pc:docMk/>
      </pc:docMkLst>
      <pc:sldChg chg="delSp modSp add del mod delAnim modAnim">
        <pc:chgData name="Stewart Gale" userId="3647ddd2-6040-41ae-a96d-232c23482af8" providerId="ADAL" clId="{D83D93E9-0A3A-4D2D-90FA-C99075F1EDE8}" dt="2021-04-12T07:10:10.271" v="125" actId="47"/>
        <pc:sldMkLst>
          <pc:docMk/>
          <pc:sldMk cId="1338621969" sldId="657"/>
        </pc:sldMkLst>
        <pc:spChg chg="del">
          <ac:chgData name="Stewart Gale" userId="3647ddd2-6040-41ae-a96d-232c23482af8" providerId="ADAL" clId="{D83D93E9-0A3A-4D2D-90FA-C99075F1EDE8}" dt="2021-04-11T05:01:55.119" v="1" actId="478"/>
          <ac:spMkLst>
            <pc:docMk/>
            <pc:sldMk cId="1338621969" sldId="657"/>
            <ac:spMk id="20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1:55.119" v="1" actId="478"/>
          <ac:spMkLst>
            <pc:docMk/>
            <pc:sldMk cId="1338621969" sldId="657"/>
            <ac:spMk id="27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1:55.119" v="1" actId="478"/>
          <ac:spMkLst>
            <pc:docMk/>
            <pc:sldMk cId="1338621969" sldId="657"/>
            <ac:spMk id="46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1:55.119" v="1" actId="478"/>
          <ac:spMkLst>
            <pc:docMk/>
            <pc:sldMk cId="1338621969" sldId="657"/>
            <ac:spMk id="47" creationId="{00000000-0000-0000-0000-000000000000}"/>
          </ac:spMkLst>
        </pc:spChg>
        <pc:picChg chg="del mod">
          <ac:chgData name="Stewart Gale" userId="3647ddd2-6040-41ae-a96d-232c23482af8" providerId="ADAL" clId="{D83D93E9-0A3A-4D2D-90FA-C99075F1EDE8}" dt="2021-04-11T05:02:05.503" v="3" actId="478"/>
          <ac:picMkLst>
            <pc:docMk/>
            <pc:sldMk cId="1338621969" sldId="657"/>
            <ac:picMk id="1036" creationId="{00000000-0000-0000-0000-000000000000}"/>
          </ac:picMkLst>
        </pc:picChg>
      </pc:sldChg>
      <pc:sldChg chg="addSp delSp modSp add del mod delAnim modAnim">
        <pc:chgData name="Stewart Gale" userId="3647ddd2-6040-41ae-a96d-232c23482af8" providerId="ADAL" clId="{D83D93E9-0A3A-4D2D-90FA-C99075F1EDE8}" dt="2021-04-12T07:10:12.391" v="126" actId="47"/>
        <pc:sldMkLst>
          <pc:docMk/>
          <pc:sldMk cId="3146541369" sldId="658"/>
        </pc:sldMkLst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5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6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7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8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9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10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11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13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14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15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16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17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19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20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21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22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23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24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25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26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4:33.033" v="72" actId="478"/>
          <ac:spMkLst>
            <pc:docMk/>
            <pc:sldMk cId="3146541369" sldId="658"/>
            <ac:spMk id="28" creationId="{00000000-0000-0000-0000-000000000000}"/>
          </ac:spMkLst>
        </pc:spChg>
        <pc:spChg chg="mod topLvl">
          <ac:chgData name="Stewart Gale" userId="3647ddd2-6040-41ae-a96d-232c23482af8" providerId="ADAL" clId="{D83D93E9-0A3A-4D2D-90FA-C99075F1EDE8}" dt="2021-04-11T05:07:19.015" v="122" actId="20577"/>
          <ac:spMkLst>
            <pc:docMk/>
            <pc:sldMk cId="3146541369" sldId="658"/>
            <ac:spMk id="36" creationId="{00000000-0000-0000-0000-000000000000}"/>
          </ac:spMkLst>
        </pc:spChg>
        <pc:spChg chg="del mod topLvl">
          <ac:chgData name="Stewart Gale" userId="3647ddd2-6040-41ae-a96d-232c23482af8" providerId="ADAL" clId="{D83D93E9-0A3A-4D2D-90FA-C99075F1EDE8}" dt="2021-04-11T05:05:11.473" v="84" actId="478"/>
          <ac:spMkLst>
            <pc:docMk/>
            <pc:sldMk cId="3146541369" sldId="658"/>
            <ac:spMk id="37" creationId="{00000000-0000-0000-0000-000000000000}"/>
          </ac:spMkLst>
        </pc:spChg>
        <pc:spChg chg="del">
          <ac:chgData name="Stewart Gale" userId="3647ddd2-6040-41ae-a96d-232c23482af8" providerId="ADAL" clId="{D83D93E9-0A3A-4D2D-90FA-C99075F1EDE8}" dt="2021-04-11T05:02:58.725" v="6" actId="478"/>
          <ac:spMkLst>
            <pc:docMk/>
            <pc:sldMk cId="3146541369" sldId="658"/>
            <ac:spMk id="38" creationId="{00000000-0000-0000-0000-000000000000}"/>
          </ac:spMkLst>
        </pc:spChg>
        <pc:spChg chg="add mod">
          <ac:chgData name="Stewart Gale" userId="3647ddd2-6040-41ae-a96d-232c23482af8" providerId="ADAL" clId="{D83D93E9-0A3A-4D2D-90FA-C99075F1EDE8}" dt="2021-04-11T05:06:06.872" v="103" actId="20577"/>
          <ac:spMkLst>
            <pc:docMk/>
            <pc:sldMk cId="3146541369" sldId="658"/>
            <ac:spMk id="40" creationId="{F4116B3C-3B96-4538-8A34-6A08E111EB55}"/>
          </ac:spMkLst>
        </pc:spChg>
        <pc:spChg chg="add del">
          <ac:chgData name="Stewart Gale" userId="3647ddd2-6040-41ae-a96d-232c23482af8" providerId="ADAL" clId="{D83D93E9-0A3A-4D2D-90FA-C99075F1EDE8}" dt="2021-04-11T05:05:04.651" v="81" actId="22"/>
          <ac:spMkLst>
            <pc:docMk/>
            <pc:sldMk cId="3146541369" sldId="658"/>
            <ac:spMk id="42" creationId="{68C48882-1FFC-493D-8042-7C1DF102E3E7}"/>
          </ac:spMkLst>
        </pc:spChg>
        <pc:spChg chg="add mod">
          <ac:chgData name="Stewart Gale" userId="3647ddd2-6040-41ae-a96d-232c23482af8" providerId="ADAL" clId="{D83D93E9-0A3A-4D2D-90FA-C99075F1EDE8}" dt="2021-04-11T05:07:28.116" v="124" actId="1076"/>
          <ac:spMkLst>
            <pc:docMk/>
            <pc:sldMk cId="3146541369" sldId="658"/>
            <ac:spMk id="44" creationId="{11D32EC5-358D-4A71-9AA3-BA715B0DA3D3}"/>
          </ac:spMkLst>
        </pc:spChg>
        <pc:spChg chg="add mod">
          <ac:chgData name="Stewart Gale" userId="3647ddd2-6040-41ae-a96d-232c23482af8" providerId="ADAL" clId="{D83D93E9-0A3A-4D2D-90FA-C99075F1EDE8}" dt="2021-04-11T05:07:24.260" v="123" actId="1076"/>
          <ac:spMkLst>
            <pc:docMk/>
            <pc:sldMk cId="3146541369" sldId="658"/>
            <ac:spMk id="46" creationId="{60E7FEEB-E591-467C-952F-0FBEA6D82445}"/>
          </ac:spMkLst>
        </pc:spChg>
        <pc:grpChg chg="del">
          <ac:chgData name="Stewart Gale" userId="3647ddd2-6040-41ae-a96d-232c23482af8" providerId="ADAL" clId="{D83D93E9-0A3A-4D2D-90FA-C99075F1EDE8}" dt="2021-04-11T05:04:33.033" v="72" actId="478"/>
          <ac:grpSpMkLst>
            <pc:docMk/>
            <pc:sldMk cId="3146541369" sldId="658"/>
            <ac:grpSpMk id="35" creationId="{00000000-0000-0000-0000-000000000000}"/>
          </ac:grpSpMkLst>
        </pc:grpChg>
        <pc:grpChg chg="del mod">
          <ac:chgData name="Stewart Gale" userId="3647ddd2-6040-41ae-a96d-232c23482af8" providerId="ADAL" clId="{D83D93E9-0A3A-4D2D-90FA-C99075F1EDE8}" dt="2021-04-11T05:03:26.437" v="12" actId="165"/>
          <ac:grpSpMkLst>
            <pc:docMk/>
            <pc:sldMk cId="3146541369" sldId="658"/>
            <ac:grpSpMk id="39" creationId="{00000000-0000-0000-0000-000000000000}"/>
          </ac:grpSpMkLst>
        </pc:grpChg>
      </pc:sldChg>
      <pc:sldChg chg="modSp mod">
        <pc:chgData name="Stewart Gale" userId="3647ddd2-6040-41ae-a96d-232c23482af8" providerId="ADAL" clId="{D83D93E9-0A3A-4D2D-90FA-C99075F1EDE8}" dt="2023-02-21T07:10:38.215" v="186" actId="14100"/>
        <pc:sldMkLst>
          <pc:docMk/>
          <pc:sldMk cId="1743997394" sldId="700"/>
        </pc:sldMkLst>
        <pc:spChg chg="mod">
          <ac:chgData name="Stewart Gale" userId="3647ddd2-6040-41ae-a96d-232c23482af8" providerId="ADAL" clId="{D83D93E9-0A3A-4D2D-90FA-C99075F1EDE8}" dt="2023-02-21T07:10:11.528" v="175" actId="1076"/>
          <ac:spMkLst>
            <pc:docMk/>
            <pc:sldMk cId="1743997394" sldId="700"/>
            <ac:spMk id="10" creationId="{63E33364-6FE0-49DA-89B5-86F1A66C6648}"/>
          </ac:spMkLst>
        </pc:spChg>
        <pc:spChg chg="mod">
          <ac:chgData name="Stewart Gale" userId="3647ddd2-6040-41ae-a96d-232c23482af8" providerId="ADAL" clId="{D83D93E9-0A3A-4D2D-90FA-C99075F1EDE8}" dt="2023-02-21T07:10:38.215" v="186" actId="14100"/>
          <ac:spMkLst>
            <pc:docMk/>
            <pc:sldMk cId="1743997394" sldId="700"/>
            <ac:spMk id="12" creationId="{0F035EC8-36FF-4C2D-8F87-EF1966631DA0}"/>
          </ac:spMkLst>
        </pc:spChg>
      </pc:sldChg>
      <pc:sldChg chg="addSp modSp mod modAnim">
        <pc:chgData name="Stewart Gale" userId="3647ddd2-6040-41ae-a96d-232c23482af8" providerId="ADAL" clId="{D83D93E9-0A3A-4D2D-90FA-C99075F1EDE8}" dt="2023-02-21T07:07:48.718" v="147"/>
        <pc:sldMkLst>
          <pc:docMk/>
          <pc:sldMk cId="1707566116" sldId="701"/>
        </pc:sldMkLst>
        <pc:spChg chg="add mod">
          <ac:chgData name="Stewart Gale" userId="3647ddd2-6040-41ae-a96d-232c23482af8" providerId="ADAL" clId="{D83D93E9-0A3A-4D2D-90FA-C99075F1EDE8}" dt="2023-02-21T07:07:28.836" v="146" actId="1076"/>
          <ac:spMkLst>
            <pc:docMk/>
            <pc:sldMk cId="1707566116" sldId="701"/>
            <ac:spMk id="5" creationId="{78DEC841-A0FC-BF01-7535-8B9BC570E9F9}"/>
          </ac:spMkLst>
        </pc:spChg>
        <pc:spChg chg="mod">
          <ac:chgData name="Stewart Gale" userId="3647ddd2-6040-41ae-a96d-232c23482af8" providerId="ADAL" clId="{D83D93E9-0A3A-4D2D-90FA-C99075F1EDE8}" dt="2023-02-21T07:07:25.949" v="145" actId="1076"/>
          <ac:spMkLst>
            <pc:docMk/>
            <pc:sldMk cId="1707566116" sldId="701"/>
            <ac:spMk id="8" creationId="{97553097-75DE-4AA8-931F-9A2E29D78290}"/>
          </ac:spMkLst>
        </pc:spChg>
        <pc:spChg chg="mod">
          <ac:chgData name="Stewart Gale" userId="3647ddd2-6040-41ae-a96d-232c23482af8" providerId="ADAL" clId="{D83D93E9-0A3A-4D2D-90FA-C99075F1EDE8}" dt="2023-02-21T07:07:18.646" v="142" actId="404"/>
          <ac:spMkLst>
            <pc:docMk/>
            <pc:sldMk cId="1707566116" sldId="701"/>
            <ac:spMk id="13" creationId="{00000000-0000-0000-0000-000000000000}"/>
          </ac:spMkLst>
        </pc:spChg>
        <pc:spChg chg="mod">
          <ac:chgData name="Stewart Gale" userId="3647ddd2-6040-41ae-a96d-232c23482af8" providerId="ADAL" clId="{D83D93E9-0A3A-4D2D-90FA-C99075F1EDE8}" dt="2023-02-21T07:07:18.646" v="142" actId="404"/>
          <ac:spMkLst>
            <pc:docMk/>
            <pc:sldMk cId="1707566116" sldId="701"/>
            <ac:spMk id="15" creationId="{00000000-0000-0000-0000-000000000000}"/>
          </ac:spMkLst>
        </pc:spChg>
      </pc:sldChg>
      <pc:sldChg chg="modSp mod">
        <pc:chgData name="Stewart Gale" userId="3647ddd2-6040-41ae-a96d-232c23482af8" providerId="ADAL" clId="{D83D93E9-0A3A-4D2D-90FA-C99075F1EDE8}" dt="2023-02-21T07:11:52.554" v="194" actId="1076"/>
        <pc:sldMkLst>
          <pc:docMk/>
          <pc:sldMk cId="2328925214" sldId="702"/>
        </pc:sldMkLst>
        <pc:spChg chg="mod">
          <ac:chgData name="Stewart Gale" userId="3647ddd2-6040-41ae-a96d-232c23482af8" providerId="ADAL" clId="{D83D93E9-0A3A-4D2D-90FA-C99075F1EDE8}" dt="2023-02-21T07:11:44.823" v="192" actId="1076"/>
          <ac:spMkLst>
            <pc:docMk/>
            <pc:sldMk cId="2328925214" sldId="702"/>
            <ac:spMk id="8" creationId="{DBDBC6D2-1F5B-420E-915C-C77C9BD9D075}"/>
          </ac:spMkLst>
        </pc:spChg>
        <pc:spChg chg="mod">
          <ac:chgData name="Stewart Gale" userId="3647ddd2-6040-41ae-a96d-232c23482af8" providerId="ADAL" clId="{D83D93E9-0A3A-4D2D-90FA-C99075F1EDE8}" dt="2023-02-21T07:11:52.554" v="194" actId="1076"/>
          <ac:spMkLst>
            <pc:docMk/>
            <pc:sldMk cId="2328925214" sldId="702"/>
            <ac:spMk id="10" creationId="{C50C20D7-F453-4DC5-9526-02A1642ED718}"/>
          </ac:spMkLst>
        </pc:spChg>
      </pc:sldChg>
      <pc:sldChg chg="modSp mod">
        <pc:chgData name="Stewart Gale" userId="3647ddd2-6040-41ae-a96d-232c23482af8" providerId="ADAL" clId="{D83D93E9-0A3A-4D2D-90FA-C99075F1EDE8}" dt="2022-04-25T09:10:52.287" v="133" actId="20577"/>
        <pc:sldMkLst>
          <pc:docMk/>
          <pc:sldMk cId="1276239918" sldId="703"/>
        </pc:sldMkLst>
        <pc:spChg chg="mod">
          <ac:chgData name="Stewart Gale" userId="3647ddd2-6040-41ae-a96d-232c23482af8" providerId="ADAL" clId="{D83D93E9-0A3A-4D2D-90FA-C99075F1EDE8}" dt="2022-04-25T09:10:52.287" v="133" actId="20577"/>
          <ac:spMkLst>
            <pc:docMk/>
            <pc:sldMk cId="1276239918" sldId="703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B688161B-7F9D-4F43-81D7-48CBABFE6CFA}"/>
    <pc:docChg chg="undo custSel modSld">
      <pc:chgData name="Stewart Gale" userId="3647ddd2-6040-41ae-a96d-232c23482af8" providerId="ADAL" clId="{B688161B-7F9D-4F43-81D7-48CBABFE6CFA}" dt="2024-02-26T05:19:15.047" v="45" actId="207"/>
      <pc:docMkLst>
        <pc:docMk/>
      </pc:docMkLst>
      <pc:sldChg chg="modSp">
        <pc:chgData name="Stewart Gale" userId="3647ddd2-6040-41ae-a96d-232c23482af8" providerId="ADAL" clId="{B688161B-7F9D-4F43-81D7-48CBABFE6CFA}" dt="2024-02-26T05:19:15.047" v="45" actId="207"/>
        <pc:sldMkLst>
          <pc:docMk/>
          <pc:sldMk cId="1743997394" sldId="700"/>
        </pc:sldMkLst>
        <pc:spChg chg="mod">
          <ac:chgData name="Stewart Gale" userId="3647ddd2-6040-41ae-a96d-232c23482af8" providerId="ADAL" clId="{B688161B-7F9D-4F43-81D7-48CBABFE6CFA}" dt="2024-02-26T05:19:15.047" v="45" actId="207"/>
          <ac:spMkLst>
            <pc:docMk/>
            <pc:sldMk cId="1743997394" sldId="700"/>
            <ac:spMk id="16" creationId="{00000000-0000-0000-0000-000000000000}"/>
          </ac:spMkLst>
        </pc:spChg>
      </pc:sldChg>
      <pc:sldChg chg="addSp delSp modSp mod delAnim modAnim">
        <pc:chgData name="Stewart Gale" userId="3647ddd2-6040-41ae-a96d-232c23482af8" providerId="ADAL" clId="{B688161B-7F9D-4F43-81D7-48CBABFE6CFA}" dt="2024-02-22T06:56:31.887" v="42"/>
        <pc:sldMkLst>
          <pc:docMk/>
          <pc:sldMk cId="4075154100" sldId="705"/>
        </pc:sldMkLst>
        <pc:spChg chg="add del">
          <ac:chgData name="Stewart Gale" userId="3647ddd2-6040-41ae-a96d-232c23482af8" providerId="ADAL" clId="{B688161B-7F9D-4F43-81D7-48CBABFE6CFA}" dt="2024-02-22T06:55:21.972" v="25" actId="22"/>
          <ac:spMkLst>
            <pc:docMk/>
            <pc:sldMk cId="4075154100" sldId="705"/>
            <ac:spMk id="3" creationId="{D671C45E-AF6C-5CC8-D84A-74BD6ABEFC9F}"/>
          </ac:spMkLst>
        </pc:spChg>
        <pc:spChg chg="add mod">
          <ac:chgData name="Stewart Gale" userId="3647ddd2-6040-41ae-a96d-232c23482af8" providerId="ADAL" clId="{B688161B-7F9D-4F43-81D7-48CBABFE6CFA}" dt="2024-02-22T06:55:52.972" v="35" actId="1076"/>
          <ac:spMkLst>
            <pc:docMk/>
            <pc:sldMk cId="4075154100" sldId="705"/>
            <ac:spMk id="4" creationId="{16C3B476-7DAC-8F61-8874-04B283F39BFB}"/>
          </ac:spMkLst>
        </pc:spChg>
        <pc:spChg chg="add mod">
          <ac:chgData name="Stewart Gale" userId="3647ddd2-6040-41ae-a96d-232c23482af8" providerId="ADAL" clId="{B688161B-7F9D-4F43-81D7-48CBABFE6CFA}" dt="2024-02-22T06:56:07.239" v="39" actId="14100"/>
          <ac:spMkLst>
            <pc:docMk/>
            <pc:sldMk cId="4075154100" sldId="705"/>
            <ac:spMk id="5" creationId="{5F223CF0-C042-FBAE-DCC9-B97DF8E9D0C5}"/>
          </ac:spMkLst>
        </pc:spChg>
        <pc:spChg chg="mod">
          <ac:chgData name="Stewart Gale" userId="3647ddd2-6040-41ae-a96d-232c23482af8" providerId="ADAL" clId="{B688161B-7F9D-4F43-81D7-48CBABFE6CFA}" dt="2024-02-22T06:55:16.251" v="23" actId="404"/>
          <ac:spMkLst>
            <pc:docMk/>
            <pc:sldMk cId="4075154100" sldId="705"/>
            <ac:spMk id="7" creationId="{00000000-0000-0000-0000-000000000000}"/>
          </ac:spMkLst>
        </pc:spChg>
        <pc:spChg chg="del mod">
          <ac:chgData name="Stewart Gale" userId="3647ddd2-6040-41ae-a96d-232c23482af8" providerId="ADAL" clId="{B688161B-7F9D-4F43-81D7-48CBABFE6CFA}" dt="2024-02-22T06:55:11.615" v="21" actId="478"/>
          <ac:spMkLst>
            <pc:docMk/>
            <pc:sldMk cId="4075154100" sldId="705"/>
            <ac:spMk id="11" creationId="{B9E42559-1DB4-47EA-BC68-974A167FF774}"/>
          </ac:spMkLst>
        </pc:spChg>
      </pc:sldChg>
    </pc:docChg>
  </pc:docChgLst>
  <pc:docChgLst>
    <pc:chgData name="Stewart Gale" userId="3647ddd2-6040-41ae-a96d-232c23482af8" providerId="ADAL" clId="{0E7CA93F-976F-4E97-AA0F-E1B59A88E139}"/>
    <pc:docChg chg="undo custSel addSld delSld modSld sldOrd modMainMaster modNotesMaster">
      <pc:chgData name="Stewart Gale" userId="3647ddd2-6040-41ae-a96d-232c23482af8" providerId="ADAL" clId="{0E7CA93F-976F-4E97-AA0F-E1B59A88E139}" dt="2023-08-26T05:33:29.446" v="545" actId="1076"/>
      <pc:docMkLst>
        <pc:docMk/>
      </pc:docMkLst>
      <pc:sldChg chg="addSp delSp modSp mod modAnim">
        <pc:chgData name="Stewart Gale" userId="3647ddd2-6040-41ae-a96d-232c23482af8" providerId="ADAL" clId="{0E7CA93F-976F-4E97-AA0F-E1B59A88E139}" dt="2023-08-26T05:33:29.446" v="545" actId="1076"/>
        <pc:sldMkLst>
          <pc:docMk/>
          <pc:sldMk cId="240021948" sldId="683"/>
        </pc:sldMkLst>
        <pc:spChg chg="del mod topLvl">
          <ac:chgData name="Stewart Gale" userId="3647ddd2-6040-41ae-a96d-232c23482af8" providerId="ADAL" clId="{0E7CA93F-976F-4E97-AA0F-E1B59A88E139}" dt="2023-08-25T07:20:44.973" v="40" actId="478"/>
          <ac:spMkLst>
            <pc:docMk/>
            <pc:sldMk cId="240021948" sldId="683"/>
            <ac:spMk id="3" creationId="{00000000-0000-0000-0000-000000000000}"/>
          </ac:spMkLst>
        </pc:spChg>
        <pc:spChg chg="add mod">
          <ac:chgData name="Stewart Gale" userId="3647ddd2-6040-41ae-a96d-232c23482af8" providerId="ADAL" clId="{0E7CA93F-976F-4E97-AA0F-E1B59A88E139}" dt="2023-08-26T05:33:29.446" v="545" actId="1076"/>
          <ac:spMkLst>
            <pc:docMk/>
            <pc:sldMk cId="240021948" sldId="683"/>
            <ac:spMk id="3" creationId="{C065FA2B-2597-D379-6F0E-C64D2AE999DE}"/>
          </ac:spMkLst>
        </pc:spChg>
        <pc:spChg chg="del mod">
          <ac:chgData name="Stewart Gale" userId="3647ddd2-6040-41ae-a96d-232c23482af8" providerId="ADAL" clId="{0E7CA93F-976F-4E97-AA0F-E1B59A88E139}" dt="2023-08-25T07:20:16.552" v="22" actId="478"/>
          <ac:spMkLst>
            <pc:docMk/>
            <pc:sldMk cId="240021948" sldId="683"/>
            <ac:spMk id="6" creationId="{00000000-0000-0000-0000-000000000000}"/>
          </ac:spMkLst>
        </pc:spChg>
        <pc:spChg chg="add mod">
          <ac:chgData name="Stewart Gale" userId="3647ddd2-6040-41ae-a96d-232c23482af8" providerId="ADAL" clId="{0E7CA93F-976F-4E97-AA0F-E1B59A88E139}" dt="2023-08-25T07:23:53.270" v="102" actId="1076"/>
          <ac:spMkLst>
            <pc:docMk/>
            <pc:sldMk cId="240021948" sldId="683"/>
            <ac:spMk id="7" creationId="{CD77B369-2F43-BC58-9E76-DE0CB123E64C}"/>
          </ac:spMkLst>
        </pc:spChg>
        <pc:spChg chg="add mod">
          <ac:chgData name="Stewart Gale" userId="3647ddd2-6040-41ae-a96d-232c23482af8" providerId="ADAL" clId="{0E7CA93F-976F-4E97-AA0F-E1B59A88E139}" dt="2023-08-25T07:23:56.476" v="103" actId="1076"/>
          <ac:spMkLst>
            <pc:docMk/>
            <pc:sldMk cId="240021948" sldId="683"/>
            <ac:spMk id="8" creationId="{07C3957E-A58B-A4EE-F6E9-53D1F6FC2F95}"/>
          </ac:spMkLst>
        </pc:spChg>
        <pc:grpChg chg="del mod">
          <ac:chgData name="Stewart Gale" userId="3647ddd2-6040-41ae-a96d-232c23482af8" providerId="ADAL" clId="{0E7CA93F-976F-4E97-AA0F-E1B59A88E139}" dt="2023-08-25T07:20:27.308" v="24" actId="478"/>
          <ac:grpSpMkLst>
            <pc:docMk/>
            <pc:sldMk cId="240021948" sldId="683"/>
            <ac:grpSpMk id="2" creationId="{00000000-0000-0000-0000-000000000000}"/>
          </ac:grpSpMkLst>
        </pc:grpChg>
        <pc:picChg chg="add mod">
          <ac:chgData name="Stewart Gale" userId="3647ddd2-6040-41ae-a96d-232c23482af8" providerId="ADAL" clId="{0E7CA93F-976F-4E97-AA0F-E1B59A88E139}" dt="2023-08-26T05:33:29.446" v="545" actId="1076"/>
          <ac:picMkLst>
            <pc:docMk/>
            <pc:sldMk cId="240021948" sldId="683"/>
            <ac:picMk id="2" creationId="{378716C2-E3B3-5B1D-74BF-1C983AE7CEB7}"/>
          </ac:picMkLst>
        </pc:picChg>
        <pc:cxnChg chg="del mod topLvl">
          <ac:chgData name="Stewart Gale" userId="3647ddd2-6040-41ae-a96d-232c23482af8" providerId="ADAL" clId="{0E7CA93F-976F-4E97-AA0F-E1B59A88E139}" dt="2023-08-25T07:20:27.308" v="24" actId="478"/>
          <ac:cxnSpMkLst>
            <pc:docMk/>
            <pc:sldMk cId="240021948" sldId="683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0E7CA93F-976F-4E97-AA0F-E1B59A88E139}" dt="2023-08-25T07:30:27.292" v="242" actId="113"/>
        <pc:sldMkLst>
          <pc:docMk/>
          <pc:sldMk cId="1743997394" sldId="700"/>
        </pc:sldMkLst>
        <pc:spChg chg="mod">
          <ac:chgData name="Stewart Gale" userId="3647ddd2-6040-41ae-a96d-232c23482af8" providerId="ADAL" clId="{0E7CA93F-976F-4E97-AA0F-E1B59A88E139}" dt="2023-08-25T07:13:11.452" v="0"/>
          <ac:spMkLst>
            <pc:docMk/>
            <pc:sldMk cId="1743997394" sldId="700"/>
            <ac:spMk id="3" creationId="{00000000-0000-0000-0000-000000000000}"/>
          </ac:spMkLst>
        </pc:spChg>
        <pc:spChg chg="mod">
          <ac:chgData name="Stewart Gale" userId="3647ddd2-6040-41ae-a96d-232c23482af8" providerId="ADAL" clId="{0E7CA93F-976F-4E97-AA0F-E1B59A88E139}" dt="2023-08-25T07:27:12.746" v="179" actId="113"/>
          <ac:spMkLst>
            <pc:docMk/>
            <pc:sldMk cId="1743997394" sldId="700"/>
            <ac:spMk id="8" creationId="{11D4D4E8-8815-48E3-9124-23A70206AC25}"/>
          </ac:spMkLst>
        </pc:spChg>
        <pc:spChg chg="mod">
          <ac:chgData name="Stewart Gale" userId="3647ddd2-6040-41ae-a96d-232c23482af8" providerId="ADAL" clId="{0E7CA93F-976F-4E97-AA0F-E1B59A88E139}" dt="2023-08-25T07:27:12.746" v="179" actId="113"/>
          <ac:spMkLst>
            <pc:docMk/>
            <pc:sldMk cId="1743997394" sldId="700"/>
            <ac:spMk id="10" creationId="{63E33364-6FE0-49DA-89B5-86F1A66C6648}"/>
          </ac:spMkLst>
        </pc:spChg>
        <pc:spChg chg="mod">
          <ac:chgData name="Stewart Gale" userId="3647ddd2-6040-41ae-a96d-232c23482af8" providerId="ADAL" clId="{0E7CA93F-976F-4E97-AA0F-E1B59A88E139}" dt="2023-08-25T07:27:12.746" v="179" actId="113"/>
          <ac:spMkLst>
            <pc:docMk/>
            <pc:sldMk cId="1743997394" sldId="700"/>
            <ac:spMk id="12" creationId="{0F035EC8-36FF-4C2D-8F87-EF1966631DA0}"/>
          </ac:spMkLst>
        </pc:spChg>
        <pc:spChg chg="mod">
          <ac:chgData name="Stewart Gale" userId="3647ddd2-6040-41ae-a96d-232c23482af8" providerId="ADAL" clId="{0E7CA93F-976F-4E97-AA0F-E1B59A88E139}" dt="2023-08-25T07:27:00.674" v="177" actId="1035"/>
          <ac:spMkLst>
            <pc:docMk/>
            <pc:sldMk cId="1743997394" sldId="700"/>
            <ac:spMk id="14" creationId="{019F1B7C-9D2C-408F-80C6-BFE1B6B18801}"/>
          </ac:spMkLst>
        </pc:spChg>
        <pc:spChg chg="mod">
          <ac:chgData name="Stewart Gale" userId="3647ddd2-6040-41ae-a96d-232c23482af8" providerId="ADAL" clId="{0E7CA93F-976F-4E97-AA0F-E1B59A88E139}" dt="2023-08-25T07:30:27.292" v="242" actId="113"/>
          <ac:spMkLst>
            <pc:docMk/>
            <pc:sldMk cId="1743997394" sldId="700"/>
            <ac:spMk id="16" creationId="{00000000-0000-0000-0000-000000000000}"/>
          </ac:spMkLst>
        </pc:spChg>
        <pc:spChg chg="mod">
          <ac:chgData name="Stewart Gale" userId="3647ddd2-6040-41ae-a96d-232c23482af8" providerId="ADAL" clId="{0E7CA93F-976F-4E97-AA0F-E1B59A88E139}" dt="2023-08-25T07:27:12.746" v="179" actId="113"/>
          <ac:spMkLst>
            <pc:docMk/>
            <pc:sldMk cId="1743997394" sldId="700"/>
            <ac:spMk id="18" creationId="{00000000-0000-0000-0000-000000000000}"/>
          </ac:spMkLst>
        </pc:spChg>
        <pc:grpChg chg="del mod">
          <ac:chgData name="Stewart Gale" userId="3647ddd2-6040-41ae-a96d-232c23482af8" providerId="ADAL" clId="{0E7CA93F-976F-4E97-AA0F-E1B59A88E139}" dt="2023-08-25T07:26:17.550" v="155" actId="478"/>
          <ac:grpSpMkLst>
            <pc:docMk/>
            <pc:sldMk cId="1743997394" sldId="70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E7CA93F-976F-4E97-AA0F-E1B59A88E139}" dt="2023-08-25T07:13:11.452" v="0"/>
          <ac:cxnSpMkLst>
            <pc:docMk/>
            <pc:sldMk cId="1743997394" sldId="700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0E7CA93F-976F-4E97-AA0F-E1B59A88E139}" dt="2023-08-25T07:26:14.450" v="154" actId="1036"/>
        <pc:sldMkLst>
          <pc:docMk/>
          <pc:sldMk cId="1707566116" sldId="701"/>
        </pc:sldMkLst>
        <pc:spChg chg="mod">
          <ac:chgData name="Stewart Gale" userId="3647ddd2-6040-41ae-a96d-232c23482af8" providerId="ADAL" clId="{0E7CA93F-976F-4E97-AA0F-E1B59A88E139}" dt="2023-08-25T07:13:11.452" v="0"/>
          <ac:spMkLst>
            <pc:docMk/>
            <pc:sldMk cId="1707566116" sldId="701"/>
            <ac:spMk id="3" creationId="{00000000-0000-0000-0000-000000000000}"/>
          </ac:spMkLst>
        </pc:spChg>
        <pc:spChg chg="mod">
          <ac:chgData name="Stewart Gale" userId="3647ddd2-6040-41ae-a96d-232c23482af8" providerId="ADAL" clId="{0E7CA93F-976F-4E97-AA0F-E1B59A88E139}" dt="2023-08-25T07:26:14.450" v="154" actId="1036"/>
          <ac:spMkLst>
            <pc:docMk/>
            <pc:sldMk cId="1707566116" sldId="701"/>
            <ac:spMk id="5" creationId="{78DEC841-A0FC-BF01-7535-8B9BC570E9F9}"/>
          </ac:spMkLst>
        </pc:spChg>
        <pc:spChg chg="mod">
          <ac:chgData name="Stewart Gale" userId="3647ddd2-6040-41ae-a96d-232c23482af8" providerId="ADAL" clId="{0E7CA93F-976F-4E97-AA0F-E1B59A88E139}" dt="2023-08-25T07:26:14.450" v="154" actId="1036"/>
          <ac:spMkLst>
            <pc:docMk/>
            <pc:sldMk cId="1707566116" sldId="701"/>
            <ac:spMk id="8" creationId="{97553097-75DE-4AA8-931F-9A2E29D78290}"/>
          </ac:spMkLst>
        </pc:spChg>
        <pc:spChg chg="mod">
          <ac:chgData name="Stewart Gale" userId="3647ddd2-6040-41ae-a96d-232c23482af8" providerId="ADAL" clId="{0E7CA93F-976F-4E97-AA0F-E1B59A88E139}" dt="2023-08-25T07:26:04.290" v="153" actId="1076"/>
          <ac:spMkLst>
            <pc:docMk/>
            <pc:sldMk cId="1707566116" sldId="701"/>
            <ac:spMk id="13" creationId="{00000000-0000-0000-0000-000000000000}"/>
          </ac:spMkLst>
        </pc:spChg>
        <pc:spChg chg="mod">
          <ac:chgData name="Stewart Gale" userId="3647ddd2-6040-41ae-a96d-232c23482af8" providerId="ADAL" clId="{0E7CA93F-976F-4E97-AA0F-E1B59A88E139}" dt="2023-08-25T07:26:14.450" v="154" actId="1036"/>
          <ac:spMkLst>
            <pc:docMk/>
            <pc:sldMk cId="1707566116" sldId="701"/>
            <ac:spMk id="15" creationId="{00000000-0000-0000-0000-000000000000}"/>
          </ac:spMkLst>
        </pc:spChg>
        <pc:grpChg chg="del mod">
          <ac:chgData name="Stewart Gale" userId="3647ddd2-6040-41ae-a96d-232c23482af8" providerId="ADAL" clId="{0E7CA93F-976F-4E97-AA0F-E1B59A88E139}" dt="2023-08-25T07:25:55.850" v="150" actId="478"/>
          <ac:grpSpMkLst>
            <pc:docMk/>
            <pc:sldMk cId="1707566116" sldId="70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E7CA93F-976F-4E97-AA0F-E1B59A88E139}" dt="2023-08-25T07:13:11.452" v="0"/>
          <ac:cxnSpMkLst>
            <pc:docMk/>
            <pc:sldMk cId="1707566116" sldId="701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0E7CA93F-976F-4E97-AA0F-E1B59A88E139}" dt="2023-08-25T07:29:44.289" v="240" actId="1076"/>
        <pc:sldMkLst>
          <pc:docMk/>
          <pc:sldMk cId="2328925214" sldId="702"/>
        </pc:sldMkLst>
        <pc:spChg chg="mod">
          <ac:chgData name="Stewart Gale" userId="3647ddd2-6040-41ae-a96d-232c23482af8" providerId="ADAL" clId="{0E7CA93F-976F-4E97-AA0F-E1B59A88E139}" dt="2023-08-25T07:13:11.452" v="0"/>
          <ac:spMkLst>
            <pc:docMk/>
            <pc:sldMk cId="2328925214" sldId="702"/>
            <ac:spMk id="3" creationId="{00000000-0000-0000-0000-000000000000}"/>
          </ac:spMkLst>
        </pc:spChg>
        <pc:spChg chg="mod">
          <ac:chgData name="Stewart Gale" userId="3647ddd2-6040-41ae-a96d-232c23482af8" providerId="ADAL" clId="{0E7CA93F-976F-4E97-AA0F-E1B59A88E139}" dt="2023-08-25T07:29:37.595" v="238" actId="1076"/>
          <ac:spMkLst>
            <pc:docMk/>
            <pc:sldMk cId="2328925214" sldId="702"/>
            <ac:spMk id="8" creationId="{DBDBC6D2-1F5B-420E-915C-C77C9BD9D075}"/>
          </ac:spMkLst>
        </pc:spChg>
        <pc:spChg chg="mod">
          <ac:chgData name="Stewart Gale" userId="3647ddd2-6040-41ae-a96d-232c23482af8" providerId="ADAL" clId="{0E7CA93F-976F-4E97-AA0F-E1B59A88E139}" dt="2023-08-25T07:29:37.595" v="238" actId="1076"/>
          <ac:spMkLst>
            <pc:docMk/>
            <pc:sldMk cId="2328925214" sldId="702"/>
            <ac:spMk id="10" creationId="{C50C20D7-F453-4DC5-9526-02A1642ED718}"/>
          </ac:spMkLst>
        </pc:spChg>
        <pc:spChg chg="mod">
          <ac:chgData name="Stewart Gale" userId="3647ddd2-6040-41ae-a96d-232c23482af8" providerId="ADAL" clId="{0E7CA93F-976F-4E97-AA0F-E1B59A88E139}" dt="2023-08-25T07:29:41.072" v="239" actId="1076"/>
          <ac:spMkLst>
            <pc:docMk/>
            <pc:sldMk cId="2328925214" sldId="702"/>
            <ac:spMk id="12" creationId="{DB1CCDAB-9DD8-44A4-B89B-78DBD82E050D}"/>
          </ac:spMkLst>
        </pc:spChg>
        <pc:spChg chg="mod">
          <ac:chgData name="Stewart Gale" userId="3647ddd2-6040-41ae-a96d-232c23482af8" providerId="ADAL" clId="{0E7CA93F-976F-4E97-AA0F-E1B59A88E139}" dt="2023-08-25T07:29:44.289" v="240" actId="1076"/>
          <ac:spMkLst>
            <pc:docMk/>
            <pc:sldMk cId="2328925214" sldId="702"/>
            <ac:spMk id="16" creationId="{00000000-0000-0000-0000-000000000000}"/>
          </ac:spMkLst>
        </pc:spChg>
        <pc:spChg chg="mod">
          <ac:chgData name="Stewart Gale" userId="3647ddd2-6040-41ae-a96d-232c23482af8" providerId="ADAL" clId="{0E7CA93F-976F-4E97-AA0F-E1B59A88E139}" dt="2023-08-25T07:29:37.595" v="238" actId="1076"/>
          <ac:spMkLst>
            <pc:docMk/>
            <pc:sldMk cId="2328925214" sldId="702"/>
            <ac:spMk id="18" creationId="{00000000-0000-0000-0000-000000000000}"/>
          </ac:spMkLst>
        </pc:spChg>
        <pc:grpChg chg="del mod">
          <ac:chgData name="Stewart Gale" userId="3647ddd2-6040-41ae-a96d-232c23482af8" providerId="ADAL" clId="{0E7CA93F-976F-4E97-AA0F-E1B59A88E139}" dt="2023-08-25T07:29:20.165" v="228" actId="478"/>
          <ac:grpSpMkLst>
            <pc:docMk/>
            <pc:sldMk cId="2328925214" sldId="70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E7CA93F-976F-4E97-AA0F-E1B59A88E139}" dt="2023-08-25T07:13:11.452" v="0"/>
          <ac:cxnSpMkLst>
            <pc:docMk/>
            <pc:sldMk cId="2328925214" sldId="702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0E7CA93F-976F-4E97-AA0F-E1B59A88E139}" dt="2023-08-25T21:18:13.248" v="458" actId="20577"/>
        <pc:sldMkLst>
          <pc:docMk/>
          <pc:sldMk cId="1276239918" sldId="703"/>
        </pc:sldMkLst>
        <pc:spChg chg="mod">
          <ac:chgData name="Stewart Gale" userId="3647ddd2-6040-41ae-a96d-232c23482af8" providerId="ADAL" clId="{0E7CA93F-976F-4E97-AA0F-E1B59A88E139}" dt="2023-08-25T07:13:11.452" v="0"/>
          <ac:spMkLst>
            <pc:docMk/>
            <pc:sldMk cId="1276239918" sldId="703"/>
            <ac:spMk id="3" creationId="{1DCD659B-9B0F-4736-B272-47379BEFFD3A}"/>
          </ac:spMkLst>
        </pc:spChg>
        <pc:spChg chg="mod">
          <ac:chgData name="Stewart Gale" userId="3647ddd2-6040-41ae-a96d-232c23482af8" providerId="ADAL" clId="{0E7CA93F-976F-4E97-AA0F-E1B59A88E139}" dt="2023-08-25T21:18:13.248" v="458" actId="20577"/>
          <ac:spMkLst>
            <pc:docMk/>
            <pc:sldMk cId="1276239918" sldId="703"/>
            <ac:spMk id="5" creationId="{00000000-0000-0000-0000-000000000000}"/>
          </ac:spMkLst>
        </pc:spChg>
        <pc:grpChg chg="del mod">
          <ac:chgData name="Stewart Gale" userId="3647ddd2-6040-41ae-a96d-232c23482af8" providerId="ADAL" clId="{0E7CA93F-976F-4E97-AA0F-E1B59A88E139}" dt="2023-08-25T07:13:12.963" v="1" actId="478"/>
          <ac:grpSpMkLst>
            <pc:docMk/>
            <pc:sldMk cId="1276239918" sldId="703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0E7CA93F-976F-4E97-AA0F-E1B59A88E139}" dt="2023-08-25T07:13:11.452" v="0"/>
          <ac:cxnSpMkLst>
            <pc:docMk/>
            <pc:sldMk cId="1276239918" sldId="703"/>
            <ac:cxnSpMk id="4" creationId="{694170A7-F542-433D-AE47-C7A950C348C9}"/>
          </ac:cxnSpMkLst>
        </pc:cxnChg>
      </pc:sldChg>
      <pc:sldChg chg="delSp modSp mod ord delAnim">
        <pc:chgData name="Stewart Gale" userId="3647ddd2-6040-41ae-a96d-232c23482af8" providerId="ADAL" clId="{0E7CA93F-976F-4E97-AA0F-E1B59A88E139}" dt="2023-08-26T05:32:20.480" v="527"/>
        <pc:sldMkLst>
          <pc:docMk/>
          <pc:sldMk cId="404402074" sldId="704"/>
        </pc:sldMkLst>
        <pc:spChg chg="mod">
          <ac:chgData name="Stewart Gale" userId="3647ddd2-6040-41ae-a96d-232c23482af8" providerId="ADAL" clId="{0E7CA93F-976F-4E97-AA0F-E1B59A88E139}" dt="2023-08-25T07:13:11.452" v="0"/>
          <ac:spMkLst>
            <pc:docMk/>
            <pc:sldMk cId="404402074" sldId="704"/>
            <ac:spMk id="3" creationId="{00000000-0000-0000-0000-000000000000}"/>
          </ac:spMkLst>
        </pc:spChg>
        <pc:spChg chg="del mod">
          <ac:chgData name="Stewart Gale" userId="3647ddd2-6040-41ae-a96d-232c23482af8" providerId="ADAL" clId="{0E7CA93F-976F-4E97-AA0F-E1B59A88E139}" dt="2023-08-25T07:24:25.114" v="108" actId="478"/>
          <ac:spMkLst>
            <pc:docMk/>
            <pc:sldMk cId="404402074" sldId="704"/>
            <ac:spMk id="7" creationId="{00000000-0000-0000-0000-000000000000}"/>
          </ac:spMkLst>
        </pc:spChg>
        <pc:spChg chg="mod">
          <ac:chgData name="Stewart Gale" userId="3647ddd2-6040-41ae-a96d-232c23482af8" providerId="ADAL" clId="{0E7CA93F-976F-4E97-AA0F-E1B59A88E139}" dt="2023-08-25T07:24:55.385" v="124" actId="1076"/>
          <ac:spMkLst>
            <pc:docMk/>
            <pc:sldMk cId="404402074" sldId="704"/>
            <ac:spMk id="10" creationId="{00000000-0000-0000-0000-000000000000}"/>
          </ac:spMkLst>
        </pc:spChg>
        <pc:spChg chg="del mod">
          <ac:chgData name="Stewart Gale" userId="3647ddd2-6040-41ae-a96d-232c23482af8" providerId="ADAL" clId="{0E7CA93F-976F-4E97-AA0F-E1B59A88E139}" dt="2023-08-25T07:24:25.114" v="108" actId="478"/>
          <ac:spMkLst>
            <pc:docMk/>
            <pc:sldMk cId="404402074" sldId="704"/>
            <ac:spMk id="11" creationId="{B9E42559-1DB4-47EA-BC68-974A167FF774}"/>
          </ac:spMkLst>
        </pc:spChg>
        <pc:grpChg chg="del mod">
          <ac:chgData name="Stewart Gale" userId="3647ddd2-6040-41ae-a96d-232c23482af8" providerId="ADAL" clId="{0E7CA93F-976F-4E97-AA0F-E1B59A88E139}" dt="2023-08-25T07:24:07.781" v="105" actId="478"/>
          <ac:grpSpMkLst>
            <pc:docMk/>
            <pc:sldMk cId="404402074" sldId="70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E7CA93F-976F-4E97-AA0F-E1B59A88E139}" dt="2023-08-25T07:13:11.452" v="0"/>
          <ac:cxnSpMkLst>
            <pc:docMk/>
            <pc:sldMk cId="404402074" sldId="704"/>
            <ac:cxnSpMk id="4" creationId="{00000000-0000-0000-0000-000000000000}"/>
          </ac:cxnSpMkLst>
        </pc:cxnChg>
      </pc:sldChg>
      <pc:sldChg chg="add del">
        <pc:chgData name="Stewart Gale" userId="3647ddd2-6040-41ae-a96d-232c23482af8" providerId="ADAL" clId="{0E7CA93F-976F-4E97-AA0F-E1B59A88E139}" dt="2023-08-25T07:24:00.658" v="104" actId="47"/>
        <pc:sldMkLst>
          <pc:docMk/>
          <pc:sldMk cId="1303822112" sldId="705"/>
        </pc:sldMkLst>
      </pc:sldChg>
      <pc:sldChg chg="addSp delSp modSp add mod delAnim">
        <pc:chgData name="Stewart Gale" userId="3647ddd2-6040-41ae-a96d-232c23482af8" providerId="ADAL" clId="{0E7CA93F-976F-4E97-AA0F-E1B59A88E139}" dt="2023-08-25T07:29:16.627" v="227" actId="207"/>
        <pc:sldMkLst>
          <pc:docMk/>
          <pc:sldMk cId="4075154100" sldId="705"/>
        </pc:sldMkLst>
        <pc:spChg chg="add del mod">
          <ac:chgData name="Stewart Gale" userId="3647ddd2-6040-41ae-a96d-232c23482af8" providerId="ADAL" clId="{0E7CA93F-976F-4E97-AA0F-E1B59A88E139}" dt="2023-08-25T07:28:24.421" v="198" actId="478"/>
          <ac:spMkLst>
            <pc:docMk/>
            <pc:sldMk cId="4075154100" sldId="705"/>
            <ac:spMk id="3" creationId="{579E2312-EB17-4F6A-A9A9-D31DD87344B6}"/>
          </ac:spMkLst>
        </pc:spChg>
        <pc:spChg chg="mod">
          <ac:chgData name="Stewart Gale" userId="3647ddd2-6040-41ae-a96d-232c23482af8" providerId="ADAL" clId="{0E7CA93F-976F-4E97-AA0F-E1B59A88E139}" dt="2023-08-25T07:29:16.627" v="227" actId="207"/>
          <ac:spMkLst>
            <pc:docMk/>
            <pc:sldMk cId="4075154100" sldId="705"/>
            <ac:spMk id="7" creationId="{00000000-0000-0000-0000-000000000000}"/>
          </ac:spMkLst>
        </pc:spChg>
        <pc:spChg chg="del">
          <ac:chgData name="Stewart Gale" userId="3647ddd2-6040-41ae-a96d-232c23482af8" providerId="ADAL" clId="{0E7CA93F-976F-4E97-AA0F-E1B59A88E139}" dt="2023-08-25T07:24:58.683" v="125" actId="478"/>
          <ac:spMkLst>
            <pc:docMk/>
            <pc:sldMk cId="4075154100" sldId="705"/>
            <ac:spMk id="10" creationId="{00000000-0000-0000-0000-000000000000}"/>
          </ac:spMkLst>
        </pc:spChg>
        <pc:spChg chg="mod">
          <ac:chgData name="Stewart Gale" userId="3647ddd2-6040-41ae-a96d-232c23482af8" providerId="ADAL" clId="{0E7CA93F-976F-4E97-AA0F-E1B59A88E139}" dt="2023-08-25T07:29:11.935" v="226" actId="1076"/>
          <ac:spMkLst>
            <pc:docMk/>
            <pc:sldMk cId="4075154100" sldId="705"/>
            <ac:spMk id="11" creationId="{B9E42559-1DB4-47EA-BC68-974A167FF774}"/>
          </ac:spMkLst>
        </pc:spChg>
      </pc:sldChg>
      <pc:sldChg chg="addSp modSp new mod ord modAnim">
        <pc:chgData name="Stewart Gale" userId="3647ddd2-6040-41ae-a96d-232c23482af8" providerId="ADAL" clId="{0E7CA93F-976F-4E97-AA0F-E1B59A88E139}" dt="2023-08-25T07:31:56.001" v="294"/>
        <pc:sldMkLst>
          <pc:docMk/>
          <pc:sldMk cId="3138210866" sldId="706"/>
        </pc:sldMkLst>
        <pc:spChg chg="add mod">
          <ac:chgData name="Stewart Gale" userId="3647ddd2-6040-41ae-a96d-232c23482af8" providerId="ADAL" clId="{0E7CA93F-976F-4E97-AA0F-E1B59A88E139}" dt="2023-08-25T07:31:11.696" v="258" actId="114"/>
          <ac:spMkLst>
            <pc:docMk/>
            <pc:sldMk cId="3138210866" sldId="706"/>
            <ac:spMk id="2" creationId="{FEA175AE-34AA-57CE-1198-9BB1A47D9E34}"/>
          </ac:spMkLst>
        </pc:spChg>
        <pc:spChg chg="add mod">
          <ac:chgData name="Stewart Gale" userId="3647ddd2-6040-41ae-a96d-232c23482af8" providerId="ADAL" clId="{0E7CA93F-976F-4E97-AA0F-E1B59A88E139}" dt="2023-08-25T07:31:26.285" v="273" actId="1076"/>
          <ac:spMkLst>
            <pc:docMk/>
            <pc:sldMk cId="3138210866" sldId="706"/>
            <ac:spMk id="3" creationId="{1F6C5EB4-9F67-B0C0-C244-C3694F6C1DD5}"/>
          </ac:spMkLst>
        </pc:spChg>
        <pc:spChg chg="add mod">
          <ac:chgData name="Stewart Gale" userId="3647ddd2-6040-41ae-a96d-232c23482af8" providerId="ADAL" clId="{0E7CA93F-976F-4E97-AA0F-E1B59A88E139}" dt="2023-08-25T07:31:41.397" v="290" actId="1076"/>
          <ac:spMkLst>
            <pc:docMk/>
            <pc:sldMk cId="3138210866" sldId="706"/>
            <ac:spMk id="5" creationId="{30F029D1-7917-8DB4-F5B7-F0912DC179BE}"/>
          </ac:spMkLst>
        </pc:spChg>
      </pc:sldChg>
      <pc:sldChg chg="addSp modSp new mod ord modAnim">
        <pc:chgData name="Stewart Gale" userId="3647ddd2-6040-41ae-a96d-232c23482af8" providerId="ADAL" clId="{0E7CA93F-976F-4E97-AA0F-E1B59A88E139}" dt="2023-08-25T07:37:18.030" v="390" actId="1038"/>
        <pc:sldMkLst>
          <pc:docMk/>
          <pc:sldMk cId="3115642583" sldId="707"/>
        </pc:sldMkLst>
        <pc:spChg chg="add mod">
          <ac:chgData name="Stewart Gale" userId="3647ddd2-6040-41ae-a96d-232c23482af8" providerId="ADAL" clId="{0E7CA93F-976F-4E97-AA0F-E1B59A88E139}" dt="2023-08-25T07:37:18.030" v="390" actId="1038"/>
          <ac:spMkLst>
            <pc:docMk/>
            <pc:sldMk cId="3115642583" sldId="707"/>
            <ac:spMk id="2" creationId="{372D3351-A130-E434-C1E8-C21B06B0940A}"/>
          </ac:spMkLst>
        </pc:spChg>
        <pc:spChg chg="add mod">
          <ac:chgData name="Stewart Gale" userId="3647ddd2-6040-41ae-a96d-232c23482af8" providerId="ADAL" clId="{0E7CA93F-976F-4E97-AA0F-E1B59A88E139}" dt="2023-08-25T07:37:18.030" v="390" actId="1038"/>
          <ac:spMkLst>
            <pc:docMk/>
            <pc:sldMk cId="3115642583" sldId="707"/>
            <ac:spMk id="3" creationId="{17F15601-C3D0-CABF-4267-3CA7E9CCE27B}"/>
          </ac:spMkLst>
        </pc:spChg>
        <pc:spChg chg="add mod">
          <ac:chgData name="Stewart Gale" userId="3647ddd2-6040-41ae-a96d-232c23482af8" providerId="ADAL" clId="{0E7CA93F-976F-4E97-AA0F-E1B59A88E139}" dt="2023-08-25T07:37:18.030" v="390" actId="1038"/>
          <ac:spMkLst>
            <pc:docMk/>
            <pc:sldMk cId="3115642583" sldId="707"/>
            <ac:spMk id="5" creationId="{B986BD04-80D6-FE3E-BCAF-A3F2FAD8469F}"/>
          </ac:spMkLst>
        </pc:spChg>
        <pc:spChg chg="add mod">
          <ac:chgData name="Stewart Gale" userId="3647ddd2-6040-41ae-a96d-232c23482af8" providerId="ADAL" clId="{0E7CA93F-976F-4E97-AA0F-E1B59A88E139}" dt="2023-08-25T07:37:18.030" v="390" actId="1038"/>
          <ac:spMkLst>
            <pc:docMk/>
            <pc:sldMk cId="3115642583" sldId="707"/>
            <ac:spMk id="7" creationId="{84B1F139-84FE-6701-5448-395F881AF643}"/>
          </ac:spMkLst>
        </pc:spChg>
        <pc:spChg chg="add mod">
          <ac:chgData name="Stewart Gale" userId="3647ddd2-6040-41ae-a96d-232c23482af8" providerId="ADAL" clId="{0E7CA93F-976F-4E97-AA0F-E1B59A88E139}" dt="2023-08-25T07:37:18.030" v="390" actId="1038"/>
          <ac:spMkLst>
            <pc:docMk/>
            <pc:sldMk cId="3115642583" sldId="707"/>
            <ac:spMk id="9" creationId="{7808BF3A-5842-928F-8CF5-8021490105A4}"/>
          </ac:spMkLst>
        </pc:spChg>
        <pc:spChg chg="add mod">
          <ac:chgData name="Stewart Gale" userId="3647ddd2-6040-41ae-a96d-232c23482af8" providerId="ADAL" clId="{0E7CA93F-976F-4E97-AA0F-E1B59A88E139}" dt="2023-08-25T07:37:18.030" v="390" actId="1038"/>
          <ac:spMkLst>
            <pc:docMk/>
            <pc:sldMk cId="3115642583" sldId="707"/>
            <ac:spMk id="11" creationId="{EB18FC2D-63FD-BC8A-57D3-8CED21E4A485}"/>
          </ac:spMkLst>
        </pc:spChg>
        <pc:spChg chg="add mod">
          <ac:chgData name="Stewart Gale" userId="3647ddd2-6040-41ae-a96d-232c23482af8" providerId="ADAL" clId="{0E7CA93F-976F-4E97-AA0F-E1B59A88E139}" dt="2023-08-25T07:37:18.030" v="390" actId="1038"/>
          <ac:spMkLst>
            <pc:docMk/>
            <pc:sldMk cId="3115642583" sldId="707"/>
            <ac:spMk id="12" creationId="{BF4121CD-7E19-8C4B-4248-596BB45F5EE7}"/>
          </ac:spMkLst>
        </pc:spChg>
      </pc:sldChg>
      <pc:sldChg chg="addSp modSp new mod modAnim">
        <pc:chgData name="Stewart Gale" userId="3647ddd2-6040-41ae-a96d-232c23482af8" providerId="ADAL" clId="{0E7CA93F-976F-4E97-AA0F-E1B59A88E139}" dt="2023-08-25T07:39:41.135" v="453"/>
        <pc:sldMkLst>
          <pc:docMk/>
          <pc:sldMk cId="1557538825" sldId="708"/>
        </pc:sldMkLst>
        <pc:spChg chg="add mod">
          <ac:chgData name="Stewart Gale" userId="3647ddd2-6040-41ae-a96d-232c23482af8" providerId="ADAL" clId="{0E7CA93F-976F-4E97-AA0F-E1B59A88E139}" dt="2023-08-25T07:39:07.763" v="444" actId="1076"/>
          <ac:spMkLst>
            <pc:docMk/>
            <pc:sldMk cId="1557538825" sldId="708"/>
            <ac:spMk id="2" creationId="{3C6A88FB-C69A-C27F-025E-8D2048E5F02B}"/>
          </ac:spMkLst>
        </pc:spChg>
        <pc:spChg chg="add mod">
          <ac:chgData name="Stewart Gale" userId="3647ddd2-6040-41ae-a96d-232c23482af8" providerId="ADAL" clId="{0E7CA93F-976F-4E97-AA0F-E1B59A88E139}" dt="2023-08-25T07:39:31.788" v="451" actId="1036"/>
          <ac:spMkLst>
            <pc:docMk/>
            <pc:sldMk cId="1557538825" sldId="708"/>
            <ac:spMk id="3" creationId="{537868D5-10D2-DAB2-B176-C184E0256150}"/>
          </ac:spMkLst>
        </pc:spChg>
        <pc:spChg chg="add mod">
          <ac:chgData name="Stewart Gale" userId="3647ddd2-6040-41ae-a96d-232c23482af8" providerId="ADAL" clId="{0E7CA93F-976F-4E97-AA0F-E1B59A88E139}" dt="2023-08-25T07:39:23.994" v="449" actId="1035"/>
          <ac:spMkLst>
            <pc:docMk/>
            <pc:sldMk cId="1557538825" sldId="708"/>
            <ac:spMk id="5" creationId="{3687FBF6-F0DA-7086-2639-FD3628856446}"/>
          </ac:spMkLst>
        </pc:spChg>
        <pc:spChg chg="add mod">
          <ac:chgData name="Stewart Gale" userId="3647ddd2-6040-41ae-a96d-232c23482af8" providerId="ADAL" clId="{0E7CA93F-976F-4E97-AA0F-E1B59A88E139}" dt="2023-08-25T07:39:23.994" v="449" actId="1035"/>
          <ac:spMkLst>
            <pc:docMk/>
            <pc:sldMk cId="1557538825" sldId="708"/>
            <ac:spMk id="7" creationId="{BA574CB2-6B87-4251-C7D9-179B40165CF9}"/>
          </ac:spMkLst>
        </pc:spChg>
        <pc:spChg chg="add mod">
          <ac:chgData name="Stewart Gale" userId="3647ddd2-6040-41ae-a96d-232c23482af8" providerId="ADAL" clId="{0E7CA93F-976F-4E97-AA0F-E1B59A88E139}" dt="2023-08-25T07:39:23.994" v="449" actId="1035"/>
          <ac:spMkLst>
            <pc:docMk/>
            <pc:sldMk cId="1557538825" sldId="708"/>
            <ac:spMk id="9" creationId="{D17D1474-D9BF-5456-FE66-91A517B80F2B}"/>
          </ac:spMkLst>
        </pc:spChg>
        <pc:spChg chg="add mod">
          <ac:chgData name="Stewart Gale" userId="3647ddd2-6040-41ae-a96d-232c23482af8" providerId="ADAL" clId="{0E7CA93F-976F-4E97-AA0F-E1B59A88E139}" dt="2023-08-25T07:39:27.331" v="450" actId="1035"/>
          <ac:spMkLst>
            <pc:docMk/>
            <pc:sldMk cId="1557538825" sldId="708"/>
            <ac:spMk id="11" creationId="{2CDC5E5F-DE56-4D05-C5CB-7142183E76B6}"/>
          </ac:spMkLst>
        </pc:spChg>
      </pc:sldChg>
      <pc:sldChg chg="addSp modSp new mod ord">
        <pc:chgData name="Stewart Gale" userId="3647ddd2-6040-41ae-a96d-232c23482af8" providerId="ADAL" clId="{0E7CA93F-976F-4E97-AA0F-E1B59A88E139}" dt="2023-08-26T05:33:15.662" v="543" actId="1076"/>
        <pc:sldMkLst>
          <pc:docMk/>
          <pc:sldMk cId="2499393263" sldId="709"/>
        </pc:sldMkLst>
        <pc:spChg chg="add mod">
          <ac:chgData name="Stewart Gale" userId="3647ddd2-6040-41ae-a96d-232c23482af8" providerId="ADAL" clId="{0E7CA93F-976F-4E97-AA0F-E1B59A88E139}" dt="2023-08-26T05:33:15.662" v="543" actId="1076"/>
          <ac:spMkLst>
            <pc:docMk/>
            <pc:sldMk cId="2499393263" sldId="709"/>
            <ac:spMk id="3" creationId="{7FB4D8ED-2B7F-54FB-EE1F-B2AEEBCCE496}"/>
          </ac:spMkLst>
        </pc:spChg>
        <pc:spChg chg="add mod">
          <ac:chgData name="Stewart Gale" userId="3647ddd2-6040-41ae-a96d-232c23482af8" providerId="ADAL" clId="{0E7CA93F-976F-4E97-AA0F-E1B59A88E139}" dt="2023-08-26T05:32:42.785" v="538" actId="1076"/>
          <ac:spMkLst>
            <pc:docMk/>
            <pc:sldMk cId="2499393263" sldId="709"/>
            <ac:spMk id="5" creationId="{B89D8B5E-86CD-9A0D-D3A6-71659AB27C8B}"/>
          </ac:spMkLst>
        </pc:spChg>
      </pc:sldChg>
      <pc:sldMasterChg chg="modSp modSldLayout">
        <pc:chgData name="Stewart Gale" userId="3647ddd2-6040-41ae-a96d-232c23482af8" providerId="ADAL" clId="{0E7CA93F-976F-4E97-AA0F-E1B59A88E139}" dt="2023-08-25T07:13:11.452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0E7CA93F-976F-4E97-AA0F-E1B59A88E139}" dt="2023-08-25T07:13:11.452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0E7CA93F-976F-4E97-AA0F-E1B59A88E139}" dt="2023-08-25T07:13:11.452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0E7CA93F-976F-4E97-AA0F-E1B59A88E139}" dt="2023-08-25T07:13:11.452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0E7CA93F-976F-4E97-AA0F-E1B59A88E139}" dt="2023-08-25T07:13:11.452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0E7CA93F-976F-4E97-AA0F-E1B59A88E139}" dt="2023-08-25T07:13:11.452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0E7CA93F-976F-4E97-AA0F-E1B59A88E139}" dt="2023-08-25T07:13:11.452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0E7CA93F-976F-4E97-AA0F-E1B59A88E139}" dt="2023-08-25T07:13:11.452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E7CA93F-976F-4E97-AA0F-E1B59A88E139}" dt="2023-08-25T07:13:11.452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E7CA93F-976F-4E97-AA0F-E1B59A88E139}" dt="2023-08-25T07:13:11.452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0E7CA93F-976F-4E97-AA0F-E1B59A88E139}" dt="2023-08-25T07:13:11.452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E7CA93F-976F-4E97-AA0F-E1B59A88E139}" dt="2023-08-25T07:13:11.452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E7CA93F-976F-4E97-AA0F-E1B59A88E139}" dt="2023-08-25T07:13:11.452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0E7CA93F-976F-4E97-AA0F-E1B59A88E139}" dt="2023-08-25T07:13:11.452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E7CA93F-976F-4E97-AA0F-E1B59A88E139}" dt="2023-08-25T07:13:11.452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E7CA93F-976F-4E97-AA0F-E1B59A88E139}" dt="2023-08-25T07:13:11.452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0E7CA93F-976F-4E97-AA0F-E1B59A88E139}" dt="2023-08-25T07:13:11.452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E7CA93F-976F-4E97-AA0F-E1B59A88E139}" dt="2023-08-25T07:13:11.452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0E7CA93F-976F-4E97-AA0F-E1B59A88E139}" dt="2023-08-25T07:13:11.452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0E7CA93F-976F-4E97-AA0F-E1B59A88E139}" dt="2023-08-25T07:13:11.452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E7CA93F-976F-4E97-AA0F-E1B59A88E139}" dt="2023-08-25T07:13:11.452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0E7CA93F-976F-4E97-AA0F-E1B59A88E139}" dt="2023-08-25T07:13:11.452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E7CA93F-976F-4E97-AA0F-E1B59A88E139}" dt="2023-08-25T07:13:11.452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E7CA93F-976F-4E97-AA0F-E1B59A88E139}" dt="2023-08-25T07:13:11.452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E7CA93F-976F-4E97-AA0F-E1B59A88E139}" dt="2023-08-25T07:13:11.452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0E7CA93F-976F-4E97-AA0F-E1B59A88E139}" dt="2023-08-25T07:13:11.452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E7CA93F-976F-4E97-AA0F-E1B59A88E139}" dt="2023-08-25T07:13:11.452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E7CA93F-976F-4E97-AA0F-E1B59A88E139}" dt="2023-08-25T07:13:11.452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E7CA93F-976F-4E97-AA0F-E1B59A88E139}" dt="2023-08-25T07:13:11.452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0E7CA93F-976F-4E97-AA0F-E1B59A88E139}" dt="2023-08-25T07:13:11.452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E7CA93F-976F-4E97-AA0F-E1B59A88E139}" dt="2023-08-25T07:13:11.452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26/02/2024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26/02/2024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26/02/2024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26/02/2024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26/02/2024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26/02/2024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287932"/>
            <a:ext cx="11449272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Exponentials and Logs</a:t>
            </a:r>
          </a:p>
          <a:p>
            <a:pPr algn="ctr"/>
            <a:r>
              <a:rPr lang="en-GB" sz="9600" dirty="0"/>
              <a:t>Natural Logs</a:t>
            </a:r>
          </a:p>
          <a:p>
            <a:pPr algn="ctr"/>
            <a:endParaRPr lang="en-GB" sz="4000" dirty="0"/>
          </a:p>
          <a:p>
            <a:pPr algn="ctr"/>
            <a:r>
              <a:rPr lang="en-GB" sz="8800" dirty="0"/>
              <a:t>Chapter 14</a:t>
            </a:r>
          </a:p>
          <a:p>
            <a:pPr algn="ctr"/>
            <a:r>
              <a:rPr lang="en-GB" sz="8800" dirty="0"/>
              <a:t>(</a:t>
            </a:r>
            <a:r>
              <a:rPr lang="en-GB" sz="8800"/>
              <a:t>Part 6 of 9)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1276239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72D3351-A130-E434-C1E8-C21B06B0940A}"/>
                  </a:ext>
                </a:extLst>
              </p:cNvPr>
              <p:cNvSpPr txBox="1"/>
              <p:nvPr/>
            </p:nvSpPr>
            <p:spPr>
              <a:xfrm>
                <a:off x="2207568" y="404664"/>
                <a:ext cx="7488832" cy="11079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66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+5</m:t>
                    </m:r>
                    <m:sSup>
                      <m:sSupPr>
                        <m:ctrlPr>
                          <a:rPr lang="en-GB" sz="6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72D3351-A130-E434-C1E8-C21B06B094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404664"/>
                <a:ext cx="7488832" cy="1107996"/>
              </a:xfrm>
              <a:prstGeom prst="rect">
                <a:avLst/>
              </a:prstGeom>
              <a:blipFill>
                <a:blip r:embed="rId2"/>
                <a:stretch>
                  <a:fillRect l="-3529" t="-9615" b="-3028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7F15601-C3D0-CABF-4267-3CA7E9CCE27B}"/>
                  </a:ext>
                </a:extLst>
              </p:cNvPr>
              <p:cNvSpPr txBox="1"/>
              <p:nvPr/>
            </p:nvSpPr>
            <p:spPr>
              <a:xfrm>
                <a:off x="2423592" y="1816280"/>
                <a:ext cx="7200800" cy="923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+5</m:t>
                      </m:r>
                      <m:sSup>
                        <m:sSupPr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−6=0</m:t>
                      </m:r>
                    </m:oMath>
                  </m:oMathPara>
                </a14:m>
                <a:br>
                  <a:rPr lang="en-GB" sz="5400" b="0" i="1" dirty="0">
                    <a:latin typeface="Cambria Math" panose="02040503050406030204" pitchFamily="18" charset="0"/>
                  </a:rPr>
                </a:br>
                <a:endParaRPr lang="en-GB" sz="4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7F15601-C3D0-CABF-4267-3CA7E9CCE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1816280"/>
                <a:ext cx="7200800" cy="9233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986BD04-80D6-FE3E-BCAF-A3F2FAD8469F}"/>
                  </a:ext>
                </a:extLst>
              </p:cNvPr>
              <p:cNvSpPr txBox="1"/>
              <p:nvPr/>
            </p:nvSpPr>
            <p:spPr>
              <a:xfrm>
                <a:off x="6828865" y="5399058"/>
                <a:ext cx="192069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986BD04-80D6-FE3E-BCAF-A3F2FAD846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8865" y="5399058"/>
                <a:ext cx="1920694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4B1F139-84FE-6701-5448-395F881AF643}"/>
                  </a:ext>
                </a:extLst>
              </p:cNvPr>
              <p:cNvSpPr txBox="1"/>
              <p:nvPr/>
            </p:nvSpPr>
            <p:spPr>
              <a:xfrm>
                <a:off x="2536713" y="4390946"/>
                <a:ext cx="295647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=−6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4B1F139-84FE-6701-5448-395F881AF6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6713" y="4390946"/>
                <a:ext cx="2956478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808BF3A-5842-928F-8CF5-8021490105A4}"/>
                  </a:ext>
                </a:extLst>
              </p:cNvPr>
              <p:cNvSpPr txBox="1"/>
              <p:nvPr/>
            </p:nvSpPr>
            <p:spPr>
              <a:xfrm>
                <a:off x="2279576" y="3062357"/>
                <a:ext cx="657595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5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5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0" lang="en-GB" sz="5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sup>
                          </m:sSup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+6</m:t>
                          </m:r>
                        </m:e>
                      </m:d>
                      <m:d>
                        <m:d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5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5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0" lang="en-GB" sz="5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sup>
                          </m:sSup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</m:t>
                          </m:r>
                        </m:e>
                      </m:d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808BF3A-5842-928F-8CF5-8021490105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3062357"/>
                <a:ext cx="6575959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B18FC2D-63FD-BC8A-57D3-8CED21E4A485}"/>
                  </a:ext>
                </a:extLst>
              </p:cNvPr>
              <p:cNvSpPr txBox="1"/>
              <p:nvPr/>
            </p:nvSpPr>
            <p:spPr>
              <a:xfrm>
                <a:off x="6396817" y="4390946"/>
                <a:ext cx="237318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B18FC2D-63FD-BC8A-57D3-8CED21E4A4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6817" y="4390946"/>
                <a:ext cx="2373188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BF4121CD-7E19-8C4B-4248-596BB45F5EE7}"/>
              </a:ext>
            </a:extLst>
          </p:cNvPr>
          <p:cNvSpPr txBox="1"/>
          <p:nvPr/>
        </p:nvSpPr>
        <p:spPr>
          <a:xfrm>
            <a:off x="2396045" y="5445224"/>
            <a:ext cx="3529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No Solutions</a:t>
            </a:r>
          </a:p>
        </p:txBody>
      </p:sp>
    </p:spTree>
    <p:extLst>
      <p:ext uri="{BB962C8B-B14F-4D97-AF65-F5344CB8AC3E}">
        <p14:creationId xmlns:p14="http://schemas.microsoft.com/office/powerpoint/2010/main" val="311564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6A88FB-C69A-C27F-025E-8D2048E5F02B}"/>
                  </a:ext>
                </a:extLst>
              </p:cNvPr>
              <p:cNvSpPr txBox="1"/>
              <p:nvPr/>
            </p:nvSpPr>
            <p:spPr>
              <a:xfrm>
                <a:off x="1487488" y="260648"/>
                <a:ext cx="9037004" cy="150810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sSup>
                      <m:sSupPr>
                        <m:ctrlPr>
                          <a:rPr lang="en-GB" sz="4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4800" dirty="0"/>
                  <a:t> </a:t>
                </a:r>
              </a:p>
              <a:p>
                <a:pPr algn="ctr"/>
                <a:r>
                  <a:rPr lang="en-GB" sz="4400" dirty="0"/>
                  <a:t>giving your answer as an exact value.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6A88FB-C69A-C27F-025E-8D2048E5F0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260648"/>
                <a:ext cx="9037004" cy="1508105"/>
              </a:xfrm>
              <a:prstGeom prst="rect">
                <a:avLst/>
              </a:prstGeom>
              <a:blipFill>
                <a:blip r:embed="rId2"/>
                <a:stretch>
                  <a:fillRect t="-3297" b="-1208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37868D5-10D2-DAB2-B176-C184E0256150}"/>
                  </a:ext>
                </a:extLst>
              </p:cNvPr>
              <p:cNvSpPr txBox="1"/>
              <p:nvPr/>
            </p:nvSpPr>
            <p:spPr>
              <a:xfrm>
                <a:off x="5951984" y="5443703"/>
                <a:ext cx="2678530" cy="11536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3600" b="1" i="0" smtClean="0">
                                  <a:latin typeface="Cambria Math" panose="02040503050406030204" pitchFamily="18" charset="0"/>
                                </a:rPr>
                                <m:t>𝐥𝐧</m:t>
                              </m:r>
                            </m:fName>
                            <m:e>
                              <m:r>
                                <a:rPr lang="en-GB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func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func>
                            <m:funcPr>
                              <m:ctrlPr>
                                <a:rPr lang="en-GB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3600" b="1" i="0" smtClean="0">
                                  <a:latin typeface="Cambria Math" panose="02040503050406030204" pitchFamily="18" charset="0"/>
                                </a:rPr>
                                <m:t>𝐥𝐧</m:t>
                              </m:r>
                            </m:fName>
                            <m:e>
                              <m:r>
                                <a:rPr lang="en-GB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func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37868D5-10D2-DAB2-B176-C184E02561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5443703"/>
                <a:ext cx="2678530" cy="11536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87FBF6-F0DA-7086-2639-FD3628856446}"/>
                  </a:ext>
                </a:extLst>
              </p:cNvPr>
              <p:cNvSpPr txBox="1"/>
              <p:nvPr/>
            </p:nvSpPr>
            <p:spPr>
              <a:xfrm>
                <a:off x="4151784" y="1988840"/>
                <a:ext cx="376764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sSup>
                            <m:sSupPr>
                              <m:ctrlP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+1</m:t>
                              </m:r>
                            </m:sup>
                          </m:sSup>
                        </m:e>
                      </m:func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87FBF6-F0DA-7086-2639-FD3628856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1988840"/>
                <a:ext cx="376764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574CB2-6B87-4251-C7D9-179B40165CF9}"/>
                  </a:ext>
                </a:extLst>
              </p:cNvPr>
              <p:cNvSpPr txBox="1"/>
              <p:nvPr/>
            </p:nvSpPr>
            <p:spPr>
              <a:xfrm>
                <a:off x="3287688" y="2879390"/>
                <a:ext cx="448772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sSup>
                            <m:sSupPr>
                              <m:ctrlP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sup>
                          </m:sSup>
                        </m:e>
                      </m:func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sSup>
                            <m:sSupPr>
                              <m:ctrlP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+1</m:t>
                              </m:r>
                            </m:sup>
                          </m:sSup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</m:t>
                          </m:r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ln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574CB2-6B87-4251-C7D9-179B40165C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2879390"/>
                <a:ext cx="448772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17D1474-D9BF-5456-FE66-91A517B80F2B}"/>
                  </a:ext>
                </a:extLst>
              </p:cNvPr>
              <p:cNvSpPr txBox="1"/>
              <p:nvPr/>
            </p:nvSpPr>
            <p:spPr>
              <a:xfrm>
                <a:off x="3359696" y="3749385"/>
                <a:ext cx="455973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</m:func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+1=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17D1474-D9BF-5456-FE66-91A517B80F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3749385"/>
                <a:ext cx="4559735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CDC5E5F-DE56-4D05-C5CB-7142183E76B6}"/>
                  </a:ext>
                </a:extLst>
              </p:cNvPr>
              <p:cNvSpPr txBox="1"/>
              <p:nvPr/>
            </p:nvSpPr>
            <p:spPr>
              <a:xfrm>
                <a:off x="3791744" y="4581128"/>
                <a:ext cx="496855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ln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e>
                          </m:func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+1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</m:func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CDC5E5F-DE56-4D05-C5CB-7142183E76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4581128"/>
                <a:ext cx="4968552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753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D77B369-2F43-BC58-9E76-DE0CB123E64C}"/>
              </a:ext>
            </a:extLst>
          </p:cNvPr>
          <p:cNvSpPr txBox="1"/>
          <p:nvPr/>
        </p:nvSpPr>
        <p:spPr>
          <a:xfrm>
            <a:off x="1415480" y="404664"/>
            <a:ext cx="9073008" cy="132343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Natural Logarithms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7C3957E-A58B-A4EE-F6E9-53D1F6FC2F95}"/>
                  </a:ext>
                </a:extLst>
              </p:cNvPr>
              <p:cNvSpPr txBox="1"/>
              <p:nvPr/>
            </p:nvSpPr>
            <p:spPr>
              <a:xfrm>
                <a:off x="2423592" y="1916832"/>
                <a:ext cx="6912768" cy="46782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>
                    <a:solidFill>
                      <a:schemeClr val="tx1"/>
                    </a:solidFill>
                  </a:rPr>
                  <a:t>The inverse of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8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8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8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sz="8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en-GB" sz="80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6600" dirty="0">
                    <a:solidFill>
                      <a:schemeClr val="tx1"/>
                    </a:solidFill>
                  </a:rPr>
                  <a:t>is</a:t>
                </a:r>
              </a:p>
              <a:p>
                <a:pPr algn="ctr"/>
                <a:r>
                  <a:rPr lang="en-GB" sz="72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8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8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8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8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𝐥𝐧</m:t>
                        </m:r>
                      </m:fName>
                      <m:e>
                        <m:r>
                          <a:rPr lang="en-GB" sz="8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endParaRPr lang="en-GB" sz="7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7C3957E-A58B-A4EE-F6E9-53D1F6FC2F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1916832"/>
                <a:ext cx="6912768" cy="4678204"/>
              </a:xfrm>
              <a:prstGeom prst="rect">
                <a:avLst/>
              </a:prstGeom>
              <a:blipFill>
                <a:blip r:embed="rId4"/>
                <a:stretch>
                  <a:fillRect t="-442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ln">
            <a:hlinkClick r:id="" action="ppaction://media"/>
            <a:extLst>
              <a:ext uri="{FF2B5EF4-FFF2-40B4-BE49-F238E27FC236}">
                <a16:creationId xmlns:a16="http://schemas.microsoft.com/office/drawing/2014/main" id="{378716C2-E3B3-5B1D-74BF-1C983AE7CE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29224" y="5595623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Speech Bubble: Oval 2">
                <a:extLst>
                  <a:ext uri="{FF2B5EF4-FFF2-40B4-BE49-F238E27FC236}">
                    <a16:creationId xmlns:a16="http://schemas.microsoft.com/office/drawing/2014/main" id="{C065FA2B-2597-D379-6F0E-C64D2AE999DE}"/>
                  </a:ext>
                </a:extLst>
              </p:cNvPr>
              <p:cNvSpPr/>
              <p:nvPr/>
            </p:nvSpPr>
            <p:spPr>
              <a:xfrm>
                <a:off x="9923760" y="5301208"/>
                <a:ext cx="1129456" cy="538688"/>
              </a:xfrm>
              <a:prstGeom prst="wedgeEllipseCallout">
                <a:avLst>
                  <a:gd name="adj1" fmla="val -59430"/>
                  <a:gd name="adj2" fmla="val 54605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i="1" dirty="0" smtClean="0">
                        <a:latin typeface="Cambria Math" panose="02040503050406030204" pitchFamily="18" charset="0"/>
                      </a:rPr>
                      <m:t>ln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" name="Speech Bubble: Oval 2">
                <a:extLst>
                  <a:ext uri="{FF2B5EF4-FFF2-40B4-BE49-F238E27FC236}">
                    <a16:creationId xmlns:a16="http://schemas.microsoft.com/office/drawing/2014/main" id="{C065FA2B-2597-D379-6F0E-C64D2AE999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3760" y="5301208"/>
                <a:ext cx="1129456" cy="538688"/>
              </a:xfrm>
              <a:prstGeom prst="wedgeEllipseCallout">
                <a:avLst>
                  <a:gd name="adj1" fmla="val -59430"/>
                  <a:gd name="adj2" fmla="val 54605"/>
                </a:avLst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02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B4D8ED-2B7F-54FB-EE1F-B2AEEBCCE496}"/>
              </a:ext>
            </a:extLst>
          </p:cNvPr>
          <p:cNvSpPr txBox="1"/>
          <p:nvPr/>
        </p:nvSpPr>
        <p:spPr>
          <a:xfrm>
            <a:off x="407368" y="620688"/>
            <a:ext cx="1123324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dirty="0"/>
              <a:t>𝑙𝑛 is the “natural log of 𝒙” meaning “log to the base 𝑒”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9D8B5E-86CD-9A0D-D3A6-71659AB27C8B}"/>
                  </a:ext>
                </a:extLst>
              </p:cNvPr>
              <p:cNvSpPr txBox="1"/>
              <p:nvPr/>
            </p:nvSpPr>
            <p:spPr>
              <a:xfrm>
                <a:off x="1883532" y="3717032"/>
                <a:ext cx="8424936" cy="1862048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GB" sz="11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ln</m:t>
                      </m:r>
                      <m:r>
                        <a:rPr kumimoji="0" lang="en-GB" sz="11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11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11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b>
                        <m:sSubPr>
                          <m:ctrlPr>
                            <a:rPr kumimoji="0" lang="en-US" sz="11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11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𝑙𝑜𝑔</m:t>
                          </m:r>
                        </m:e>
                        <m:sub>
                          <m:r>
                            <a:rPr kumimoji="0" lang="en-GB" sz="11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sub>
                      </m:sSub>
                      <m:r>
                        <a:rPr kumimoji="0" lang="en-GB" sz="11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kumimoji="0" lang="en-GB" sz="115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9D8B5E-86CD-9A0D-D3A6-71659AB27C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3532" y="3717032"/>
                <a:ext cx="8424936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9393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23392" y="620688"/>
                <a:ext cx="10729192" cy="5509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dirty="0"/>
                  <a:t>Since “</a:t>
                </a:r>
                <a14:m>
                  <m:oMath xmlns:m="http://schemas.openxmlformats.org/officeDocument/2006/math">
                    <m:r>
                      <a:rPr lang="en-GB" sz="8800" b="1" i="1">
                        <a:latin typeface="Cambria Math" panose="02040503050406030204" pitchFamily="18" charset="0"/>
                      </a:rPr>
                      <m:t>𝒆</m:t>
                    </m:r>
                  </m:oMath>
                </a14:m>
                <a:r>
                  <a:rPr lang="en-GB" sz="8800" dirty="0"/>
                  <a:t>” and “</a:t>
                </a:r>
                <a14:m>
                  <m:oMath xmlns:m="http://schemas.openxmlformats.org/officeDocument/2006/math">
                    <m:r>
                      <a:rPr lang="en-GB" sz="8800" b="1" i="1">
                        <a:latin typeface="Cambria Math" panose="02040503050406030204" pitchFamily="18" charset="0"/>
                      </a:rPr>
                      <m:t>𝒍𝒏</m:t>
                    </m:r>
                  </m:oMath>
                </a14:m>
                <a:r>
                  <a:rPr lang="en-GB" sz="8800" dirty="0"/>
                  <a:t>” </a:t>
                </a:r>
              </a:p>
              <a:p>
                <a:pPr algn="ctr"/>
                <a:r>
                  <a:rPr lang="en-GB" sz="8800" dirty="0"/>
                  <a:t>are inverse functions, </a:t>
                </a:r>
              </a:p>
              <a:p>
                <a:pPr algn="ctr"/>
                <a:r>
                  <a:rPr lang="en-GB" sz="8800" dirty="0"/>
                  <a:t>they cancel each </a:t>
                </a:r>
              </a:p>
              <a:p>
                <a:pPr algn="ctr"/>
                <a:r>
                  <a:rPr lang="en-GB" sz="8800" dirty="0"/>
                  <a:t>other out!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620688"/>
                <a:ext cx="10729192" cy="5509200"/>
              </a:xfrm>
              <a:prstGeom prst="rect">
                <a:avLst/>
              </a:prstGeom>
              <a:blipFill>
                <a:blip r:embed="rId2"/>
                <a:stretch>
                  <a:fillRect l="-1534" t="-5310" r="-3977" b="-1039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40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91544" y="404664"/>
                <a:ext cx="8064896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a:rPr lang="en-GB" sz="11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⁡(</m:t>
                      </m:r>
                      <m:sSup>
                        <m:sSupPr>
                          <m:ctrlP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15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GB" sz="11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115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404664"/>
                <a:ext cx="8064896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6C3B476-7DAC-8F61-8874-04B283F39BFB}"/>
                  </a:ext>
                </a:extLst>
              </p:cNvPr>
              <p:cNvSpPr txBox="1"/>
              <p:nvPr/>
            </p:nvSpPr>
            <p:spPr>
              <a:xfrm>
                <a:off x="1415480" y="2780928"/>
                <a:ext cx="6264696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15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11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a:rPr lang="en-GB" sz="11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en-GB" sz="115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11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115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6C3B476-7DAC-8F61-8874-04B283F39B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2780928"/>
                <a:ext cx="6264696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223CF0-C042-FBAE-DCC9-B97DF8E9D0C5}"/>
                  </a:ext>
                </a:extLst>
              </p:cNvPr>
              <p:cNvSpPr txBox="1"/>
              <p:nvPr/>
            </p:nvSpPr>
            <p:spPr>
              <a:xfrm>
                <a:off x="1415480" y="4725144"/>
                <a:ext cx="2952328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15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115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223CF0-C042-FBAE-DCC9-B97DF8E9D0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4725144"/>
                <a:ext cx="2952328" cy="18620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515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711624" y="476672"/>
                <a:ext cx="6264696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b="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7200" b="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7200" b="0" i="1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476672"/>
                <a:ext cx="6264696" cy="1200329"/>
              </a:xfrm>
              <a:prstGeom prst="rect">
                <a:avLst/>
              </a:prstGeom>
              <a:blipFill>
                <a:blip r:embed="rId2"/>
                <a:stretch>
                  <a:fillRect t="-11211" b="-3049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891072" y="1952537"/>
                <a:ext cx="612068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000" i="1">
                        <a:latin typeface="Cambria Math" panose="02040503050406030204" pitchFamily="18" charset="0"/>
                      </a:rPr>
                      <m:t>𝑙𝑛</m:t>
                    </m:r>
                  </m:oMath>
                </a14:m>
                <a:r>
                  <a:rPr lang="en-GB" sz="8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8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8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8000" i="1">
                        <a:latin typeface="Cambria Math" panose="02040503050406030204" pitchFamily="18" charset="0"/>
                      </a:rPr>
                      <m:t>𝑙𝑛</m:t>
                    </m:r>
                    <m:r>
                      <a:rPr lang="en-GB" sz="8000" i="1">
                        <a:latin typeface="Cambria Math" panose="02040503050406030204" pitchFamily="18" charset="0"/>
                      </a:rPr>
                      <m:t> 5</m:t>
                    </m:r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072" y="1952537"/>
                <a:ext cx="6120680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7553097-75DE-4AA8-931F-9A2E29D78290}"/>
                  </a:ext>
                </a:extLst>
              </p:cNvPr>
              <p:cNvSpPr txBox="1"/>
              <p:nvPr/>
            </p:nvSpPr>
            <p:spPr>
              <a:xfrm>
                <a:off x="4511824" y="4769857"/>
                <a:ext cx="4582274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8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7553097-75DE-4AA8-931F-9A2E29D782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4769857"/>
                <a:ext cx="4582274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DEC841-A0FC-BF01-7535-8B9BC570E9F9}"/>
                  </a:ext>
                </a:extLst>
              </p:cNvPr>
              <p:cNvSpPr txBox="1"/>
              <p:nvPr/>
            </p:nvSpPr>
            <p:spPr>
              <a:xfrm>
                <a:off x="2883732" y="3361197"/>
                <a:ext cx="6057562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8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8000" i="1">
                        <a:latin typeface="Cambria Math" panose="02040503050406030204" pitchFamily="18" charset="0"/>
                      </a:rPr>
                      <m:t>𝑙𝑛</m:t>
                    </m:r>
                  </m:oMath>
                </a14:m>
                <a:r>
                  <a:rPr lang="en-GB" sz="8000" dirty="0"/>
                  <a:t> </a:t>
                </a:r>
                <a14:m>
                  <m:oMath xmlns:m="http://schemas.openxmlformats.org/officeDocument/2006/math">
                    <m:r>
                      <a:rPr lang="en-US" sz="8000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GB" sz="8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8000" i="1">
                        <a:latin typeface="Cambria Math" panose="02040503050406030204" pitchFamily="18" charset="0"/>
                      </a:rPr>
                      <m:t>𝑙𝑛</m:t>
                    </m:r>
                    <m:r>
                      <a:rPr lang="en-GB" sz="8000" i="1">
                        <a:latin typeface="Cambria Math" panose="02040503050406030204" pitchFamily="18" charset="0"/>
                      </a:rPr>
                      <m:t> 5</m:t>
                    </m:r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DEC841-A0FC-BF01-7535-8B9BC570E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3732" y="3361197"/>
                <a:ext cx="6057562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7566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EA175AE-34AA-57CE-1198-9BB1A47D9E34}"/>
                  </a:ext>
                </a:extLst>
              </p:cNvPr>
              <p:cNvSpPr txBox="1"/>
              <p:nvPr/>
            </p:nvSpPr>
            <p:spPr>
              <a:xfrm>
                <a:off x="2351584" y="404664"/>
                <a:ext cx="7200800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Solve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6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𝑙𝑛</m:t>
                        </m:r>
                      </m:fName>
                      <m:e>
                        <m:d>
                          <m:dPr>
                            <m:ctrlP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e>
                    </m:func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EA175AE-34AA-57CE-1198-9BB1A47D9E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404664"/>
                <a:ext cx="7200800" cy="1015663"/>
              </a:xfrm>
              <a:prstGeom prst="rect">
                <a:avLst/>
              </a:prstGeom>
              <a:blipFill>
                <a:blip r:embed="rId2"/>
                <a:stretch>
                  <a:fillRect l="-1222" t="-8808" b="-2746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F6C5EB4-9F67-B0C0-C244-C3694F6C1DD5}"/>
                  </a:ext>
                </a:extLst>
              </p:cNvPr>
              <p:cNvSpPr txBox="1"/>
              <p:nvPr/>
            </p:nvSpPr>
            <p:spPr>
              <a:xfrm>
                <a:off x="2855640" y="1844824"/>
                <a:ext cx="5976664" cy="12003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+1=</m:t>
                      </m:r>
                      <m:sSup>
                        <m:sSupPr>
                          <m:ctrlPr>
                            <a:rPr lang="en-GB" sz="7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br>
                  <a:rPr lang="en-GB" sz="7200" b="0" i="1" dirty="0">
                    <a:latin typeface="Cambria Math" panose="02040503050406030204" pitchFamily="18" charset="0"/>
                  </a:rPr>
                </a:br>
                <a:endParaRPr lang="en-GB" sz="5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F6C5EB4-9F67-B0C0-C244-C3694F6C1D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1844824"/>
                <a:ext cx="5976664" cy="120039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0F029D1-7917-8DB4-F5B7-F0912DC179BE}"/>
                  </a:ext>
                </a:extLst>
              </p:cNvPr>
              <p:cNvSpPr txBox="1"/>
              <p:nvPr/>
            </p:nvSpPr>
            <p:spPr>
              <a:xfrm>
                <a:off x="5303912" y="3501008"/>
                <a:ext cx="4824536" cy="23438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GB" sz="72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72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kumimoji="0" lang="en-GB" sz="72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7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0F029D1-7917-8DB4-F5B7-F0912DC179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3501008"/>
                <a:ext cx="4824536" cy="23438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821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2279576" y="260648"/>
                <a:ext cx="7116408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Solve </a:t>
                </a:r>
                <a14:m>
                  <m:oMath xmlns:m="http://schemas.openxmlformats.org/officeDocument/2006/math">
                    <m:r>
                      <a:rPr lang="en-GB" sz="6000" b="0" i="1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000" b="0" i="1">
                            <a:latin typeface="Cambria Math" panose="02040503050406030204" pitchFamily="18" charset="0"/>
                          </a:rPr>
                          <m:t>𝑙𝑛</m:t>
                        </m:r>
                      </m:fName>
                      <m:e>
                        <m:r>
                          <a:rPr lang="en-GB" sz="6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6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GB" sz="6000" b="0" i="1">
                        <a:latin typeface="Cambria Math" panose="02040503050406030204" pitchFamily="18" charset="0"/>
                      </a:rPr>
                      <m:t>+1=5</m:t>
                    </m:r>
                  </m:oMath>
                </a14:m>
                <a:endParaRPr lang="en-GB" sz="6000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260648"/>
                <a:ext cx="7116408" cy="1015663"/>
              </a:xfrm>
              <a:prstGeom prst="rect">
                <a:avLst/>
              </a:prstGeom>
              <a:blipFill>
                <a:blip r:embed="rId2"/>
                <a:stretch>
                  <a:fillRect l="-2638" t="-9375" b="-281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143672" y="1484784"/>
                <a:ext cx="539913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 b="0" i="1"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r>
                            <a:rPr lang="en-GB" sz="54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5400" b="0" i="1">
                          <a:latin typeface="Cambria Math" panose="02040503050406030204" pitchFamily="18" charset="0"/>
                        </a:rPr>
                        <m:t>+1  =5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1484784"/>
                <a:ext cx="5399130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1D4D4E8-8815-48E3-9124-23A70206AC25}"/>
                  </a:ext>
                </a:extLst>
              </p:cNvPr>
              <p:cNvSpPr txBox="1"/>
              <p:nvPr/>
            </p:nvSpPr>
            <p:spPr>
              <a:xfrm>
                <a:off x="3575720" y="2480974"/>
                <a:ext cx="458227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r>
                            <a:rPr lang="en-GB" sz="54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5400" b="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+1  </m:t>
                      </m:r>
                      <m:r>
                        <a:rPr lang="en-GB" sz="5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1D4D4E8-8815-48E3-9124-23A70206AC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2480974"/>
                <a:ext cx="4582274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3E33364-6FE0-49DA-89B5-86F1A66C6648}"/>
                  </a:ext>
                </a:extLst>
              </p:cNvPr>
              <p:cNvSpPr txBox="1"/>
              <p:nvPr/>
            </p:nvSpPr>
            <p:spPr>
              <a:xfrm>
                <a:off x="3791744" y="3602799"/>
                <a:ext cx="458227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𝑙𝑛</m:t>
                          </m:r>
                        </m:fName>
                        <m:e>
                          <m:r>
                            <a:rPr lang="en-GB" sz="54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5400" b="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en-GB" sz="5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3E33364-6FE0-49DA-89B5-86F1A66C6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3602799"/>
                <a:ext cx="4582274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F035EC8-36FF-4C2D-8F87-EF1966631DA0}"/>
                  </a:ext>
                </a:extLst>
              </p:cNvPr>
              <p:cNvSpPr txBox="1"/>
              <p:nvPr/>
            </p:nvSpPr>
            <p:spPr>
              <a:xfrm>
                <a:off x="4078306" y="4682504"/>
                <a:ext cx="4464496" cy="10506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6000" b="0" i="1">
                              <a:latin typeface="Cambria Math" panose="02040503050406030204" pitchFamily="18" charset="0"/>
                            </a:rPr>
                            <m:t>𝑙𝑛</m:t>
                          </m:r>
                          <m:r>
                            <a:rPr lang="en-US" sz="60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60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sz="6000" b="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GB" sz="6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6000" b="0" i="1" baseline="30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br>
                  <a:rPr lang="en-GB" sz="60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6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F035EC8-36FF-4C2D-8F87-EF1966631D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8306" y="4682504"/>
                <a:ext cx="4464496" cy="1050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19F1B7C-9D2C-408F-80C6-BFE1B6B18801}"/>
                  </a:ext>
                </a:extLst>
              </p:cNvPr>
              <p:cNvSpPr txBox="1"/>
              <p:nvPr/>
            </p:nvSpPr>
            <p:spPr>
              <a:xfrm>
                <a:off x="4367808" y="5739876"/>
                <a:ext cx="4464496" cy="9420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5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         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5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19F1B7C-9D2C-408F-80C6-BFE1B6B188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5739876"/>
                <a:ext cx="4464496" cy="9420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399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8" grpId="0"/>
      <p:bldP spid="10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695531" y="398715"/>
                <a:ext cx="8136904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Solve </a:t>
                </a:r>
                <a14:m>
                  <m:oMath xmlns:m="http://schemas.openxmlformats.org/officeDocument/2006/math">
                    <m:r>
                      <a:rPr lang="en-GB" sz="6000" b="0" i="1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6000" b="0" i="1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GB" sz="6000" b="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60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sz="6000" b="0" i="1">
                        <a:latin typeface="Cambria Math" panose="02040503050406030204" pitchFamily="18" charset="0"/>
                      </a:rPr>
                      <m:t>+1)=4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531" y="398715"/>
                <a:ext cx="8136904" cy="1015663"/>
              </a:xfrm>
              <a:prstGeom prst="rect">
                <a:avLst/>
              </a:prstGeom>
              <a:blipFill>
                <a:blip r:embed="rId2"/>
                <a:stretch>
                  <a:fillRect t="-8808" b="-2746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15680" y="1772816"/>
                <a:ext cx="539913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+1)=2</m:t>
                      </m:r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1772816"/>
                <a:ext cx="5399130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BDBC6D2-1F5B-420E-915C-C77C9BD9D075}"/>
                  </a:ext>
                </a:extLst>
              </p:cNvPr>
              <p:cNvSpPr txBox="1"/>
              <p:nvPr/>
            </p:nvSpPr>
            <p:spPr>
              <a:xfrm>
                <a:off x="3998472" y="3047270"/>
                <a:ext cx="4455200" cy="9603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unc>
                            <m:func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5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</m:e>
                          </m:func>
                        </m:sup>
                      </m:sSup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GB" sz="5400" i="1" baseline="30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5400" i="1" baseline="30000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BDBC6D2-1F5B-420E-915C-C77C9BD9D0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8472" y="3047270"/>
                <a:ext cx="4455200" cy="9603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50C20D7-F453-4DC5-9526-02A1642ED718}"/>
                  </a:ext>
                </a:extLst>
              </p:cNvPr>
              <p:cNvSpPr txBox="1"/>
              <p:nvPr/>
            </p:nvSpPr>
            <p:spPr>
              <a:xfrm>
                <a:off x="4574536" y="4270984"/>
                <a:ext cx="379018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 =</m:t>
                      </m:r>
                      <m:sSup>
                        <m:sSup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54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50C20D7-F453-4DC5-9526-02A1642ED7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4536" y="4270984"/>
                <a:ext cx="3790186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B1CCDAB-9DD8-44A4-B89B-78DBD82E050D}"/>
                  </a:ext>
                </a:extLst>
              </p:cNvPr>
              <p:cNvSpPr txBox="1"/>
              <p:nvPr/>
            </p:nvSpPr>
            <p:spPr>
              <a:xfrm>
                <a:off x="4511824" y="5517232"/>
                <a:ext cx="5328592" cy="9420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       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5400" b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5400" b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5400" b="1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B1CCDAB-9DD8-44A4-B89B-78DBD82E05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5517232"/>
                <a:ext cx="5328592" cy="9420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892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8" grpId="0"/>
      <p:bldP spid="10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41737</TotalTime>
  <Words>235</Words>
  <Application>Microsoft Office PowerPoint</Application>
  <PresentationFormat>Widescreen</PresentationFormat>
  <Paragraphs>52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1577</cp:revision>
  <dcterms:created xsi:type="dcterms:W3CDTF">2013-02-28T07:36:55Z</dcterms:created>
  <dcterms:modified xsi:type="dcterms:W3CDTF">2024-02-26T05:19:16Z</dcterms:modified>
</cp:coreProperties>
</file>