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1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6772F7-5DF7-42DD-B05E-93D56890DCF7}" v="1" dt="2025-10-28T03:17:52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addSld delSld modSld">
      <pc:chgData name="Stewart Gale" userId="3647ddd2-6040-41ae-a96d-232c23482af8" providerId="ADAL" clId="{ADDBF2C4-AD8D-4E1D-8386-BD3D3561C83C}" dt="2025-10-28T03:17:58.694" v="1" actId="47"/>
      <pc:docMkLst>
        <pc:docMk/>
      </pc:docMkLst>
      <pc:sldChg chg="add del">
        <pc:chgData name="Stewart Gale" userId="3647ddd2-6040-41ae-a96d-232c23482af8" providerId="ADAL" clId="{ADDBF2C4-AD8D-4E1D-8386-BD3D3561C83C}" dt="2025-10-28T03:17:58.694" v="1" actId="47"/>
        <pc:sldMkLst>
          <pc:docMk/>
          <pc:sldMk cId="202631004" sldId="267"/>
        </pc:sldMkLst>
      </pc:sldChg>
    </pc:docChg>
  </pc:docChgLst>
  <pc:docChgLst>
    <pc:chgData name="Stewart Gale" userId="3647ddd2-6040-41ae-a96d-232c23482af8" providerId="ADAL" clId="{6CA1D0A0-3314-4483-B7DD-A6E344FE5F48}"/>
    <pc:docChg chg="custSel addSld delSld modSld sldOrd">
      <pc:chgData name="Stewart Gale" userId="3647ddd2-6040-41ae-a96d-232c23482af8" providerId="ADAL" clId="{6CA1D0A0-3314-4483-B7DD-A6E344FE5F48}" dt="2021-11-23T16:56:48.522" v="118" actId="47"/>
      <pc:docMkLst>
        <pc:docMk/>
      </pc:docMkLst>
      <pc:sldChg chg="delSp modSp mod delAnim">
        <pc:chgData name="Stewart Gale" userId="3647ddd2-6040-41ae-a96d-232c23482af8" providerId="ADAL" clId="{6CA1D0A0-3314-4483-B7DD-A6E344FE5F48}" dt="2021-11-23T16:53:09.606" v="43" actId="1076"/>
        <pc:sldMkLst>
          <pc:docMk/>
          <pc:sldMk cId="18318847" sldId="259"/>
        </pc:sldMkLst>
      </pc:sldChg>
      <pc:sldChg chg="delSp modSp add del mod delAnim">
        <pc:chgData name="Stewart Gale" userId="3647ddd2-6040-41ae-a96d-232c23482af8" providerId="ADAL" clId="{6CA1D0A0-3314-4483-B7DD-A6E344FE5F48}" dt="2021-11-23T16:56:48.522" v="118" actId="47"/>
        <pc:sldMkLst>
          <pc:docMk/>
          <pc:sldMk cId="3006538946" sldId="260"/>
        </pc:sldMkLst>
      </pc:sldChg>
      <pc:sldChg chg="delSp modSp add mod delAnim">
        <pc:chgData name="Stewart Gale" userId="3647ddd2-6040-41ae-a96d-232c23482af8" providerId="ADAL" clId="{6CA1D0A0-3314-4483-B7DD-A6E344FE5F48}" dt="2021-11-23T16:54:07.447" v="59" actId="478"/>
        <pc:sldMkLst>
          <pc:docMk/>
          <pc:sldMk cId="117283476" sldId="261"/>
        </pc:sldMkLst>
      </pc:sldChg>
      <pc:sldChg chg="delSp modSp add mod ord delAnim">
        <pc:chgData name="Stewart Gale" userId="3647ddd2-6040-41ae-a96d-232c23482af8" providerId="ADAL" clId="{6CA1D0A0-3314-4483-B7DD-A6E344FE5F48}" dt="2021-11-23T16:52:38.355" v="26"/>
        <pc:sldMkLst>
          <pc:docMk/>
          <pc:sldMk cId="787688212" sldId="262"/>
        </pc:sldMkLst>
      </pc:sldChg>
      <pc:sldChg chg="delSp modSp add mod delAnim">
        <pc:chgData name="Stewart Gale" userId="3647ddd2-6040-41ae-a96d-232c23482af8" providerId="ADAL" clId="{6CA1D0A0-3314-4483-B7DD-A6E344FE5F48}" dt="2021-11-23T16:54:47.735" v="77" actId="2711"/>
        <pc:sldMkLst>
          <pc:docMk/>
          <pc:sldMk cId="2764460761" sldId="263"/>
        </pc:sldMkLst>
      </pc:sldChg>
      <pc:sldChg chg="delSp modSp add mod delAnim">
        <pc:chgData name="Stewart Gale" userId="3647ddd2-6040-41ae-a96d-232c23482af8" providerId="ADAL" clId="{6CA1D0A0-3314-4483-B7DD-A6E344FE5F48}" dt="2021-11-23T16:55:36.482" v="93" actId="1076"/>
        <pc:sldMkLst>
          <pc:docMk/>
          <pc:sldMk cId="846467367" sldId="264"/>
        </pc:sldMkLst>
      </pc:sldChg>
      <pc:sldChg chg="delSp modSp add mod delAnim">
        <pc:chgData name="Stewart Gale" userId="3647ddd2-6040-41ae-a96d-232c23482af8" providerId="ADAL" clId="{6CA1D0A0-3314-4483-B7DD-A6E344FE5F48}" dt="2021-11-23T16:56:06.459" v="105" actId="478"/>
        <pc:sldMkLst>
          <pc:docMk/>
          <pc:sldMk cId="1824902237" sldId="265"/>
        </pc:sldMkLst>
      </pc:sldChg>
      <pc:sldChg chg="delSp modSp add mod delAnim">
        <pc:chgData name="Stewart Gale" userId="3647ddd2-6040-41ae-a96d-232c23482af8" providerId="ADAL" clId="{6CA1D0A0-3314-4483-B7DD-A6E344FE5F48}" dt="2021-11-23T16:56:35.282" v="117" actId="14100"/>
        <pc:sldMkLst>
          <pc:docMk/>
          <pc:sldMk cId="314052512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0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15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40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40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0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9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9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72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82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55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7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ED3F4-858B-42C4-BD4A-6B56E3FDFCD4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ECE6B-CA2A-470A-BED2-849BF8ECBE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01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2385" y="165035"/>
            <a:ext cx="46772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11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3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2385" y="1928910"/>
            <a:ext cx="1794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8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9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7325" y="3694596"/>
            <a:ext cx="4516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1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–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19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1173" y="5373126"/>
            <a:ext cx="459687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+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=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–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=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69773" y="208606"/>
            <a:ext cx="272103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11</a:t>
            </a:r>
            <a:b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18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9773" y="1881985"/>
            <a:ext cx="44167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33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9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69773" y="3709252"/>
            <a:ext cx="43363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–3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</a:t>
            </a:r>
            <a:r>
              <a:rPr lang="en-GB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28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608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983" y="2011680"/>
            <a:ext cx="77363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3496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2385" y="165035"/>
            <a:ext cx="85731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11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3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83331" y="769272"/>
            <a:ext cx="2277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GB" sz="5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4</a:t>
            </a:r>
            <a:br>
              <a:rPr lang="en-GB" sz="5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5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</a:t>
            </a:r>
            <a:r>
              <a:rPr lang="en-GB" sz="5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– 1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8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0217" y="321783"/>
            <a:ext cx="39513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8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9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966" y="903535"/>
            <a:ext cx="2773714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tabLst>
                <a:tab pos="5760085" algn="r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</a:pP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 </a:t>
            </a:r>
            <a:r>
              <a:rPr lang="en-GB" sz="4800" dirty="0">
                <a:solidFill>
                  <a:srgbClr val="FF0000"/>
                </a:solidFill>
                <a:ea typeface="Times New Roman" panose="02020603050405020304" pitchFamily="18" charset="0"/>
              </a:rPr>
              <a:t>=</a:t>
            </a:r>
            <a:r>
              <a:rPr lang="en-GB" sz="4800" i="1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GB" sz="4800" dirty="0">
                <a:solidFill>
                  <a:srgbClr val="FF0000"/>
                </a:solidFill>
                <a:ea typeface="Times New Roman" panose="02020603050405020304" pitchFamily="18" charset="0"/>
              </a:rPr>
              <a:t>3.5</a:t>
            </a:r>
            <a:endParaRPr lang="en-GB" sz="28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  <a:tabLst>
                <a:tab pos="5760085" algn="r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</a:pP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800" dirty="0">
                <a:solidFill>
                  <a:srgbClr val="FF0000"/>
                </a:solidFill>
                <a:ea typeface="Times New Roman" panose="02020603050405020304" pitchFamily="18" charset="0"/>
              </a:rPr>
              <a:t>=</a:t>
            </a:r>
            <a:r>
              <a:rPr lang="en-GB" sz="4800" i="1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en-GB" sz="4800" dirty="0">
                <a:solidFill>
                  <a:srgbClr val="FF0000"/>
                </a:solidFill>
                <a:ea typeface="Times New Roman" panose="02020603050405020304" pitchFamily="18" charset="0"/>
              </a:rPr>
              <a:t>– 2.5</a:t>
            </a:r>
            <a:endParaRPr lang="en-GB" sz="28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1173" y="286378"/>
            <a:ext cx="662260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en-GB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1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– 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19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56102" y="809897"/>
            <a:ext cx="16238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3</a:t>
            </a:r>
            <a:b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–8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2257" y="291279"/>
            <a:ext cx="744833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equations.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+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=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–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 =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9585" y="876055"/>
            <a:ext cx="18454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48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4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en-GB" sz="48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4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br>
              <a:rPr lang="en-GB" sz="48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4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</a:t>
            </a:r>
            <a:r>
              <a:rPr lang="en-GB" sz="48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</a:t>
            </a:r>
            <a:r>
              <a:rPr lang="en-GB" sz="4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46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93220" y="169814"/>
            <a:ext cx="3618809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11</a:t>
            </a:r>
            <a:b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18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94547" y="730911"/>
            <a:ext cx="2133961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4</a:t>
            </a:r>
            <a:endParaRPr lang="en-GB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GB" sz="4800" dirty="0">
                <a:solidFill>
                  <a:srgbClr val="FF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Symbol" panose="05050102010706020507" pitchFamily="18" charset="2"/>
              </a:rPr>
              <a:t>-</a:t>
            </a:r>
            <a:r>
              <a:rPr lang="en-GB" sz="4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endParaRPr lang="en-GB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6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74368" y="224083"/>
            <a:ext cx="653073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en-GB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33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+ 3</a:t>
            </a:r>
            <a:r>
              <a:rPr lang="en-GB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9</a:t>
            </a:r>
            <a:endParaRPr lang="en-GB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83161" y="848117"/>
            <a:ext cx="17151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tabLst>
                <a:tab pos="5760085" algn="r"/>
              </a:tabLst>
            </a:pP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= 4 ½  </a:t>
            </a:r>
            <a:endParaRPr lang="en-GB" sz="20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–3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0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32619" y="298712"/>
            <a:ext cx="75808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Solve the simultaneous equations</a:t>
            </a:r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–3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2</a:t>
            </a:r>
            <a:r>
              <a:rPr lang="en-GB" sz="4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28</a:t>
            </a:r>
            <a:endParaRPr lang="en-GB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54136" y="1032063"/>
            <a:ext cx="1773384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GB" sz="4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4400" dirty="0">
                <a:solidFill>
                  <a:srgbClr val="FF0000"/>
                </a:solidFill>
                <a:ea typeface="Times New Roman" panose="02020603050405020304" pitchFamily="18" charset="0"/>
              </a:rPr>
              <a:t>= 6</a:t>
            </a:r>
            <a:endParaRPr lang="en-GB" sz="24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GB" sz="4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4400" dirty="0">
                <a:solidFill>
                  <a:srgbClr val="FF0000"/>
                </a:solidFill>
                <a:ea typeface="Times New Roman" panose="02020603050405020304" pitchFamily="18" charset="0"/>
              </a:rPr>
              <a:t>= – 5</a:t>
            </a:r>
            <a:endParaRPr lang="en-GB" sz="24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2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290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2020-02-29T16:49:06Z</dcterms:created>
  <dcterms:modified xsi:type="dcterms:W3CDTF">2025-10-28T03:18:01Z</dcterms:modified>
</cp:coreProperties>
</file>