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F"/>
    <a:srgbClr val="FFA7A7"/>
    <a:srgbClr val="3333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BE2491-A699-4BEC-88B8-F7A403E0F0E4}" v="363" dt="2024-04-22T07:31:33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8BE2491-A699-4BEC-88B8-F7A403E0F0E4}"/>
    <pc:docChg chg="undo custSel addSld delSld modSld sldOrd">
      <pc:chgData name="Stewart Gale" userId="3647ddd2-6040-41ae-a96d-232c23482af8" providerId="ADAL" clId="{A8BE2491-A699-4BEC-88B8-F7A403E0F0E4}" dt="2024-04-22T07:31:33.723" v="704"/>
      <pc:docMkLst>
        <pc:docMk/>
      </pc:docMkLst>
      <pc:sldChg chg="delSp modSp del mod delAnim">
        <pc:chgData name="Stewart Gale" userId="3647ddd2-6040-41ae-a96d-232c23482af8" providerId="ADAL" clId="{A8BE2491-A699-4BEC-88B8-F7A403E0F0E4}" dt="2024-04-19T05:43:27.995" v="648" actId="47"/>
        <pc:sldMkLst>
          <pc:docMk/>
          <pc:sldMk cId="327854475" sldId="257"/>
        </pc:sldMkLst>
        <pc:spChg chg="del mod">
          <ac:chgData name="Stewart Gale" userId="3647ddd2-6040-41ae-a96d-232c23482af8" providerId="ADAL" clId="{A8BE2491-A699-4BEC-88B8-F7A403E0F0E4}" dt="2022-01-12T10:18:57.378" v="89" actId="478"/>
          <ac:spMkLst>
            <pc:docMk/>
            <pc:sldMk cId="327854475" sldId="257"/>
            <ac:spMk id="2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57.378" v="89" actId="478"/>
          <ac:spMkLst>
            <pc:docMk/>
            <pc:sldMk cId="327854475" sldId="257"/>
            <ac:spMk id="6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59.496" v="90" actId="478"/>
          <ac:spMkLst>
            <pc:docMk/>
            <pc:sldMk cId="327854475" sldId="257"/>
            <ac:spMk id="10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9:01.028" v="91" actId="478"/>
          <ac:spMkLst>
            <pc:docMk/>
            <pc:sldMk cId="327854475" sldId="257"/>
            <ac:spMk id="11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59.496" v="90" actId="478"/>
          <ac:spMkLst>
            <pc:docMk/>
            <pc:sldMk cId="327854475" sldId="257"/>
            <ac:spMk id="12" creationId="{00000000-0000-0000-0000-000000000000}"/>
          </ac:spMkLst>
        </pc:spChg>
        <pc:graphicFrameChg chg="del">
          <ac:chgData name="Stewart Gale" userId="3647ddd2-6040-41ae-a96d-232c23482af8" providerId="ADAL" clId="{A8BE2491-A699-4BEC-88B8-F7A403E0F0E4}" dt="2022-01-12T10:18:59.496" v="90" actId="478"/>
          <ac:graphicFrameMkLst>
            <pc:docMk/>
            <pc:sldMk cId="327854475" sldId="257"/>
            <ac:graphicFrameMk id="9" creationId="{00000000-0000-0000-0000-000000000000}"/>
          </ac:graphicFrameMkLst>
        </pc:graphicFrameChg>
        <pc:picChg chg="del">
          <ac:chgData name="Stewart Gale" userId="3647ddd2-6040-41ae-a96d-232c23482af8" providerId="ADAL" clId="{A8BE2491-A699-4BEC-88B8-F7A403E0F0E4}" dt="2022-01-12T10:18:57.378" v="89" actId="478"/>
          <ac:picMkLst>
            <pc:docMk/>
            <pc:sldMk cId="327854475" sldId="257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A8BE2491-A699-4BEC-88B8-F7A403E0F0E4}" dt="2024-04-19T05:41:16.332" v="585" actId="21"/>
          <ac:picMkLst>
            <pc:docMk/>
            <pc:sldMk cId="327854475" sldId="257"/>
            <ac:picMk id="8" creationId="{00000000-0000-0000-0000-000000000000}"/>
          </ac:picMkLst>
        </pc:picChg>
      </pc:sldChg>
      <pc:sldChg chg="addSp delSp modSp del mod">
        <pc:chgData name="Stewart Gale" userId="3647ddd2-6040-41ae-a96d-232c23482af8" providerId="ADAL" clId="{A8BE2491-A699-4BEC-88B8-F7A403E0F0E4}" dt="2024-04-19T05:44:08.398" v="659" actId="47"/>
        <pc:sldMkLst>
          <pc:docMk/>
          <pc:sldMk cId="1025680233" sldId="258"/>
        </pc:sldMkLst>
        <pc:graphicFrameChg chg="add mod modGraphic">
          <ac:chgData name="Stewart Gale" userId="3647ddd2-6040-41ae-a96d-232c23482af8" providerId="ADAL" clId="{A8BE2491-A699-4BEC-88B8-F7A403E0F0E4}" dt="2024-04-19T04:26:46.243" v="247" actId="207"/>
          <ac:graphicFrameMkLst>
            <pc:docMk/>
            <pc:sldMk cId="1025680233" sldId="258"/>
            <ac:graphicFrameMk id="2" creationId="{7483FF12-6FAC-2BDC-6BB0-A2A8A53D9EC5}"/>
          </ac:graphicFrameMkLst>
        </pc:graphicFrameChg>
        <pc:graphicFrameChg chg="add mod modGraphic">
          <ac:chgData name="Stewart Gale" userId="3647ddd2-6040-41ae-a96d-232c23482af8" providerId="ADAL" clId="{A8BE2491-A699-4BEC-88B8-F7A403E0F0E4}" dt="2024-04-19T04:27:04.364" v="251" actId="207"/>
          <ac:graphicFrameMkLst>
            <pc:docMk/>
            <pc:sldMk cId="1025680233" sldId="258"/>
            <ac:graphicFrameMk id="3" creationId="{9E5A5E77-694E-BA1D-E827-117610830CA9}"/>
          </ac:graphicFrameMkLst>
        </pc:graphicFrameChg>
        <pc:graphicFrameChg chg="add mod modGraphic">
          <ac:chgData name="Stewart Gale" userId="3647ddd2-6040-41ae-a96d-232c23482af8" providerId="ADAL" clId="{A8BE2491-A699-4BEC-88B8-F7A403E0F0E4}" dt="2024-04-19T04:28:03.817" v="279" actId="207"/>
          <ac:graphicFrameMkLst>
            <pc:docMk/>
            <pc:sldMk cId="1025680233" sldId="258"/>
            <ac:graphicFrameMk id="8" creationId="{ECD6CA87-E03A-CCAC-C4BB-4323565630A2}"/>
          </ac:graphicFrameMkLst>
        </pc:graphicFrameChg>
        <pc:graphicFrameChg chg="add mod modGraphic">
          <ac:chgData name="Stewart Gale" userId="3647ddd2-6040-41ae-a96d-232c23482af8" providerId="ADAL" clId="{A8BE2491-A699-4BEC-88B8-F7A403E0F0E4}" dt="2024-04-19T04:29:50.338" v="348" actId="1076"/>
          <ac:graphicFrameMkLst>
            <pc:docMk/>
            <pc:sldMk cId="1025680233" sldId="258"/>
            <ac:graphicFrameMk id="9" creationId="{D2200583-DF98-ADD9-3B53-3529892CC355}"/>
          </ac:graphicFrameMkLst>
        </pc:graphicFrameChg>
        <pc:picChg chg="del mod modCrop">
          <ac:chgData name="Stewart Gale" userId="3647ddd2-6040-41ae-a96d-232c23482af8" providerId="ADAL" clId="{A8BE2491-A699-4BEC-88B8-F7A403E0F0E4}" dt="2024-04-19T04:23:38.566" v="179" actId="478"/>
          <ac:picMkLst>
            <pc:docMk/>
            <pc:sldMk cId="1025680233" sldId="258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A8BE2491-A699-4BEC-88B8-F7A403E0F0E4}" dt="2024-04-19T04:27:55.804" v="277" actId="478"/>
          <ac:picMkLst>
            <pc:docMk/>
            <pc:sldMk cId="1025680233" sldId="258"/>
            <ac:picMk id="5" creationId="{00000000-0000-0000-0000-000000000000}"/>
          </ac:picMkLst>
        </pc:picChg>
        <pc:picChg chg="del mod modCrop">
          <ac:chgData name="Stewart Gale" userId="3647ddd2-6040-41ae-a96d-232c23482af8" providerId="ADAL" clId="{A8BE2491-A699-4BEC-88B8-F7A403E0F0E4}" dt="2024-04-19T04:29:40.014" v="341" actId="478"/>
          <ac:picMkLst>
            <pc:docMk/>
            <pc:sldMk cId="1025680233" sldId="258"/>
            <ac:picMk id="6" creationId="{00000000-0000-0000-0000-000000000000}"/>
          </ac:picMkLst>
        </pc:picChg>
        <pc:picChg chg="del mod modCrop">
          <ac:chgData name="Stewart Gale" userId="3647ddd2-6040-41ae-a96d-232c23482af8" providerId="ADAL" clId="{A8BE2491-A699-4BEC-88B8-F7A403E0F0E4}" dt="2024-04-19T04:26:35.137" v="244" actId="478"/>
          <ac:picMkLst>
            <pc:docMk/>
            <pc:sldMk cId="1025680233" sldId="258"/>
            <ac:picMk id="7" creationId="{00000000-0000-0000-0000-000000000000}"/>
          </ac:picMkLst>
        </pc:picChg>
      </pc:sldChg>
      <pc:sldChg chg="modSp mod">
        <pc:chgData name="Stewart Gale" userId="3647ddd2-6040-41ae-a96d-232c23482af8" providerId="ADAL" clId="{A8BE2491-A699-4BEC-88B8-F7A403E0F0E4}" dt="2022-01-12T10:15:39.184" v="11" actId="1076"/>
        <pc:sldMkLst>
          <pc:docMk/>
          <pc:sldMk cId="3448511563" sldId="259"/>
        </pc:sldMkLst>
        <pc:spChg chg="mod">
          <ac:chgData name="Stewart Gale" userId="3647ddd2-6040-41ae-a96d-232c23482af8" providerId="ADAL" clId="{A8BE2491-A699-4BEC-88B8-F7A403E0F0E4}" dt="2022-01-12T10:15:39.184" v="11" actId="1076"/>
          <ac:spMkLst>
            <pc:docMk/>
            <pc:sldMk cId="3448511563" sldId="259"/>
            <ac:spMk id="4" creationId="{00000000-0000-0000-0000-000000000000}"/>
          </ac:spMkLst>
        </pc:spChg>
      </pc:sldChg>
      <pc:sldChg chg="delSp modSp add del mod delAnim">
        <pc:chgData name="Stewart Gale" userId="3647ddd2-6040-41ae-a96d-232c23482af8" providerId="ADAL" clId="{A8BE2491-A699-4BEC-88B8-F7A403E0F0E4}" dt="2024-04-19T05:43:27.640" v="647" actId="47"/>
        <pc:sldMkLst>
          <pc:docMk/>
          <pc:sldMk cId="1721896489" sldId="260"/>
        </pc:sldMkLst>
        <pc:spChg chg="del">
          <ac:chgData name="Stewart Gale" userId="3647ddd2-6040-41ae-a96d-232c23482af8" providerId="ADAL" clId="{A8BE2491-A699-4BEC-88B8-F7A403E0F0E4}" dt="2022-01-12T10:18:12.356" v="57" actId="478"/>
          <ac:spMkLst>
            <pc:docMk/>
            <pc:sldMk cId="1721896489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12.356" v="57" actId="478"/>
          <ac:spMkLst>
            <pc:docMk/>
            <pc:sldMk cId="1721896489" sldId="260"/>
            <ac:spMk id="6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12.356" v="57" actId="478"/>
          <ac:spMkLst>
            <pc:docMk/>
            <pc:sldMk cId="1721896489" sldId="260"/>
            <ac:spMk id="10" creationId="{00000000-0000-0000-0000-000000000000}"/>
          </ac:spMkLst>
        </pc:spChg>
        <pc:spChg chg="del mod">
          <ac:chgData name="Stewart Gale" userId="3647ddd2-6040-41ae-a96d-232c23482af8" providerId="ADAL" clId="{A8BE2491-A699-4BEC-88B8-F7A403E0F0E4}" dt="2022-01-12T10:18:15.901" v="61" actId="478"/>
          <ac:spMkLst>
            <pc:docMk/>
            <pc:sldMk cId="1721896489" sldId="260"/>
            <ac:spMk id="11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17.121" v="62" actId="478"/>
          <ac:spMkLst>
            <pc:docMk/>
            <pc:sldMk cId="1721896489" sldId="260"/>
            <ac:spMk id="12" creationId="{00000000-0000-0000-0000-000000000000}"/>
          </ac:spMkLst>
        </pc:spChg>
        <pc:graphicFrameChg chg="mod modGraphic">
          <ac:chgData name="Stewart Gale" userId="3647ddd2-6040-41ae-a96d-232c23482af8" providerId="ADAL" clId="{A8BE2491-A699-4BEC-88B8-F7A403E0F0E4}" dt="2022-01-12T10:18:50.308" v="88" actId="20577"/>
          <ac:graphicFrameMkLst>
            <pc:docMk/>
            <pc:sldMk cId="1721896489" sldId="260"/>
            <ac:graphicFrameMk id="9" creationId="{00000000-0000-0000-0000-000000000000}"/>
          </ac:graphicFrameMkLst>
        </pc:graphicFrameChg>
        <pc:picChg chg="del">
          <ac:chgData name="Stewart Gale" userId="3647ddd2-6040-41ae-a96d-232c23482af8" providerId="ADAL" clId="{A8BE2491-A699-4BEC-88B8-F7A403E0F0E4}" dt="2022-01-12T10:18:12.356" v="57" actId="478"/>
          <ac:picMkLst>
            <pc:docMk/>
            <pc:sldMk cId="1721896489" sldId="260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A8BE2491-A699-4BEC-88B8-F7A403E0F0E4}" dt="2022-01-12T10:18:14.661" v="59" actId="478"/>
          <ac:picMkLst>
            <pc:docMk/>
            <pc:sldMk cId="1721896489" sldId="260"/>
            <ac:picMk id="8" creationId="{00000000-0000-0000-0000-000000000000}"/>
          </ac:picMkLst>
        </pc:picChg>
      </pc:sldChg>
      <pc:sldChg chg="del ord">
        <pc:chgData name="Stewart Gale" userId="3647ddd2-6040-41ae-a96d-232c23482af8" providerId="ADAL" clId="{A8BE2491-A699-4BEC-88B8-F7A403E0F0E4}" dt="2022-01-12T10:16:55.028" v="33" actId="47"/>
        <pc:sldMkLst>
          <pc:docMk/>
          <pc:sldMk cId="2288779905" sldId="260"/>
        </pc:sldMkLst>
      </pc:sldChg>
      <pc:sldChg chg="addSp delSp modSp add del mod ord delAnim">
        <pc:chgData name="Stewart Gale" userId="3647ddd2-6040-41ae-a96d-232c23482af8" providerId="ADAL" clId="{A8BE2491-A699-4BEC-88B8-F7A403E0F0E4}" dt="2024-04-19T05:43:28.646" v="649" actId="47"/>
        <pc:sldMkLst>
          <pc:docMk/>
          <pc:sldMk cId="3812988515" sldId="261"/>
        </pc:sldMkLst>
        <pc:spChg chg="del">
          <ac:chgData name="Stewart Gale" userId="3647ddd2-6040-41ae-a96d-232c23482af8" providerId="ADAL" clId="{A8BE2491-A699-4BEC-88B8-F7A403E0F0E4}" dt="2022-01-12T10:17:48.805" v="46" actId="478"/>
          <ac:spMkLst>
            <pc:docMk/>
            <pc:sldMk cId="3812988515" sldId="261"/>
            <ac:spMk id="2" creationId="{00000000-0000-0000-0000-000000000000}"/>
          </ac:spMkLst>
        </pc:spChg>
        <pc:spChg chg="del mod">
          <ac:chgData name="Stewart Gale" userId="3647ddd2-6040-41ae-a96d-232c23482af8" providerId="ADAL" clId="{A8BE2491-A699-4BEC-88B8-F7A403E0F0E4}" dt="2022-01-12T10:17:59.543" v="52" actId="478"/>
          <ac:spMkLst>
            <pc:docMk/>
            <pc:sldMk cId="3812988515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01.833" v="53" actId="478"/>
          <ac:spMkLst>
            <pc:docMk/>
            <pc:sldMk cId="3812988515" sldId="261"/>
            <ac:spMk id="10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7:48.805" v="46" actId="478"/>
          <ac:spMkLst>
            <pc:docMk/>
            <pc:sldMk cId="3812988515" sldId="261"/>
            <ac:spMk id="11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8:01.833" v="53" actId="478"/>
          <ac:spMkLst>
            <pc:docMk/>
            <pc:sldMk cId="3812988515" sldId="261"/>
            <ac:spMk id="12" creationId="{00000000-0000-0000-0000-000000000000}"/>
          </ac:spMkLst>
        </pc:spChg>
        <pc:graphicFrameChg chg="del">
          <ac:chgData name="Stewart Gale" userId="3647ddd2-6040-41ae-a96d-232c23482af8" providerId="ADAL" clId="{A8BE2491-A699-4BEC-88B8-F7A403E0F0E4}" dt="2022-01-12T10:18:01.833" v="53" actId="478"/>
          <ac:graphicFrameMkLst>
            <pc:docMk/>
            <pc:sldMk cId="3812988515" sldId="261"/>
            <ac:graphicFrameMk id="9" creationId="{00000000-0000-0000-0000-000000000000}"/>
          </ac:graphicFrameMkLst>
        </pc:graphicFrameChg>
        <pc:picChg chg="add del mod modCrop">
          <ac:chgData name="Stewart Gale" userId="3647ddd2-6040-41ae-a96d-232c23482af8" providerId="ADAL" clId="{A8BE2491-A699-4BEC-88B8-F7A403E0F0E4}" dt="2024-04-19T05:40:13.968" v="554" actId="21"/>
          <ac:picMkLst>
            <pc:docMk/>
            <pc:sldMk cId="3812988515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A8BE2491-A699-4BEC-88B8-F7A403E0F0E4}" dt="2022-01-12T10:17:48.805" v="46" actId="478"/>
          <ac:picMkLst>
            <pc:docMk/>
            <pc:sldMk cId="3812988515" sldId="261"/>
            <ac:picMk id="8" creationId="{00000000-0000-0000-0000-000000000000}"/>
          </ac:picMkLst>
        </pc:picChg>
      </pc:sldChg>
      <pc:sldChg chg="addSp delSp modSp add del mod ord delAnim">
        <pc:chgData name="Stewart Gale" userId="3647ddd2-6040-41ae-a96d-232c23482af8" providerId="ADAL" clId="{A8BE2491-A699-4BEC-88B8-F7A403E0F0E4}" dt="2024-04-19T05:39:54.626" v="551" actId="47"/>
        <pc:sldMkLst>
          <pc:docMk/>
          <pc:sldMk cId="2773328946" sldId="262"/>
        </pc:sldMkLst>
        <pc:spChg chg="del">
          <ac:chgData name="Stewart Gale" userId="3647ddd2-6040-41ae-a96d-232c23482af8" providerId="ADAL" clId="{A8BE2491-A699-4BEC-88B8-F7A403E0F0E4}" dt="2022-01-12T10:17:41.477" v="44" actId="478"/>
          <ac:spMkLst>
            <pc:docMk/>
            <pc:sldMk cId="2773328946" sldId="262"/>
            <ac:spMk id="2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7:35.991" v="41" actId="478"/>
          <ac:spMkLst>
            <pc:docMk/>
            <pc:sldMk cId="2773328946" sldId="262"/>
            <ac:spMk id="6" creationId="{00000000-0000-0000-0000-000000000000}"/>
          </ac:spMkLst>
        </pc:spChg>
        <pc:spChg chg="add del mod">
          <ac:chgData name="Stewart Gale" userId="3647ddd2-6040-41ae-a96d-232c23482af8" providerId="ADAL" clId="{A8BE2491-A699-4BEC-88B8-F7A403E0F0E4}" dt="2024-04-19T04:34:22.436" v="445" actId="22"/>
          <ac:spMkLst>
            <pc:docMk/>
            <pc:sldMk cId="2773328946" sldId="262"/>
            <ac:spMk id="6" creationId="{51FE1CA9-660F-2BEB-CD08-C84472180D5C}"/>
          </ac:spMkLst>
        </pc:spChg>
        <pc:spChg chg="add del">
          <ac:chgData name="Stewart Gale" userId="3647ddd2-6040-41ae-a96d-232c23482af8" providerId="ADAL" clId="{A8BE2491-A699-4BEC-88B8-F7A403E0F0E4}" dt="2024-04-19T04:34:32.499" v="447" actId="478"/>
          <ac:spMkLst>
            <pc:docMk/>
            <pc:sldMk cId="2773328946" sldId="262"/>
            <ac:spMk id="8" creationId="{BB8936DE-4327-BFE7-CCF7-026F765325F5}"/>
          </ac:spMkLst>
        </pc:spChg>
        <pc:spChg chg="del">
          <ac:chgData name="Stewart Gale" userId="3647ddd2-6040-41ae-a96d-232c23482af8" providerId="ADAL" clId="{A8BE2491-A699-4BEC-88B8-F7A403E0F0E4}" dt="2022-01-12T10:17:34.518" v="40" actId="478"/>
          <ac:spMkLst>
            <pc:docMk/>
            <pc:sldMk cId="2773328946" sldId="262"/>
            <ac:spMk id="10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7:34.518" v="40" actId="478"/>
          <ac:spMkLst>
            <pc:docMk/>
            <pc:sldMk cId="2773328946" sldId="262"/>
            <ac:spMk id="11" creationId="{00000000-0000-0000-0000-000000000000}"/>
          </ac:spMkLst>
        </pc:spChg>
        <pc:spChg chg="del">
          <ac:chgData name="Stewart Gale" userId="3647ddd2-6040-41ae-a96d-232c23482af8" providerId="ADAL" clId="{A8BE2491-A699-4BEC-88B8-F7A403E0F0E4}" dt="2022-01-12T10:17:34.518" v="40" actId="478"/>
          <ac:spMkLst>
            <pc:docMk/>
            <pc:sldMk cId="2773328946" sldId="262"/>
            <ac:spMk id="12" creationId="{00000000-0000-0000-0000-000000000000}"/>
          </ac:spMkLst>
        </pc:spChg>
        <pc:graphicFrameChg chg="add mod modGraphic">
          <ac:chgData name="Stewart Gale" userId="3647ddd2-6040-41ae-a96d-232c23482af8" providerId="ADAL" clId="{A8BE2491-A699-4BEC-88B8-F7A403E0F0E4}" dt="2024-04-19T04:34:19.859" v="436" actId="2166"/>
          <ac:graphicFrameMkLst>
            <pc:docMk/>
            <pc:sldMk cId="2773328946" sldId="262"/>
            <ac:graphicFrameMk id="2" creationId="{045E2B03-61CE-C943-32F6-8D98BD87677B}"/>
          </ac:graphicFrameMkLst>
        </pc:graphicFrameChg>
        <pc:graphicFrameChg chg="add mod modGraphic">
          <ac:chgData name="Stewart Gale" userId="3647ddd2-6040-41ae-a96d-232c23482af8" providerId="ADAL" clId="{A8BE2491-A699-4BEC-88B8-F7A403E0F0E4}" dt="2024-04-19T04:34:21.874" v="443" actId="20577"/>
          <ac:graphicFrameMkLst>
            <pc:docMk/>
            <pc:sldMk cId="2773328946" sldId="262"/>
            <ac:graphicFrameMk id="3" creationId="{B38A66CB-DE3D-3969-FCD3-CA38F45890DB}"/>
          </ac:graphicFrameMkLst>
        </pc:graphicFrameChg>
        <pc:graphicFrameChg chg="del">
          <ac:chgData name="Stewart Gale" userId="3647ddd2-6040-41ae-a96d-232c23482af8" providerId="ADAL" clId="{A8BE2491-A699-4BEC-88B8-F7A403E0F0E4}" dt="2022-01-12T10:17:34.518" v="40" actId="478"/>
          <ac:graphicFrameMkLst>
            <pc:docMk/>
            <pc:sldMk cId="2773328946" sldId="262"/>
            <ac:graphicFrameMk id="9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A8BE2491-A699-4BEC-88B8-F7A403E0F0E4}" dt="2024-04-19T05:35:33.742" v="474" actId="113"/>
          <ac:graphicFrameMkLst>
            <pc:docMk/>
            <pc:sldMk cId="2773328946" sldId="262"/>
            <ac:graphicFrameMk id="9" creationId="{8108CE52-ED1C-BDC2-DAC4-296DA9D67F18}"/>
          </ac:graphicFrameMkLst>
        </pc:graphicFrameChg>
        <pc:picChg chg="del mod modCrop">
          <ac:chgData name="Stewart Gale" userId="3647ddd2-6040-41ae-a96d-232c23482af8" providerId="ADAL" clId="{A8BE2491-A699-4BEC-88B8-F7A403E0F0E4}" dt="2024-04-19T04:32:04.841" v="392" actId="478"/>
          <ac:picMkLst>
            <pc:docMk/>
            <pc:sldMk cId="2773328946" sldId="262"/>
            <ac:picMk id="4" creationId="{00000000-0000-0000-0000-000000000000}"/>
          </ac:picMkLst>
        </pc:picChg>
        <pc:picChg chg="del">
          <ac:chgData name="Stewart Gale" userId="3647ddd2-6040-41ae-a96d-232c23482af8" providerId="ADAL" clId="{A8BE2491-A699-4BEC-88B8-F7A403E0F0E4}" dt="2022-01-12T10:17:34.518" v="40" actId="478"/>
          <ac:picMkLst>
            <pc:docMk/>
            <pc:sldMk cId="2773328946" sldId="262"/>
            <ac:picMk id="8" creationId="{00000000-0000-0000-0000-000000000000}"/>
          </ac:picMkLst>
        </pc:picChg>
      </pc:sldChg>
      <pc:sldChg chg="addSp delSp modSp add del mod ord modAnim">
        <pc:chgData name="Stewart Gale" userId="3647ddd2-6040-41ae-a96d-232c23482af8" providerId="ADAL" clId="{A8BE2491-A699-4BEC-88B8-F7A403E0F0E4}" dt="2024-04-22T07:31:18.421" v="703" actId="47"/>
        <pc:sldMkLst>
          <pc:docMk/>
          <pc:sldMk cId="3561081592" sldId="263"/>
        </pc:sldMkLst>
        <pc:spChg chg="add mod">
          <ac:chgData name="Stewart Gale" userId="3647ddd2-6040-41ae-a96d-232c23482af8" providerId="ADAL" clId="{A8BE2491-A699-4BEC-88B8-F7A403E0F0E4}" dt="2024-04-19T05:37:18.480" v="516" actId="1076"/>
          <ac:spMkLst>
            <pc:docMk/>
            <pc:sldMk cId="3561081592" sldId="263"/>
            <ac:spMk id="6" creationId="{CE2144AA-3BB6-877E-04B5-E40B442C5F7E}"/>
          </ac:spMkLst>
        </pc:spChg>
        <pc:spChg chg="add mod">
          <ac:chgData name="Stewart Gale" userId="3647ddd2-6040-41ae-a96d-232c23482af8" providerId="ADAL" clId="{A8BE2491-A699-4BEC-88B8-F7A403E0F0E4}" dt="2024-04-19T05:38:43.333" v="531" actId="20577"/>
          <ac:spMkLst>
            <pc:docMk/>
            <pc:sldMk cId="3561081592" sldId="263"/>
            <ac:spMk id="7" creationId="{E7D85036-3251-81BE-9559-3FFED41DFE07}"/>
          </ac:spMkLst>
        </pc:spChg>
        <pc:spChg chg="add mod">
          <ac:chgData name="Stewart Gale" userId="3647ddd2-6040-41ae-a96d-232c23482af8" providerId="ADAL" clId="{A8BE2491-A699-4BEC-88B8-F7A403E0F0E4}" dt="2024-04-19T05:39:24.603" v="544" actId="1076"/>
          <ac:spMkLst>
            <pc:docMk/>
            <pc:sldMk cId="3561081592" sldId="263"/>
            <ac:spMk id="10" creationId="{CDEA5D0E-91F6-D906-0032-65B1944EB9C3}"/>
          </ac:spMkLst>
        </pc:spChg>
        <pc:spChg chg="add mod">
          <ac:chgData name="Stewart Gale" userId="3647ddd2-6040-41ae-a96d-232c23482af8" providerId="ADAL" clId="{A8BE2491-A699-4BEC-88B8-F7A403E0F0E4}" dt="2024-04-19T05:39:24.603" v="544" actId="1076"/>
          <ac:spMkLst>
            <pc:docMk/>
            <pc:sldMk cId="3561081592" sldId="263"/>
            <ac:spMk id="11" creationId="{2BA6E359-0701-E4F8-DDC3-ABE0BF6D0FA7}"/>
          </ac:spMkLst>
        </pc:spChg>
        <pc:spChg chg="add mod">
          <ac:chgData name="Stewart Gale" userId="3647ddd2-6040-41ae-a96d-232c23482af8" providerId="ADAL" clId="{A8BE2491-A699-4BEC-88B8-F7A403E0F0E4}" dt="2024-04-19T05:39:48.532" v="550" actId="20577"/>
          <ac:spMkLst>
            <pc:docMk/>
            <pc:sldMk cId="3561081592" sldId="263"/>
            <ac:spMk id="12" creationId="{12276A52-F21D-567D-61F0-9056DB3AA901}"/>
          </ac:spMkLst>
        </pc:spChg>
        <pc:spChg chg="add mod">
          <ac:chgData name="Stewart Gale" userId="3647ddd2-6040-41ae-a96d-232c23482af8" providerId="ADAL" clId="{A8BE2491-A699-4BEC-88B8-F7A403E0F0E4}" dt="2024-04-19T05:40:30.440" v="560" actId="20577"/>
          <ac:spMkLst>
            <pc:docMk/>
            <pc:sldMk cId="3561081592" sldId="263"/>
            <ac:spMk id="13" creationId="{00F1EC6D-2D3F-9881-F4E5-F8E4CD6BB6A8}"/>
          </ac:spMkLst>
        </pc:spChg>
        <pc:spChg chg="add mod">
          <ac:chgData name="Stewart Gale" userId="3647ddd2-6040-41ae-a96d-232c23482af8" providerId="ADAL" clId="{A8BE2491-A699-4BEC-88B8-F7A403E0F0E4}" dt="2024-04-19T05:40:34.830" v="562" actId="20577"/>
          <ac:spMkLst>
            <pc:docMk/>
            <pc:sldMk cId="3561081592" sldId="263"/>
            <ac:spMk id="14" creationId="{F3D67C11-7F60-97C5-F1E0-2D84CA7D4230}"/>
          </ac:spMkLst>
        </pc:spChg>
        <pc:spChg chg="add mod">
          <ac:chgData name="Stewart Gale" userId="3647ddd2-6040-41ae-a96d-232c23482af8" providerId="ADAL" clId="{A8BE2491-A699-4BEC-88B8-F7A403E0F0E4}" dt="2024-04-19T05:40:49.593" v="576" actId="20577"/>
          <ac:spMkLst>
            <pc:docMk/>
            <pc:sldMk cId="3561081592" sldId="263"/>
            <ac:spMk id="15" creationId="{2780BC31-00B7-7C10-53F2-8C0341C56CE6}"/>
          </ac:spMkLst>
        </pc:spChg>
        <pc:spChg chg="add mod">
          <ac:chgData name="Stewart Gale" userId="3647ddd2-6040-41ae-a96d-232c23482af8" providerId="ADAL" clId="{A8BE2491-A699-4BEC-88B8-F7A403E0F0E4}" dt="2024-04-19T05:40:55.962" v="581" actId="20577"/>
          <ac:spMkLst>
            <pc:docMk/>
            <pc:sldMk cId="3561081592" sldId="263"/>
            <ac:spMk id="16" creationId="{53017603-E635-D99B-1747-62CE67D0FCAA}"/>
          </ac:spMkLst>
        </pc:spChg>
        <pc:spChg chg="add mod">
          <ac:chgData name="Stewart Gale" userId="3647ddd2-6040-41ae-a96d-232c23482af8" providerId="ADAL" clId="{A8BE2491-A699-4BEC-88B8-F7A403E0F0E4}" dt="2024-04-19T05:40:41.091" v="568" actId="20577"/>
          <ac:spMkLst>
            <pc:docMk/>
            <pc:sldMk cId="3561081592" sldId="263"/>
            <ac:spMk id="17" creationId="{1F1E2792-F97E-E8EF-51E3-7DE9EDAD6B83}"/>
          </ac:spMkLst>
        </pc:spChg>
        <pc:spChg chg="add mod">
          <ac:chgData name="Stewart Gale" userId="3647ddd2-6040-41ae-a96d-232c23482af8" providerId="ADAL" clId="{A8BE2491-A699-4BEC-88B8-F7A403E0F0E4}" dt="2024-04-19T05:41:26.130" v="589" actId="20577"/>
          <ac:spMkLst>
            <pc:docMk/>
            <pc:sldMk cId="3561081592" sldId="263"/>
            <ac:spMk id="19" creationId="{D2219E34-F045-B9D7-6B3C-7620ECCC337B}"/>
          </ac:spMkLst>
        </pc:spChg>
        <pc:spChg chg="add mod">
          <ac:chgData name="Stewart Gale" userId="3647ddd2-6040-41ae-a96d-232c23482af8" providerId="ADAL" clId="{A8BE2491-A699-4BEC-88B8-F7A403E0F0E4}" dt="2024-04-19T05:41:29.082" v="590" actId="20577"/>
          <ac:spMkLst>
            <pc:docMk/>
            <pc:sldMk cId="3561081592" sldId="263"/>
            <ac:spMk id="20" creationId="{03CF2BEE-6487-B1DD-776D-C3867D580433}"/>
          </ac:spMkLst>
        </pc:spChg>
        <pc:spChg chg="add mod">
          <ac:chgData name="Stewart Gale" userId="3647ddd2-6040-41ae-a96d-232c23482af8" providerId="ADAL" clId="{A8BE2491-A699-4BEC-88B8-F7A403E0F0E4}" dt="2024-04-19T05:41:41.594" v="600" actId="20577"/>
          <ac:spMkLst>
            <pc:docMk/>
            <pc:sldMk cId="3561081592" sldId="263"/>
            <ac:spMk id="21" creationId="{234D360A-A100-FEAC-6D7C-88EE72EEB864}"/>
          </ac:spMkLst>
        </pc:spChg>
        <pc:spChg chg="add mod">
          <ac:chgData name="Stewart Gale" userId="3647ddd2-6040-41ae-a96d-232c23482af8" providerId="ADAL" clId="{A8BE2491-A699-4BEC-88B8-F7A403E0F0E4}" dt="2024-04-19T05:42:02.477" v="608" actId="20577"/>
          <ac:spMkLst>
            <pc:docMk/>
            <pc:sldMk cId="3561081592" sldId="263"/>
            <ac:spMk id="22" creationId="{9F0EE3EA-EDDE-7EE1-79CD-E3AC36019EAF}"/>
          </ac:spMkLst>
        </pc:spChg>
        <pc:spChg chg="add mod">
          <ac:chgData name="Stewart Gale" userId="3647ddd2-6040-41ae-a96d-232c23482af8" providerId="ADAL" clId="{A8BE2491-A699-4BEC-88B8-F7A403E0F0E4}" dt="2024-04-19T05:41:33.983" v="595" actId="20577"/>
          <ac:spMkLst>
            <pc:docMk/>
            <pc:sldMk cId="3561081592" sldId="263"/>
            <ac:spMk id="23" creationId="{6C6C9223-77A2-4AD2-8083-AD394D2AC2FA}"/>
          </ac:spMkLst>
        </pc:spChg>
        <pc:spChg chg="add mod">
          <ac:chgData name="Stewart Gale" userId="3647ddd2-6040-41ae-a96d-232c23482af8" providerId="ADAL" clId="{A8BE2491-A699-4BEC-88B8-F7A403E0F0E4}" dt="2024-04-19T05:42:36.174" v="618" actId="20577"/>
          <ac:spMkLst>
            <pc:docMk/>
            <pc:sldMk cId="3561081592" sldId="263"/>
            <ac:spMk id="24" creationId="{D166CFDF-434B-2300-E070-8AAEAC8493F2}"/>
          </ac:spMkLst>
        </pc:spChg>
        <pc:spChg chg="add mod">
          <ac:chgData name="Stewart Gale" userId="3647ddd2-6040-41ae-a96d-232c23482af8" providerId="ADAL" clId="{A8BE2491-A699-4BEC-88B8-F7A403E0F0E4}" dt="2024-04-19T05:42:42.055" v="624" actId="20577"/>
          <ac:spMkLst>
            <pc:docMk/>
            <pc:sldMk cId="3561081592" sldId="263"/>
            <ac:spMk id="25" creationId="{4FC6599A-9403-170E-D25C-AF437A29FCA2}"/>
          </ac:spMkLst>
        </pc:spChg>
        <pc:spChg chg="add mod">
          <ac:chgData name="Stewart Gale" userId="3647ddd2-6040-41ae-a96d-232c23482af8" providerId="ADAL" clId="{A8BE2491-A699-4BEC-88B8-F7A403E0F0E4}" dt="2024-04-19T05:43:23.407" v="645" actId="1076"/>
          <ac:spMkLst>
            <pc:docMk/>
            <pc:sldMk cId="3561081592" sldId="263"/>
            <ac:spMk id="26" creationId="{87444736-FB47-88D6-3471-7A0BAD564B33}"/>
          </ac:spMkLst>
        </pc:spChg>
        <pc:spChg chg="add mod">
          <ac:chgData name="Stewart Gale" userId="3647ddd2-6040-41ae-a96d-232c23482af8" providerId="ADAL" clId="{A8BE2491-A699-4BEC-88B8-F7A403E0F0E4}" dt="2024-04-19T05:43:18.215" v="644" actId="1076"/>
          <ac:spMkLst>
            <pc:docMk/>
            <pc:sldMk cId="3561081592" sldId="263"/>
            <ac:spMk id="27" creationId="{9636C001-FFE1-F750-E4A3-47D8CCFC9E16}"/>
          </ac:spMkLst>
        </pc:spChg>
        <pc:spChg chg="add mod">
          <ac:chgData name="Stewart Gale" userId="3647ddd2-6040-41ae-a96d-232c23482af8" providerId="ADAL" clId="{A8BE2491-A699-4BEC-88B8-F7A403E0F0E4}" dt="2024-04-19T05:42:49.386" v="628" actId="20577"/>
          <ac:spMkLst>
            <pc:docMk/>
            <pc:sldMk cId="3561081592" sldId="263"/>
            <ac:spMk id="28" creationId="{CF03CF94-6C92-D193-972A-0E664A7AEF9E}"/>
          </ac:spMkLst>
        </pc:spChg>
        <pc:graphicFrameChg chg="mod modGraphic">
          <ac:chgData name="Stewart Gale" userId="3647ddd2-6040-41ae-a96d-232c23482af8" providerId="ADAL" clId="{A8BE2491-A699-4BEC-88B8-F7A403E0F0E4}" dt="2024-04-19T05:37:21.703" v="517" actId="14734"/>
          <ac:graphicFrameMkLst>
            <pc:docMk/>
            <pc:sldMk cId="3561081592" sldId="263"/>
            <ac:graphicFrameMk id="2" creationId="{7483FF12-6FAC-2BDC-6BB0-A2A8A53D9EC5}"/>
          </ac:graphicFrameMkLst>
        </pc:graphicFrameChg>
        <pc:graphicFrameChg chg="mod modGraphic">
          <ac:chgData name="Stewart Gale" userId="3647ddd2-6040-41ae-a96d-232c23482af8" providerId="ADAL" clId="{A8BE2491-A699-4BEC-88B8-F7A403E0F0E4}" dt="2024-04-19T05:36:20.932" v="487" actId="14734"/>
          <ac:graphicFrameMkLst>
            <pc:docMk/>
            <pc:sldMk cId="3561081592" sldId="263"/>
            <ac:graphicFrameMk id="3" creationId="{9E5A5E77-694E-BA1D-E827-117610830CA9}"/>
          </ac:graphicFrameMkLst>
        </pc:graphicFrameChg>
        <pc:graphicFrameChg chg="add del mod modGraphic">
          <ac:chgData name="Stewart Gale" userId="3647ddd2-6040-41ae-a96d-232c23482af8" providerId="ADAL" clId="{A8BE2491-A699-4BEC-88B8-F7A403E0F0E4}" dt="2024-04-19T05:37:09.457" v="513" actId="478"/>
          <ac:graphicFrameMkLst>
            <pc:docMk/>
            <pc:sldMk cId="3561081592" sldId="263"/>
            <ac:graphicFrameMk id="4" creationId="{FFB23574-D458-2A83-1740-4CF64477DF28}"/>
          </ac:graphicFrameMkLst>
        </pc:graphicFrameChg>
        <pc:graphicFrameChg chg="mod modGraphic">
          <ac:chgData name="Stewart Gale" userId="3647ddd2-6040-41ae-a96d-232c23482af8" providerId="ADAL" clId="{A8BE2491-A699-4BEC-88B8-F7A403E0F0E4}" dt="2024-04-19T05:37:32.116" v="519" actId="14734"/>
          <ac:graphicFrameMkLst>
            <pc:docMk/>
            <pc:sldMk cId="3561081592" sldId="263"/>
            <ac:graphicFrameMk id="8" creationId="{ECD6CA87-E03A-CCAC-C4BB-4323565630A2}"/>
          </ac:graphicFrameMkLst>
        </pc:graphicFrameChg>
        <pc:graphicFrameChg chg="mod modGraphic">
          <ac:chgData name="Stewart Gale" userId="3647ddd2-6040-41ae-a96d-232c23482af8" providerId="ADAL" clId="{A8BE2491-A699-4BEC-88B8-F7A403E0F0E4}" dt="2024-04-19T05:36:18.683" v="486" actId="14734"/>
          <ac:graphicFrameMkLst>
            <pc:docMk/>
            <pc:sldMk cId="3561081592" sldId="263"/>
            <ac:graphicFrameMk id="9" creationId="{D2200583-DF98-ADD9-3B53-3529892CC355}"/>
          </ac:graphicFrameMkLst>
        </pc:graphicFrameChg>
        <pc:graphicFrameChg chg="add del mod modGraphic">
          <ac:chgData name="Stewart Gale" userId="3647ddd2-6040-41ae-a96d-232c23482af8" providerId="ADAL" clId="{A8BE2491-A699-4BEC-88B8-F7A403E0F0E4}" dt="2024-04-19T05:43:26.192" v="646" actId="478"/>
          <ac:graphicFrameMkLst>
            <pc:docMk/>
            <pc:sldMk cId="3561081592" sldId="263"/>
            <ac:graphicFrameMk id="30" creationId="{9880F1FC-6018-FD00-3C7E-3B6D1CCDDCEB}"/>
          </ac:graphicFrameMkLst>
        </pc:graphicFrameChg>
        <pc:picChg chg="add del mod">
          <ac:chgData name="Stewart Gale" userId="3647ddd2-6040-41ae-a96d-232c23482af8" providerId="ADAL" clId="{A8BE2491-A699-4BEC-88B8-F7A403E0F0E4}" dt="2024-04-19T05:40:58.599" v="582" actId="478"/>
          <ac:picMkLst>
            <pc:docMk/>
            <pc:sldMk cId="3561081592" sldId="263"/>
            <ac:picMk id="18" creationId="{00000000-0000-0000-0000-000000000000}"/>
          </ac:picMkLst>
        </pc:picChg>
        <pc:picChg chg="add del mod">
          <ac:chgData name="Stewart Gale" userId="3647ddd2-6040-41ae-a96d-232c23482af8" providerId="ADAL" clId="{A8BE2491-A699-4BEC-88B8-F7A403E0F0E4}" dt="2024-04-19T05:42:08.630" v="609" actId="478"/>
          <ac:picMkLst>
            <pc:docMk/>
            <pc:sldMk cId="3561081592" sldId="263"/>
            <ac:picMk id="29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A8BE2491-A699-4BEC-88B8-F7A403E0F0E4}" dt="2024-04-22T07:31:33.723" v="704"/>
        <pc:sldMkLst>
          <pc:docMk/>
          <pc:sldMk cId="3854094363" sldId="264"/>
        </pc:sldMkLst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6" creationId="{CE2144AA-3BB6-877E-04B5-E40B442C5F7E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7" creationId="{E7D85036-3251-81BE-9559-3FFED41DFE07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0" creationId="{CDEA5D0E-91F6-D906-0032-65B1944EB9C3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1" creationId="{2BA6E359-0701-E4F8-DDC3-ABE0BF6D0FA7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2" creationId="{12276A52-F21D-567D-61F0-9056DB3AA901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3" creationId="{00F1EC6D-2D3F-9881-F4E5-F8E4CD6BB6A8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4" creationId="{F3D67C11-7F60-97C5-F1E0-2D84CA7D4230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5" creationId="{2780BC31-00B7-7C10-53F2-8C0341C56CE6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6" creationId="{53017603-E635-D99B-1747-62CE67D0FCAA}"/>
          </ac:spMkLst>
        </pc:spChg>
        <pc:spChg chg="del">
          <ac:chgData name="Stewart Gale" userId="3647ddd2-6040-41ae-a96d-232c23482af8" providerId="ADAL" clId="{A8BE2491-A699-4BEC-88B8-F7A403E0F0E4}" dt="2024-04-19T05:44:11.177" v="660" actId="478"/>
          <ac:spMkLst>
            <pc:docMk/>
            <pc:sldMk cId="3854094363" sldId="264"/>
            <ac:spMk id="17" creationId="{1F1E2792-F97E-E8EF-51E3-7DE9EDAD6B83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19" creationId="{D2219E34-F045-B9D7-6B3C-7620ECCC337B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0" creationId="{03CF2BEE-6487-B1DD-776D-C3867D580433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1" creationId="{234D360A-A100-FEAC-6D7C-88EE72EEB864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2" creationId="{9F0EE3EA-EDDE-7EE1-79CD-E3AC36019EAF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3" creationId="{6C6C9223-77A2-4AD2-8083-AD394D2AC2FA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4" creationId="{D166CFDF-434B-2300-E070-8AAEAC8493F2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5" creationId="{4FC6599A-9403-170E-D25C-AF437A29FCA2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6" creationId="{87444736-FB47-88D6-3471-7A0BAD564B33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7" creationId="{9636C001-FFE1-F750-E4A3-47D8CCFC9E16}"/>
          </ac:spMkLst>
        </pc:spChg>
        <pc:spChg chg="del">
          <ac:chgData name="Stewart Gale" userId="3647ddd2-6040-41ae-a96d-232c23482af8" providerId="ADAL" clId="{A8BE2491-A699-4BEC-88B8-F7A403E0F0E4}" dt="2024-04-19T05:44:13.645" v="661" actId="478"/>
          <ac:spMkLst>
            <pc:docMk/>
            <pc:sldMk cId="3854094363" sldId="264"/>
            <ac:spMk id="28" creationId="{CF03CF94-6C92-D193-972A-0E664A7AEF9E}"/>
          </ac:spMkLst>
        </pc:spChg>
        <pc:graphicFrameChg chg="mod">
          <ac:chgData name="Stewart Gale" userId="3647ddd2-6040-41ae-a96d-232c23482af8" providerId="ADAL" clId="{A8BE2491-A699-4BEC-88B8-F7A403E0F0E4}" dt="2024-04-22T07:31:33.723" v="704"/>
          <ac:graphicFrameMkLst>
            <pc:docMk/>
            <pc:sldMk cId="3854094363" sldId="264"/>
            <ac:graphicFrameMk id="9" creationId="{D2200583-DF98-ADD9-3B53-3529892CC355}"/>
          </ac:graphicFrameMkLst>
        </pc:graphicFrameChg>
      </pc:sldChg>
      <pc:sldChg chg="modSp add mod">
        <pc:chgData name="Stewart Gale" userId="3647ddd2-6040-41ae-a96d-232c23482af8" providerId="ADAL" clId="{A8BE2491-A699-4BEC-88B8-F7A403E0F0E4}" dt="2024-04-22T07:17:32.061" v="702" actId="14100"/>
        <pc:sldMkLst>
          <pc:docMk/>
          <pc:sldMk cId="3254099641" sldId="265"/>
        </pc:sldMkLst>
        <pc:spChg chg="mod">
          <ac:chgData name="Stewart Gale" userId="3647ddd2-6040-41ae-a96d-232c23482af8" providerId="ADAL" clId="{A8BE2491-A699-4BEC-88B8-F7A403E0F0E4}" dt="2024-04-22T07:16:26.847" v="684" actId="20577"/>
          <ac:spMkLst>
            <pc:docMk/>
            <pc:sldMk cId="3254099641" sldId="265"/>
            <ac:spMk id="26" creationId="{87444736-FB47-88D6-3471-7A0BAD564B33}"/>
          </ac:spMkLst>
        </pc:spChg>
        <pc:spChg chg="mod">
          <ac:chgData name="Stewart Gale" userId="3647ddd2-6040-41ae-a96d-232c23482af8" providerId="ADAL" clId="{A8BE2491-A699-4BEC-88B8-F7A403E0F0E4}" dt="2024-04-22T07:17:32.061" v="702" actId="14100"/>
          <ac:spMkLst>
            <pc:docMk/>
            <pc:sldMk cId="3254099641" sldId="265"/>
            <ac:spMk id="27" creationId="{9636C001-FFE1-F750-E4A3-47D8CCFC9E16}"/>
          </ac:spMkLst>
        </pc:spChg>
        <pc:graphicFrameChg chg="mod">
          <ac:chgData name="Stewart Gale" userId="3647ddd2-6040-41ae-a96d-232c23482af8" providerId="ADAL" clId="{A8BE2491-A699-4BEC-88B8-F7A403E0F0E4}" dt="2024-04-22T07:17:09.154" v="692" actId="20577"/>
          <ac:graphicFrameMkLst>
            <pc:docMk/>
            <pc:sldMk cId="3254099641" sldId="265"/>
            <ac:graphicFrameMk id="9" creationId="{D2200583-DF98-ADD9-3B53-3529892CC355}"/>
          </ac:graphicFrameMkLst>
        </pc:graphicFrameChg>
      </pc:sldChg>
    </pc:docChg>
  </pc:docChgLst>
  <pc:docChgLst>
    <pc:chgData name="Stewart Gale" userId="3647ddd2-6040-41ae-a96d-232c23482af8" providerId="ADAL" clId="{1D7770F4-F000-4B61-8C05-CD506B1BF796}"/>
    <pc:docChg chg="custSel addSld modSld">
      <pc:chgData name="Stewart Gale" userId="3647ddd2-6040-41ae-a96d-232c23482af8" providerId="ADAL" clId="{1D7770F4-F000-4B61-8C05-CD506B1BF796}" dt="2021-04-12T04:37:30.539" v="8" actId="1076"/>
      <pc:docMkLst>
        <pc:docMk/>
      </pc:docMkLst>
      <pc:sldChg chg="addSp delSp modSp new mod">
        <pc:chgData name="Stewart Gale" userId="3647ddd2-6040-41ae-a96d-232c23482af8" providerId="ADAL" clId="{1D7770F4-F000-4B61-8C05-CD506B1BF796}" dt="2021-04-12T04:37:30.539" v="8" actId="1076"/>
        <pc:sldMkLst>
          <pc:docMk/>
          <pc:sldMk cId="2288779905" sldId="260"/>
        </pc:sldMkLst>
        <pc:spChg chg="del">
          <ac:chgData name="Stewart Gale" userId="3647ddd2-6040-41ae-a96d-232c23482af8" providerId="ADAL" clId="{1D7770F4-F000-4B61-8C05-CD506B1BF796}" dt="2021-04-12T04:37:11.650" v="1" actId="478"/>
          <ac:spMkLst>
            <pc:docMk/>
            <pc:sldMk cId="2288779905" sldId="260"/>
            <ac:spMk id="2" creationId="{B6C2A2FF-BF91-464C-9A02-D3E0FC33A00D}"/>
          </ac:spMkLst>
        </pc:spChg>
        <pc:spChg chg="del">
          <ac:chgData name="Stewart Gale" userId="3647ddd2-6040-41ae-a96d-232c23482af8" providerId="ADAL" clId="{1D7770F4-F000-4B61-8C05-CD506B1BF796}" dt="2021-04-12T04:37:11.650" v="1" actId="478"/>
          <ac:spMkLst>
            <pc:docMk/>
            <pc:sldMk cId="2288779905" sldId="260"/>
            <ac:spMk id="3" creationId="{1656EE7F-4188-408A-9295-F59C6BF00617}"/>
          </ac:spMkLst>
        </pc:spChg>
        <pc:picChg chg="add mod modCrop">
          <ac:chgData name="Stewart Gale" userId="3647ddd2-6040-41ae-a96d-232c23482af8" providerId="ADAL" clId="{1D7770F4-F000-4B61-8C05-CD506B1BF796}" dt="2021-04-12T04:37:30.539" v="8" actId="1076"/>
          <ac:picMkLst>
            <pc:docMk/>
            <pc:sldMk cId="2288779905" sldId="260"/>
            <ac:picMk id="4" creationId="{84CBD432-FBF9-4392-8FB9-25DA1DE5A5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67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93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481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13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6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4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536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93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22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027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947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9A812-5FB0-4FDC-85FC-E47509F36AE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6EB52-F21A-4617-8955-200D14BD38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29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483FF12-6FAC-2BDC-6BB0-A2A8A53D9E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0501" y="164493"/>
              <a:ext cx="3804556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1456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Beginner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+10=0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+15=0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483FF12-6FAC-2BDC-6BB0-A2A8A53D9E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0501" y="164493"/>
              <a:ext cx="3804556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1456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Beginner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110227" r="-389" b="-4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210227" r="-389" b="-3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310227" r="-389" b="-2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410227" r="-389" b="-1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510227" r="-389" b="-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9E5A5E77-694E-BA1D-E827-117610830CA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0501" y="3483430"/>
              <a:ext cx="380377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067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Intermediate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−11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9E5A5E77-694E-BA1D-E827-117610830CA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0501" y="3483430"/>
              <a:ext cx="380377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067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Intermediate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110227" r="-389" b="-4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210227" r="-389" b="-3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310227" r="-389" b="-2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410227" r="-389" b="-1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510227" r="-389" b="-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CD6CA87-E03A-CCAC-C4BB-4323565630A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716" y="125186"/>
              <a:ext cx="3997455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24355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−25=0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CD6CA87-E03A-CCAC-C4BB-4323565630A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716" y="125186"/>
              <a:ext cx="3997455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24355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110227" r="-366" b="-4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210227" r="-366" b="-3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310227" r="-366" b="-2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410227" r="-366" b="-1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510227" r="-366" b="-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D2200583-DF98-ADD9-3B53-3529892CC3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8075620"/>
                  </p:ext>
                </p:extLst>
              </p:nvPr>
            </p:nvGraphicFramePr>
            <p:xfrm>
              <a:off x="6134457" y="3522736"/>
              <a:ext cx="398925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1615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Expert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=−4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=−6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=162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D2200583-DF98-ADD9-3B53-3529892CC3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8075620"/>
                  </p:ext>
                </p:extLst>
              </p:nvPr>
            </p:nvGraphicFramePr>
            <p:xfrm>
              <a:off x="6134457" y="3522736"/>
              <a:ext cx="398925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1615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Expert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110227" r="-368" b="-4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210227" r="-368" b="-3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310227" r="-368" b="-2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410227" r="-368" b="-1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510227" r="-368" b="-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85409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3550" y="2217590"/>
            <a:ext cx="87249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48511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483FF12-6FAC-2BDC-6BB0-A2A8A53D9E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0501" y="164493"/>
              <a:ext cx="3804556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1456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Beginner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+6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+10=0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+2=0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+15=0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7483FF12-6FAC-2BDC-6BB0-A2A8A53D9EC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3752504"/>
                  </p:ext>
                </p:extLst>
              </p:nvPr>
            </p:nvGraphicFramePr>
            <p:xfrm>
              <a:off x="190501" y="164493"/>
              <a:ext cx="3804556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1456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Beginner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110227" r="-389" b="-4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210227" r="-389" b="-3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310227" r="-389" b="-2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410227" r="-389" b="-1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A7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90" t="-510227" r="-389" b="-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9E5A5E77-694E-BA1D-E827-117610830CA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90501" y="3483430"/>
              <a:ext cx="380377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067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Intermediate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−11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9E5A5E77-694E-BA1D-E827-117610830C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20192238"/>
                  </p:ext>
                </p:extLst>
              </p:nvPr>
            </p:nvGraphicFramePr>
            <p:xfrm>
              <a:off x="190501" y="3483430"/>
              <a:ext cx="380377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13067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Intermediate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110227" r="-389" b="-4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210227" r="-389" b="-3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310227" r="-389" b="-2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410227" r="-389" b="-1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A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790" t="-510227" r="-389" b="-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CD6CA87-E03A-CCAC-C4BB-4323565630A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716" y="125186"/>
              <a:ext cx="3997455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24355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−16=0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−25=0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−49=0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CD6CA87-E03A-CCAC-C4BB-4323565630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7559314"/>
                  </p:ext>
                </p:extLst>
              </p:nvPr>
            </p:nvGraphicFramePr>
            <p:xfrm>
              <a:off x="6082716" y="125186"/>
              <a:ext cx="3997455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24355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Higher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110227" r="-366" b="-4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210227" r="-366" b="-3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310227" r="-366" b="-2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410227" r="-366" b="-1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513" t="-510227" r="-366" b="-284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D2200583-DF98-ADD9-3B53-3529892CC3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08555"/>
                  </p:ext>
                </p:extLst>
              </p:nvPr>
            </p:nvGraphicFramePr>
            <p:xfrm>
              <a:off x="6134457" y="3522736"/>
              <a:ext cx="398925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1615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Expert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=−3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=−4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=−6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162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  <m:r>
                                  <a:rPr lang="en-GB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D2200583-DF98-ADD9-3B53-3529892CC35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008555"/>
                  </p:ext>
                </p:extLst>
              </p:nvPr>
            </p:nvGraphicFramePr>
            <p:xfrm>
              <a:off x="6134457" y="3522736"/>
              <a:ext cx="3989257" cy="32100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73100">
                      <a:extLst>
                        <a:ext uri="{9D8B030D-6E8A-4147-A177-3AD203B41FA5}">
                          <a16:colId xmlns:a16="http://schemas.microsoft.com/office/drawing/2014/main" val="4279650912"/>
                        </a:ext>
                      </a:extLst>
                    </a:gridCol>
                    <a:gridCol w="3316157">
                      <a:extLst>
                        <a:ext uri="{9D8B030D-6E8A-4147-A177-3AD203B41FA5}">
                          <a16:colId xmlns:a16="http://schemas.microsoft.com/office/drawing/2014/main" val="2731827410"/>
                        </a:ext>
                      </a:extLst>
                    </a:gridCol>
                  </a:tblGrid>
                  <a:tr h="535013"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Expert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9913484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1.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110227" r="-368" b="-4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88223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2.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210227" r="-368" b="-3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8237357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3.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310227" r="-368" b="-2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915000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4.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410227" r="-368" b="-1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3916129"/>
                      </a:ext>
                    </a:extLst>
                  </a:tr>
                  <a:tr h="5350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5.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588" t="-510227" r="-368" b="-29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2304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2144AA-3BB6-877E-04B5-E40B442C5F7E}"/>
                  </a:ext>
                </a:extLst>
              </p:cNvPr>
              <p:cNvSpPr txBox="1"/>
              <p:nvPr/>
            </p:nvSpPr>
            <p:spPr>
              <a:xfrm>
                <a:off x="4020229" y="793267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2144AA-3BB6-877E-04B5-E40B442C5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9" y="793267"/>
                <a:ext cx="203731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D85036-3251-81BE-9559-3FFED41DFE07}"/>
                  </a:ext>
                </a:extLst>
              </p:cNvPr>
              <p:cNvSpPr txBox="1"/>
              <p:nvPr/>
            </p:nvSpPr>
            <p:spPr>
              <a:xfrm>
                <a:off x="4020228" y="1310338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D85036-3251-81BE-9559-3FFED41DF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8" y="1310338"/>
                <a:ext cx="203731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EA5D0E-91F6-D906-0032-65B1944EB9C3}"/>
                  </a:ext>
                </a:extLst>
              </p:cNvPr>
              <p:cNvSpPr txBox="1"/>
              <p:nvPr/>
            </p:nvSpPr>
            <p:spPr>
              <a:xfrm>
                <a:off x="4020229" y="2344482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EA5D0E-91F6-D906-0032-65B1944EB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9" y="2344482"/>
                <a:ext cx="203731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A6E359-0701-E4F8-DDC3-ABE0BF6D0FA7}"/>
                  </a:ext>
                </a:extLst>
              </p:cNvPr>
              <p:cNvSpPr txBox="1"/>
              <p:nvPr/>
            </p:nvSpPr>
            <p:spPr>
              <a:xfrm>
                <a:off x="4020228" y="2861553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BA6E359-0701-E4F8-DDC3-ABE0BF6D0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8" y="2861553"/>
                <a:ext cx="203731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276A52-F21D-567D-61F0-9056DB3AA901}"/>
                  </a:ext>
                </a:extLst>
              </p:cNvPr>
              <p:cNvSpPr txBox="1"/>
              <p:nvPr/>
            </p:nvSpPr>
            <p:spPr>
              <a:xfrm>
                <a:off x="3994278" y="1859457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2276A52-F21D-567D-61F0-9056DB3AA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278" y="1859457"/>
                <a:ext cx="203731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F1EC6D-2D3F-9881-F4E5-F8E4CD6BB6A8}"/>
                  </a:ext>
                </a:extLst>
              </p:cNvPr>
              <p:cNvSpPr txBox="1"/>
              <p:nvPr/>
            </p:nvSpPr>
            <p:spPr>
              <a:xfrm>
                <a:off x="4020228" y="4133301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F1EC6D-2D3F-9881-F4E5-F8E4CD6BB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8" y="4133301"/>
                <a:ext cx="203731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D67C11-7F60-97C5-F1E0-2D84CA7D4230}"/>
                  </a:ext>
                </a:extLst>
              </p:cNvPr>
              <p:cNvSpPr txBox="1"/>
              <p:nvPr/>
            </p:nvSpPr>
            <p:spPr>
              <a:xfrm>
                <a:off x="4020227" y="4650372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D67C11-7F60-97C5-F1E0-2D84CA7D4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7" y="4650372"/>
                <a:ext cx="203731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780BC31-00B7-7C10-53F2-8C0341C56CE6}"/>
                  </a:ext>
                </a:extLst>
              </p:cNvPr>
              <p:cNvSpPr txBox="1"/>
              <p:nvPr/>
            </p:nvSpPr>
            <p:spPr>
              <a:xfrm>
                <a:off x="4020228" y="5684516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𝟏𝟑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780BC31-00B7-7C10-53F2-8C0341C56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8" y="5684516"/>
                <a:ext cx="203731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3017603-E635-D99B-1747-62CE67D0FCAA}"/>
                  </a:ext>
                </a:extLst>
              </p:cNvPr>
              <p:cNvSpPr txBox="1"/>
              <p:nvPr/>
            </p:nvSpPr>
            <p:spPr>
              <a:xfrm>
                <a:off x="4020227" y="6201587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3017603-E635-D99B-1747-62CE67D0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227" y="6201587"/>
                <a:ext cx="203731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1E2792-F97E-E8EF-51E3-7DE9EDAD6B83}"/>
                  </a:ext>
                </a:extLst>
              </p:cNvPr>
              <p:cNvSpPr txBox="1"/>
              <p:nvPr/>
            </p:nvSpPr>
            <p:spPr>
              <a:xfrm>
                <a:off x="3994277" y="5199491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F1E2792-F97E-E8EF-51E3-7DE9EDAD6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277" y="5199491"/>
                <a:ext cx="2037315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219E34-F045-B9D7-6B3C-7620ECCC337B}"/>
                  </a:ext>
                </a:extLst>
              </p:cNvPr>
              <p:cNvSpPr txBox="1"/>
              <p:nvPr/>
            </p:nvSpPr>
            <p:spPr>
              <a:xfrm>
                <a:off x="10157085" y="793267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219E34-F045-B9D7-6B3C-7620ECCC3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085" y="793267"/>
                <a:ext cx="203731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CF2BEE-6487-B1DD-776D-C3867D580433}"/>
                  </a:ext>
                </a:extLst>
              </p:cNvPr>
              <p:cNvSpPr txBox="1"/>
              <p:nvPr/>
            </p:nvSpPr>
            <p:spPr>
              <a:xfrm>
                <a:off x="10157084" y="1310338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CF2BEE-6487-B1DD-776D-C3867D580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084" y="1310338"/>
                <a:ext cx="2037315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4D360A-A100-FEAC-6D7C-88EE72EEB864}"/>
                  </a:ext>
                </a:extLst>
              </p:cNvPr>
              <p:cNvSpPr txBox="1"/>
              <p:nvPr/>
            </p:nvSpPr>
            <p:spPr>
              <a:xfrm>
                <a:off x="10157085" y="2344482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4D360A-A100-FEAC-6D7C-88EE72EEB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085" y="2344482"/>
                <a:ext cx="203731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0EE3EA-EDDE-7EE1-79CD-E3AC36019EAF}"/>
                  </a:ext>
                </a:extLst>
              </p:cNvPr>
              <p:cNvSpPr txBox="1"/>
              <p:nvPr/>
            </p:nvSpPr>
            <p:spPr>
              <a:xfrm>
                <a:off x="10157084" y="2861553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0EE3EA-EDDE-7EE1-79CD-E3AC36019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084" y="2861553"/>
                <a:ext cx="2037315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6C9223-77A2-4AD2-8083-AD394D2AC2FA}"/>
                  </a:ext>
                </a:extLst>
              </p:cNvPr>
              <p:cNvSpPr txBox="1"/>
              <p:nvPr/>
            </p:nvSpPr>
            <p:spPr>
              <a:xfrm>
                <a:off x="10131134" y="1859457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6C9223-77A2-4AD2-8083-AD394D2AC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1134" y="1859457"/>
                <a:ext cx="2037315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66CFDF-434B-2300-E070-8AAEAC8493F2}"/>
                  </a:ext>
                </a:extLst>
              </p:cNvPr>
              <p:cNvSpPr txBox="1"/>
              <p:nvPr/>
            </p:nvSpPr>
            <p:spPr>
              <a:xfrm>
                <a:off x="10157084" y="4133301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66CFDF-434B-2300-E070-8AAEAC849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084" y="4133301"/>
                <a:ext cx="2037315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C6599A-9403-170E-D25C-AF437A29FCA2}"/>
                  </a:ext>
                </a:extLst>
              </p:cNvPr>
              <p:cNvSpPr txBox="1"/>
              <p:nvPr/>
            </p:nvSpPr>
            <p:spPr>
              <a:xfrm>
                <a:off x="10157083" y="4650372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C6599A-9403-170E-D25C-AF437A29F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083" y="4650372"/>
                <a:ext cx="2037315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7444736-FB47-88D6-3471-7A0BAD564B33}"/>
                  </a:ext>
                </a:extLst>
              </p:cNvPr>
              <p:cNvSpPr txBox="1"/>
              <p:nvPr/>
            </p:nvSpPr>
            <p:spPr>
              <a:xfrm>
                <a:off x="10123714" y="5737454"/>
                <a:ext cx="20706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𝟗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𝟗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7444736-FB47-88D6-3471-7A0BAD564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714" y="5737454"/>
                <a:ext cx="2070685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36C001-FFE1-F750-E4A3-47D8CCFC9E16}"/>
                  </a:ext>
                </a:extLst>
              </p:cNvPr>
              <p:cNvSpPr txBox="1"/>
              <p:nvPr/>
            </p:nvSpPr>
            <p:spPr>
              <a:xfrm>
                <a:off x="10080171" y="6154738"/>
                <a:ext cx="208827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en-GB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36C001-FFE1-F750-E4A3-47D8CCFC9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0171" y="6154738"/>
                <a:ext cx="2088277" cy="610936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03CF94-6C92-D193-972A-0E664A7AEF9E}"/>
                  </a:ext>
                </a:extLst>
              </p:cNvPr>
              <p:cNvSpPr txBox="1"/>
              <p:nvPr/>
            </p:nvSpPr>
            <p:spPr>
              <a:xfrm>
                <a:off x="10131133" y="5199491"/>
                <a:ext cx="20373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𝒐𝒓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03CF94-6C92-D193-972A-0E664A7AE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1133" y="5199491"/>
                <a:ext cx="2037315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409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463</Words>
  <Application>Microsoft Office PowerPoint</Application>
  <PresentationFormat>Widescreen</PresentationFormat>
  <Paragraphs>109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2016-01-22T14:53:23Z</dcterms:created>
  <dcterms:modified xsi:type="dcterms:W3CDTF">2024-04-22T07:31:37Z</dcterms:modified>
</cp:coreProperties>
</file>