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83171" y="481524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92627" y="578538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ba951a5-cc7a-4548-afc6-526852ee1c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6" y="120091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363" r="3727"/>
          <a:stretch/>
        </p:blipFill>
        <p:spPr>
          <a:xfrm>
            <a:off x="6350924" y="120091"/>
            <a:ext cx="5724698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8" name="Picture 2" descr="https://images.diagnosticquestions.com/uploads/questions/4ba951a5-cc7a-4548-afc6-526852ee1c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6" y="120091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363" r="3727"/>
          <a:stretch/>
        </p:blipFill>
        <p:spPr>
          <a:xfrm>
            <a:off x="6351637" y="120091"/>
            <a:ext cx="5724698" cy="45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71796" y="120091"/>
            <a:ext cx="6046124" cy="4572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49735" y="3014482"/>
            <a:ext cx="4464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look to see if it started at (0,0) or (0,1).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301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7" name="Picture 2" descr="https://images.diagnosticquestions.com/uploads/questions/4ba951a5-cc7a-4548-afc6-526852ee1c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5" y="120090"/>
            <a:ext cx="6748679" cy="506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30" t="15732" r="61874" b="69165"/>
          <a:stretch/>
        </p:blipFill>
        <p:spPr>
          <a:xfrm>
            <a:off x="1012601" y="4775924"/>
            <a:ext cx="5189416" cy="208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25428" y="152168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31530" y="3182122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found the positive version of sin 220.</a:t>
            </a:r>
            <a:endParaRPr lang="en-GB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363" r="3727"/>
          <a:stretch/>
        </p:blipFill>
        <p:spPr>
          <a:xfrm>
            <a:off x="299258" y="203217"/>
            <a:ext cx="6406342" cy="51163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2802" t="77514" r="62027" b="9268"/>
          <a:stretch/>
        </p:blipFill>
        <p:spPr>
          <a:xfrm>
            <a:off x="1138569" y="5187142"/>
            <a:ext cx="4654174" cy="162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2019-10-28T12:08:02Z</dcterms:created>
  <dcterms:modified xsi:type="dcterms:W3CDTF">2020-02-09T06:23:51Z</dcterms:modified>
</cp:coreProperties>
</file>