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3" y="466922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76e1db6a-40b2-4328-be86-09c3ef90a3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394" y="196994"/>
            <a:ext cx="5814368" cy="436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8915cb8-991f-4683-86e2-5839d15ae36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23" y="196995"/>
            <a:ext cx="5814366" cy="436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9471" y="527266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76e1db6a-40b2-4328-be86-09c3ef90a3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394" y="196994"/>
            <a:ext cx="5814368" cy="436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8915cb8-991f-4683-86e2-5839d15ae36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23" y="196995"/>
            <a:ext cx="5814366" cy="436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33394" y="196994"/>
            <a:ext cx="5814368" cy="436077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41669" y="2989462"/>
            <a:ext cx="45811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student thought it was same angles from a chord.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42151" y="161780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76e1db6a-40b2-4328-be86-09c3ef90a3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77" y="291205"/>
            <a:ext cx="6634955" cy="497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377" t="47807" r="62134" b="36404"/>
          <a:stretch/>
        </p:blipFill>
        <p:spPr>
          <a:xfrm>
            <a:off x="1352550" y="4851779"/>
            <a:ext cx="4667250" cy="200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52890" y="1532765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73007" y="3102425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thought opposite angles add up to 180˚.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8915cb8-991f-4683-86e2-5839d15ae36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79" y="246871"/>
            <a:ext cx="6666404" cy="499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78" t="48356" r="34722" b="36442"/>
          <a:stretch/>
        </p:blipFill>
        <p:spPr>
          <a:xfrm>
            <a:off x="1220005" y="4780850"/>
            <a:ext cx="5123645" cy="20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2020-05-29T05:55:47Z</dcterms:modified>
</cp:coreProperties>
</file>