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9FEC12-9971-4C24-9948-ED90C4207495}" v="2" dt="2021-11-08T05:33:30.0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69FEC12-9971-4C24-9948-ED90C4207495}"/>
    <pc:docChg chg="modSld">
      <pc:chgData name="Stewart Gale" userId="3647ddd2-6040-41ae-a96d-232c23482af8" providerId="ADAL" clId="{269FEC12-9971-4C24-9948-ED90C4207495}" dt="2021-11-08T05:33:30.076" v="1" actId="20577"/>
      <pc:docMkLst>
        <pc:docMk/>
      </pc:docMkLst>
      <pc:sldChg chg="modSp modAnim">
        <pc:chgData name="Stewart Gale" userId="3647ddd2-6040-41ae-a96d-232c23482af8" providerId="ADAL" clId="{269FEC12-9971-4C24-9948-ED90C4207495}" dt="2021-11-08T05:33:30.076" v="1" actId="20577"/>
        <pc:sldMkLst>
          <pc:docMk/>
          <pc:sldMk cId="1878780987" sldId="260"/>
        </pc:sldMkLst>
        <pc:spChg chg="mod">
          <ac:chgData name="Stewart Gale" userId="3647ddd2-6040-41ae-a96d-232c23482af8" providerId="ADAL" clId="{269FEC12-9971-4C24-9948-ED90C4207495}" dt="2021-11-08T05:33:30.076" v="1" actId="20577"/>
          <ac:spMkLst>
            <pc:docMk/>
            <pc:sldMk cId="1878780987" sldId="260"/>
            <ac:spMk id="10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AF99-6404-4941-A797-22E3F599B7ED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D0E87-BAC2-4452-BF25-F2002E94A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767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AF99-6404-4941-A797-22E3F599B7ED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D0E87-BAC2-4452-BF25-F2002E94A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71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AF99-6404-4941-A797-22E3F599B7ED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D0E87-BAC2-4452-BF25-F2002E94A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442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AF99-6404-4941-A797-22E3F599B7ED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D0E87-BAC2-4452-BF25-F2002E94A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53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AF99-6404-4941-A797-22E3F599B7ED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D0E87-BAC2-4452-BF25-F2002E94A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956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AF99-6404-4941-A797-22E3F599B7ED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D0E87-BAC2-4452-BF25-F2002E94A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329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AF99-6404-4941-A797-22E3F599B7ED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D0E87-BAC2-4452-BF25-F2002E94A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13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AF99-6404-4941-A797-22E3F599B7ED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D0E87-BAC2-4452-BF25-F2002E94A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08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AF99-6404-4941-A797-22E3F599B7ED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D0E87-BAC2-4452-BF25-F2002E94A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8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AF99-6404-4941-A797-22E3F599B7ED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D0E87-BAC2-4452-BF25-F2002E94A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747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DAF99-6404-4941-A797-22E3F599B7ED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D0E87-BAC2-4452-BF25-F2002E94A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541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DAF99-6404-4941-A797-22E3F599B7ED}" type="datetimeFigureOut">
              <a:rPr lang="en-GB" smtClean="0"/>
              <a:t>08/11/2021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D0E87-BAC2-4452-BF25-F2002E94A2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455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500" t="25313" r="9062" b="8438"/>
          <a:stretch/>
        </p:blipFill>
        <p:spPr>
          <a:xfrm>
            <a:off x="99799" y="195759"/>
            <a:ext cx="6029325" cy="38173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11638" y="426405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45672" y="551005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Most common wrong answer?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0154" t="15269" r="6538" b="13193"/>
          <a:stretch/>
        </p:blipFill>
        <p:spPr>
          <a:xfrm>
            <a:off x="6264909" y="195758"/>
            <a:ext cx="5819239" cy="38173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3485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33266" y="2122227"/>
            <a:ext cx="89188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65980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500" t="25313" r="9062" b="8438"/>
          <a:stretch/>
        </p:blipFill>
        <p:spPr>
          <a:xfrm>
            <a:off x="99799" y="195759"/>
            <a:ext cx="6029325" cy="38173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24776" y="481678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Worst answered question?</a:t>
            </a:r>
          </a:p>
        </p:txBody>
      </p:sp>
      <p:sp>
        <p:nvSpPr>
          <p:cNvPr id="2" name="Rectangle 1"/>
          <p:cNvSpPr/>
          <p:nvPr/>
        </p:nvSpPr>
        <p:spPr>
          <a:xfrm>
            <a:off x="99799" y="195759"/>
            <a:ext cx="6029324" cy="381730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0154" t="15269" r="6538" b="13193"/>
          <a:stretch/>
        </p:blipFill>
        <p:spPr>
          <a:xfrm>
            <a:off x="6264909" y="195758"/>
            <a:ext cx="5819239" cy="381730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3958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500" t="25313" r="9062" b="8438"/>
          <a:stretch/>
        </p:blipFill>
        <p:spPr>
          <a:xfrm>
            <a:off x="256748" y="175287"/>
            <a:ext cx="7201753" cy="45596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740" t="26170" r="61863" b="58041"/>
          <a:stretch/>
        </p:blipFill>
        <p:spPr>
          <a:xfrm>
            <a:off x="1006966" y="4503498"/>
            <a:ext cx="5680704" cy="23545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12418" y="1524063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80210" y="3279553"/>
            <a:ext cx="393964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 students did not notice it was a recurring decimal.</a:t>
            </a:r>
          </a:p>
        </p:txBody>
      </p:sp>
    </p:spTree>
    <p:extLst>
      <p:ext uri="{BB962C8B-B14F-4D97-AF65-F5344CB8AC3E}">
        <p14:creationId xmlns:p14="http://schemas.microsoft.com/office/powerpoint/2010/main" val="283221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312418" y="1386610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/>
              <a:t>A</a:t>
            </a:r>
            <a:endParaRPr lang="en-GB" sz="115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780210" y="3142100"/>
            <a:ext cx="39396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They tried to subtract </a:t>
            </a:r>
          </a:p>
          <a:p>
            <a:pPr algn="ctr"/>
            <a:r>
              <a:rPr lang="en-GB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400" dirty="0"/>
              <a:t> from 100</a:t>
            </a:r>
            <a:r>
              <a:rPr lang="en-GB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400" dirty="0"/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0154" t="15269" r="6538" b="13193"/>
          <a:stretch/>
        </p:blipFill>
        <p:spPr>
          <a:xfrm>
            <a:off x="314275" y="139487"/>
            <a:ext cx="7155670" cy="46939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0357" t="43582" r="34509" b="41488"/>
          <a:stretch/>
        </p:blipFill>
        <p:spPr>
          <a:xfrm>
            <a:off x="1064934" y="4663646"/>
            <a:ext cx="5541139" cy="219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78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35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2020-01-08T11:29:16Z</dcterms:created>
  <dcterms:modified xsi:type="dcterms:W3CDTF">2021-11-08T05:33:33Z</dcterms:modified>
</cp:coreProperties>
</file>