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62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F20519-AD3A-4B28-B0AF-25E50D9509CF}" v="25" dt="2021-10-25T11:53:30.1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1F20519-AD3A-4B28-B0AF-25E50D9509CF}"/>
    <pc:docChg chg="undo custSel addSld delSld modSld">
      <pc:chgData name="Stewart Gale" userId="3647ddd2-6040-41ae-a96d-232c23482af8" providerId="ADAL" clId="{01F20519-AD3A-4B28-B0AF-25E50D9509CF}" dt="2022-01-31T07:13:54.384" v="89" actId="14100"/>
      <pc:docMkLst>
        <pc:docMk/>
      </pc:docMkLst>
      <pc:sldChg chg="del">
        <pc:chgData name="Stewart Gale" userId="3647ddd2-6040-41ae-a96d-232c23482af8" providerId="ADAL" clId="{01F20519-AD3A-4B28-B0AF-25E50D9509CF}" dt="2021-10-25T11:51:04.893" v="1" actId="47"/>
        <pc:sldMkLst>
          <pc:docMk/>
          <pc:sldMk cId="1435892471" sldId="256"/>
        </pc:sldMkLst>
      </pc:sldChg>
      <pc:sldChg chg="del">
        <pc:chgData name="Stewart Gale" userId="3647ddd2-6040-41ae-a96d-232c23482af8" providerId="ADAL" clId="{01F20519-AD3A-4B28-B0AF-25E50D9509CF}" dt="2021-10-25T11:51:04.123" v="0" actId="47"/>
        <pc:sldMkLst>
          <pc:docMk/>
          <pc:sldMk cId="1486506630" sldId="257"/>
        </pc:sldMkLst>
      </pc:sldChg>
      <pc:sldChg chg="addSp delSp modSp mod delAnim">
        <pc:chgData name="Stewart Gale" userId="3647ddd2-6040-41ae-a96d-232c23482af8" providerId="ADAL" clId="{01F20519-AD3A-4B28-B0AF-25E50D9509CF}" dt="2022-01-31T07:13:54.384" v="89" actId="14100"/>
        <pc:sldMkLst>
          <pc:docMk/>
          <pc:sldMk cId="656142163" sldId="258"/>
        </pc:sldMkLst>
        <pc:spChg chg="mod">
          <ac:chgData name="Stewart Gale" userId="3647ddd2-6040-41ae-a96d-232c23482af8" providerId="ADAL" clId="{01F20519-AD3A-4B28-B0AF-25E50D9509CF}" dt="2021-10-25T11:53:33.221" v="87" actId="1076"/>
          <ac:spMkLst>
            <pc:docMk/>
            <pc:sldMk cId="656142163" sldId="258"/>
            <ac:spMk id="4" creationId="{FBF09B6A-1302-4E74-80B6-E843D6186E56}"/>
          </ac:spMkLst>
        </pc:spChg>
        <pc:spChg chg="mod">
          <ac:chgData name="Stewart Gale" userId="3647ddd2-6040-41ae-a96d-232c23482af8" providerId="ADAL" clId="{01F20519-AD3A-4B28-B0AF-25E50D9509CF}" dt="2021-10-25T11:53:33.221" v="87" actId="1076"/>
          <ac:spMkLst>
            <pc:docMk/>
            <pc:sldMk cId="656142163" sldId="258"/>
            <ac:spMk id="5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38.903" v="39" actId="478"/>
          <ac:spMkLst>
            <pc:docMk/>
            <pc:sldMk cId="656142163" sldId="258"/>
            <ac:spMk id="7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38.903" v="39" actId="478"/>
          <ac:spMkLst>
            <pc:docMk/>
            <pc:sldMk cId="656142163" sldId="258"/>
            <ac:spMk id="8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38.903" v="39" actId="478"/>
          <ac:spMkLst>
            <pc:docMk/>
            <pc:sldMk cId="656142163" sldId="258"/>
            <ac:spMk id="9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38.903" v="39" actId="478"/>
          <ac:spMkLst>
            <pc:docMk/>
            <pc:sldMk cId="656142163" sldId="258"/>
            <ac:spMk id="10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38.903" v="39" actId="478"/>
          <ac:spMkLst>
            <pc:docMk/>
            <pc:sldMk cId="656142163" sldId="258"/>
            <ac:spMk id="11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41.333" v="40" actId="478"/>
          <ac:spMkLst>
            <pc:docMk/>
            <pc:sldMk cId="656142163" sldId="258"/>
            <ac:spMk id="12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41.333" v="40" actId="478"/>
          <ac:spMkLst>
            <pc:docMk/>
            <pc:sldMk cId="656142163" sldId="258"/>
            <ac:spMk id="13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41.333" v="40" actId="478"/>
          <ac:spMkLst>
            <pc:docMk/>
            <pc:sldMk cId="656142163" sldId="258"/>
            <ac:spMk id="14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41.333" v="40" actId="478"/>
          <ac:spMkLst>
            <pc:docMk/>
            <pc:sldMk cId="656142163" sldId="258"/>
            <ac:spMk id="15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1:41.333" v="40" actId="478"/>
          <ac:spMkLst>
            <pc:docMk/>
            <pc:sldMk cId="656142163" sldId="258"/>
            <ac:spMk id="16" creationId="{00000000-0000-0000-0000-000000000000}"/>
          </ac:spMkLst>
        </pc:spChg>
        <pc:spChg chg="add mod">
          <ac:chgData name="Stewart Gale" userId="3647ddd2-6040-41ae-a96d-232c23482af8" providerId="ADAL" clId="{01F20519-AD3A-4B28-B0AF-25E50D9509CF}" dt="2022-01-31T07:13:54.384" v="89" actId="14100"/>
          <ac:spMkLst>
            <pc:docMk/>
            <pc:sldMk cId="656142163" sldId="258"/>
            <ac:spMk id="17" creationId="{9EBE0EDA-8587-4672-8D04-99770207BFE0}"/>
          </ac:spMkLst>
        </pc:spChg>
        <pc:spChg chg="add mod">
          <ac:chgData name="Stewart Gale" userId="3647ddd2-6040-41ae-a96d-232c23482af8" providerId="ADAL" clId="{01F20519-AD3A-4B28-B0AF-25E50D9509CF}" dt="2021-10-25T11:53:22.524" v="83" actId="1076"/>
          <ac:spMkLst>
            <pc:docMk/>
            <pc:sldMk cId="656142163" sldId="258"/>
            <ac:spMk id="18" creationId="{92728D34-CDE4-42F8-9E13-B949B00156DC}"/>
          </ac:spMkLst>
        </pc:spChg>
        <pc:picChg chg="del">
          <ac:chgData name="Stewart Gale" userId="3647ddd2-6040-41ae-a96d-232c23482af8" providerId="ADAL" clId="{01F20519-AD3A-4B28-B0AF-25E50D9509CF}" dt="2021-10-25T11:51:07.593" v="4" actId="478"/>
          <ac:picMkLst>
            <pc:docMk/>
            <pc:sldMk cId="656142163" sldId="258"/>
            <ac:picMk id="2" creationId="{00000000-0000-0000-0000-000000000000}"/>
          </ac:picMkLst>
        </pc:picChg>
        <pc:cxnChg chg="add mod">
          <ac:chgData name="Stewart Gale" userId="3647ddd2-6040-41ae-a96d-232c23482af8" providerId="ADAL" clId="{01F20519-AD3A-4B28-B0AF-25E50D9509CF}" dt="2021-10-25T11:53:12.834" v="81" actId="1076"/>
          <ac:cxnSpMkLst>
            <pc:docMk/>
            <pc:sldMk cId="656142163" sldId="258"/>
            <ac:cxnSpMk id="6" creationId="{D033685F-62C7-46F9-B425-3504EC508839}"/>
          </ac:cxnSpMkLst>
        </pc:cxnChg>
      </pc:sldChg>
      <pc:sldChg chg="delSp modSp del mod delAnim">
        <pc:chgData name="Stewart Gale" userId="3647ddd2-6040-41ae-a96d-232c23482af8" providerId="ADAL" clId="{01F20519-AD3A-4B28-B0AF-25E50D9509CF}" dt="2021-10-25T11:53:35.754" v="88" actId="47"/>
        <pc:sldMkLst>
          <pc:docMk/>
          <pc:sldMk cId="3784028758" sldId="259"/>
        </pc:sldMkLst>
        <pc:spChg chg="del mod">
          <ac:chgData name="Stewart Gale" userId="3647ddd2-6040-41ae-a96d-232c23482af8" providerId="ADAL" clId="{01F20519-AD3A-4B28-B0AF-25E50D9509CF}" dt="2021-10-25T11:52:56.996" v="76" actId="21"/>
          <ac:spMkLst>
            <pc:docMk/>
            <pc:sldMk cId="3784028758" sldId="259"/>
            <ac:spMk id="4" creationId="{FBF09B6A-1302-4E74-80B6-E843D6186E56}"/>
          </ac:spMkLst>
        </pc:spChg>
        <pc:spChg chg="del mod">
          <ac:chgData name="Stewart Gale" userId="3647ddd2-6040-41ae-a96d-232c23482af8" providerId="ADAL" clId="{01F20519-AD3A-4B28-B0AF-25E50D9509CF}" dt="2021-10-25T11:52:56.996" v="76" actId="21"/>
          <ac:spMkLst>
            <pc:docMk/>
            <pc:sldMk cId="3784028758" sldId="259"/>
            <ac:spMk id="5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7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8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9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10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11" creationId="{00000000-0000-0000-0000-000000000000}"/>
          </ac:spMkLst>
        </pc:spChg>
        <pc:spChg chg="del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17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18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19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20" creationId="{00000000-0000-0000-0000-000000000000}"/>
          </ac:spMkLst>
        </pc:spChg>
        <pc:spChg chg="del mod">
          <ac:chgData name="Stewart Gale" userId="3647ddd2-6040-41ae-a96d-232c23482af8" providerId="ADAL" clId="{01F20519-AD3A-4B28-B0AF-25E50D9509CF}" dt="2021-10-25T11:52:36.978" v="63" actId="478"/>
          <ac:spMkLst>
            <pc:docMk/>
            <pc:sldMk cId="3784028758" sldId="259"/>
            <ac:spMk id="21" creationId="{00000000-0000-0000-0000-000000000000}"/>
          </ac:spMkLst>
        </pc:spChg>
        <pc:picChg chg="del">
          <ac:chgData name="Stewart Gale" userId="3647ddd2-6040-41ae-a96d-232c23482af8" providerId="ADAL" clId="{01F20519-AD3A-4B28-B0AF-25E50D9509CF}" dt="2021-10-25T11:51:10.073" v="5" actId="478"/>
          <ac:picMkLst>
            <pc:docMk/>
            <pc:sldMk cId="3784028758" sldId="259"/>
            <ac:picMk id="6" creationId="{00000000-0000-0000-0000-000000000000}"/>
          </ac:picMkLst>
        </pc:picChg>
      </pc:sldChg>
      <pc:sldChg chg="del">
        <pc:chgData name="Stewart Gale" userId="3647ddd2-6040-41ae-a96d-232c23482af8" providerId="ADAL" clId="{01F20519-AD3A-4B28-B0AF-25E50D9509CF}" dt="2021-10-25T11:51:05.350" v="2" actId="47"/>
        <pc:sldMkLst>
          <pc:docMk/>
          <pc:sldMk cId="935508440" sldId="260"/>
        </pc:sldMkLst>
      </pc:sldChg>
      <pc:sldChg chg="add">
        <pc:chgData name="Stewart Gale" userId="3647ddd2-6040-41ae-a96d-232c23482af8" providerId="ADAL" clId="{01F20519-AD3A-4B28-B0AF-25E50D9509CF}" dt="2021-10-25T11:51:14.323" v="6"/>
        <pc:sldMkLst>
          <pc:docMk/>
          <pc:sldMk cId="2966016212" sldId="260"/>
        </pc:sldMkLst>
      </pc:sldChg>
      <pc:sldChg chg="del">
        <pc:chgData name="Stewart Gale" userId="3647ddd2-6040-41ae-a96d-232c23482af8" providerId="ADAL" clId="{01F20519-AD3A-4B28-B0AF-25E50D9509CF}" dt="2021-10-25T11:51:05.812" v="3" actId="47"/>
        <pc:sldMkLst>
          <pc:docMk/>
          <pc:sldMk cId="1482969047" sldId="261"/>
        </pc:sldMkLst>
      </pc:sldChg>
      <pc:sldChg chg="add">
        <pc:chgData name="Stewart Gale" userId="3647ddd2-6040-41ae-a96d-232c23482af8" providerId="ADAL" clId="{01F20519-AD3A-4B28-B0AF-25E50D9509CF}" dt="2021-10-25T11:51:14.323" v="6"/>
        <pc:sldMkLst>
          <pc:docMk/>
          <pc:sldMk cId="2061725591" sldId="261"/>
        </pc:sldMkLst>
      </pc:sldChg>
      <pc:sldChg chg="addSp delSp modSp new mod">
        <pc:chgData name="Stewart Gale" userId="3647ddd2-6040-41ae-a96d-232c23482af8" providerId="ADAL" clId="{01F20519-AD3A-4B28-B0AF-25E50D9509CF}" dt="2021-10-25T11:51:34.388" v="38" actId="1076"/>
        <pc:sldMkLst>
          <pc:docMk/>
          <pc:sldMk cId="1511471282" sldId="262"/>
        </pc:sldMkLst>
        <pc:spChg chg="del">
          <ac:chgData name="Stewart Gale" userId="3647ddd2-6040-41ae-a96d-232c23482af8" providerId="ADAL" clId="{01F20519-AD3A-4B28-B0AF-25E50D9509CF}" dt="2021-10-25T11:51:18.073" v="8" actId="478"/>
          <ac:spMkLst>
            <pc:docMk/>
            <pc:sldMk cId="1511471282" sldId="262"/>
            <ac:spMk id="2" creationId="{F12CEE62-0D35-4507-9122-0C47EF874B18}"/>
          </ac:spMkLst>
        </pc:spChg>
        <pc:spChg chg="del">
          <ac:chgData name="Stewart Gale" userId="3647ddd2-6040-41ae-a96d-232c23482af8" providerId="ADAL" clId="{01F20519-AD3A-4B28-B0AF-25E50D9509CF}" dt="2021-10-25T11:51:18.073" v="8" actId="478"/>
          <ac:spMkLst>
            <pc:docMk/>
            <pc:sldMk cId="1511471282" sldId="262"/>
            <ac:spMk id="3" creationId="{849A1286-2735-4E22-A9F2-981620120946}"/>
          </ac:spMkLst>
        </pc:spChg>
        <pc:spChg chg="add mod">
          <ac:chgData name="Stewart Gale" userId="3647ddd2-6040-41ae-a96d-232c23482af8" providerId="ADAL" clId="{01F20519-AD3A-4B28-B0AF-25E50D9509CF}" dt="2021-10-25T11:51:34.388" v="38" actId="1076"/>
          <ac:spMkLst>
            <pc:docMk/>
            <pc:sldMk cId="1511471282" sldId="262"/>
            <ac:spMk id="4" creationId="{D39B6443-0AD8-4909-AF0D-57B51B91E8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8A4C2-AF0F-4C52-BE2C-B9F81394781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2387B-7271-41D6-A570-D49215EDA9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206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72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422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04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415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12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63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15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93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806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29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E6DA6-4B55-433F-B2A1-CA276655B68B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0ADB7-E58A-4B5F-A4BE-49F0532FE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73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325703" y="485073"/>
                <a:ext cx="2522792" cy="569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10%</m:t>
                    </m:r>
                  </m:oMath>
                </a14:m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3)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4)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30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30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80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703" y="485073"/>
                <a:ext cx="2522792" cy="5693866"/>
              </a:xfrm>
              <a:prstGeom prst="rect">
                <a:avLst/>
              </a:prstGeom>
              <a:blipFill>
                <a:blip r:embed="rId2"/>
                <a:stretch>
                  <a:fillRect l="-4831" t="-1071" b="-21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07327" y="485073"/>
                <a:ext cx="2650375" cy="569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300%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300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327" y="485073"/>
                <a:ext cx="2650375" cy="5693866"/>
              </a:xfrm>
              <a:prstGeom prst="rect">
                <a:avLst/>
              </a:prstGeom>
              <a:blipFill>
                <a:blip r:embed="rId3"/>
                <a:stretch>
                  <a:fillRect l="-4598" t="-1071" b="-21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33685F-62C7-46F9-B425-3504EC508839}"/>
              </a:ext>
            </a:extLst>
          </p:cNvPr>
          <p:cNvCxnSpPr/>
          <p:nvPr/>
        </p:nvCxnSpPr>
        <p:spPr>
          <a:xfrm>
            <a:off x="5918661" y="201976"/>
            <a:ext cx="0" cy="6217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BE0EDA-8587-4672-8D04-99770207BFE0}"/>
                  </a:ext>
                </a:extLst>
              </p:cNvPr>
              <p:cNvSpPr/>
              <p:nvPr/>
            </p:nvSpPr>
            <p:spPr>
              <a:xfrm>
                <a:off x="6144612" y="485073"/>
                <a:ext cx="2794462" cy="569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10%</m:t>
                    </m:r>
                  </m:oMath>
                </a14:m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 noProof="0" dirty="0" smtClean="0">
                        <a:latin typeface="Cambria Math" panose="02040503050406030204" pitchFamily="18" charset="0"/>
                      </a:rPr>
                      <m:t>£6</m:t>
                    </m:r>
                    <m:r>
                      <a:rPr lang="en-GB" sz="2800" b="0" i="1" noProof="0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5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£66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5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£66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4)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7.5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£66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5)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7.5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of</m:t>
                    </m:r>
                    <m:r>
                      <m:rPr>
                        <m:nor/>
                      </m:rPr>
                      <a: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£66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BE0EDA-8587-4672-8D04-99770207BF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612" y="485073"/>
                <a:ext cx="2794462" cy="5693866"/>
              </a:xfrm>
              <a:prstGeom prst="rect">
                <a:avLst/>
              </a:prstGeom>
              <a:blipFill>
                <a:blip r:embed="rId4"/>
                <a:stretch>
                  <a:fillRect l="-4585" t="-1071" b="-21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2728D34-CDE4-42F8-9E13-B949B00156DC}"/>
                  </a:ext>
                </a:extLst>
              </p:cNvPr>
              <p:cNvSpPr/>
              <p:nvPr/>
            </p:nvSpPr>
            <p:spPr>
              <a:xfrm>
                <a:off x="9186949" y="462717"/>
                <a:ext cx="2794462" cy="569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.5</m:t>
                    </m:r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.25</m:t>
                    </m:r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.75</m:t>
                    </m:r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28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.5</m:t>
                    </m:r>
                    <m:r>
                      <a:rPr lang="en-GB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28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2728D34-CDE4-42F8-9E13-B949B00156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6949" y="462717"/>
                <a:ext cx="2794462" cy="5693866"/>
              </a:xfrm>
              <a:prstGeom prst="rect">
                <a:avLst/>
              </a:prstGeom>
              <a:blipFill>
                <a:blip r:embed="rId5"/>
                <a:stretch>
                  <a:fillRect l="-4367" t="-1071" b="-21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6142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9B6443-0AD8-4909-AF0D-57B51B91E84B}"/>
              </a:ext>
            </a:extLst>
          </p:cNvPr>
          <p:cNvSpPr txBox="1"/>
          <p:nvPr/>
        </p:nvSpPr>
        <p:spPr>
          <a:xfrm>
            <a:off x="1972888" y="2249242"/>
            <a:ext cx="8639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1147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1107099" y="124855"/>
                <a:ext cx="2889682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10%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3)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4)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30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40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30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80=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099" y="124855"/>
                <a:ext cx="2889682" cy="6494085"/>
              </a:xfrm>
              <a:prstGeom prst="rect">
                <a:avLst/>
              </a:prstGeom>
              <a:blipFill>
                <a:blip r:embed="rId2"/>
                <a:stretch>
                  <a:fillRect l="-5485" t="-1126" b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648796" y="124854"/>
                <a:ext cx="3228110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80=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300%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300=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796" y="124854"/>
                <a:ext cx="3228110" cy="6494085"/>
              </a:xfrm>
              <a:prstGeom prst="rect">
                <a:avLst/>
              </a:prstGeom>
              <a:blipFill>
                <a:blip r:embed="rId3"/>
                <a:stretch>
                  <a:fillRect l="-4915" t="-1126" b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014913" y="144815"/>
            <a:ext cx="485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14913" y="1610626"/>
            <a:ext cx="485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3336" y="3076437"/>
            <a:ext cx="485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3335" y="4516144"/>
            <a:ext cx="652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3936" y="6054125"/>
            <a:ext cx="663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75577" y="144815"/>
            <a:ext cx="831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2.4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7231" y="1610625"/>
            <a:ext cx="718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2.4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74427" y="3076435"/>
            <a:ext cx="713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40680" y="4469038"/>
            <a:ext cx="652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76027" y="6054124"/>
            <a:ext cx="663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6601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1107098" y="124855"/>
                <a:ext cx="3442735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10%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3200" i="1" noProof="0" dirty="0" smtClean="0">
                        <a:latin typeface="Cambria Math" panose="02040503050406030204" pitchFamily="18" charset="0"/>
                      </a:rPr>
                      <m:t>£6</m:t>
                    </m:r>
                    <m:r>
                      <a:rPr lang="en-GB" sz="3200" b="0" i="1" noProof="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£66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£66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7.5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£66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7.5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%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of</m:t>
                    </m:r>
                    <m:r>
                      <m:rPr>
                        <m:nor/>
                      </m:rPr>
                      <a: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£66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098" y="124855"/>
                <a:ext cx="3442735" cy="6494085"/>
              </a:xfrm>
              <a:prstGeom prst="rect">
                <a:avLst/>
              </a:prstGeom>
              <a:blipFill>
                <a:blip r:embed="rId2"/>
                <a:stretch>
                  <a:fillRect l="-4610" t="-1126" b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648796" y="124854"/>
                <a:ext cx="3233038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.5</m:t>
                    </m:r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.25</m:t>
                    </m:r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3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.75</m:t>
                    </m:r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 defTabSz="45720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3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.5</m:t>
                    </m:r>
                    <m:r>
                      <a:rPr lang="en-GB" sz="32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32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a:rPr lang="en-GB" sz="32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3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796" y="124854"/>
                <a:ext cx="3233038" cy="6494085"/>
              </a:xfrm>
              <a:prstGeom prst="rect">
                <a:avLst/>
              </a:prstGeom>
              <a:blipFill>
                <a:blip r:embed="rId3"/>
                <a:stretch>
                  <a:fillRect l="-4906" t="-1126" b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221446" y="124854"/>
            <a:ext cx="119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£6.60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1114" y="1603477"/>
            <a:ext cx="112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£3.30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2620" y="3030047"/>
            <a:ext cx="1284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£1.65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45844" y="4508670"/>
            <a:ext cx="1728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£11.55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3332" y="5983759"/>
            <a:ext cx="1756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£18.15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9193" y="124854"/>
            <a:ext cx="119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£0.08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08151" y="1557977"/>
            <a:ext cx="1124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08668" y="3054207"/>
            <a:ext cx="1284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50408" y="4508669"/>
            <a:ext cx="1242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£0.14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48737" y="6022880"/>
            <a:ext cx="120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FF0000"/>
                </a:solidFill>
              </a:rPr>
              <a:t>£0.28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2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311</Words>
  <Application>Microsoft Office PowerPoint</Application>
  <PresentationFormat>Widescreen</PresentationFormat>
  <Paragraphs>125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Percentages of an Amount:  Non-Calculator Method</dc:title>
  <dc:creator>Stewart Gale</dc:creator>
  <cp:lastModifiedBy>Stewart Gale</cp:lastModifiedBy>
  <cp:revision>11</cp:revision>
  <dcterms:created xsi:type="dcterms:W3CDTF">2019-12-12T04:35:10Z</dcterms:created>
  <dcterms:modified xsi:type="dcterms:W3CDTF">2022-01-31T07:14:21Z</dcterms:modified>
</cp:coreProperties>
</file>