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BB08D7-C551-4514-9F39-B9420DE79184}" v="8" dt="2023-11-09T07:38:30.345"/>
    <p1510:client id="{CA5C404B-B849-4FA4-8DA4-11453E6ED7DD}" v="2" dt="2023-11-09T08:02:30.6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A5C404B-B849-4FA4-8DA4-11453E6ED7DD}"/>
    <pc:docChg chg="custSel modSld">
      <pc:chgData name="Stewart Gale" userId="3647ddd2-6040-41ae-a96d-232c23482af8" providerId="ADAL" clId="{CA5C404B-B849-4FA4-8DA4-11453E6ED7DD}" dt="2023-11-09T08:02:44.133" v="54" actId="1076"/>
      <pc:docMkLst>
        <pc:docMk/>
      </pc:docMkLst>
      <pc:sldChg chg="addSp delSp modSp mod">
        <pc:chgData name="Stewart Gale" userId="3647ddd2-6040-41ae-a96d-232c23482af8" providerId="ADAL" clId="{CA5C404B-B849-4FA4-8DA4-11453E6ED7DD}" dt="2023-11-09T08:00:52.459" v="17" actId="14100"/>
        <pc:sldMkLst>
          <pc:docMk/>
          <pc:sldMk cId="726531303" sldId="256"/>
        </pc:sldMkLst>
        <pc:picChg chg="add mod modCrop">
          <ac:chgData name="Stewart Gale" userId="3647ddd2-6040-41ae-a96d-232c23482af8" providerId="ADAL" clId="{CA5C404B-B849-4FA4-8DA4-11453E6ED7DD}" dt="2023-11-09T08:00:52.459" v="17" actId="14100"/>
          <ac:picMkLst>
            <pc:docMk/>
            <pc:sldMk cId="726531303" sldId="256"/>
            <ac:picMk id="3" creationId="{18786A87-8903-8CC5-93FF-7E99270E1DA6}"/>
          </ac:picMkLst>
        </pc:picChg>
        <pc:picChg chg="del">
          <ac:chgData name="Stewart Gale" userId="3647ddd2-6040-41ae-a96d-232c23482af8" providerId="ADAL" clId="{CA5C404B-B849-4FA4-8DA4-11453E6ED7DD}" dt="2023-11-09T07:57:07.115" v="8" actId="478"/>
          <ac:picMkLst>
            <pc:docMk/>
            <pc:sldMk cId="726531303" sldId="256"/>
            <ac:picMk id="5" creationId="{7BDC9307-B4EF-7FEC-6D3B-CD7CC9C5ACF6}"/>
          </ac:picMkLst>
        </pc:picChg>
      </pc:sldChg>
      <pc:sldChg chg="modSp mod">
        <pc:chgData name="Stewart Gale" userId="3647ddd2-6040-41ae-a96d-232c23482af8" providerId="ADAL" clId="{CA5C404B-B849-4FA4-8DA4-11453E6ED7DD}" dt="2023-11-09T08:01:03.497" v="21" actId="1076"/>
        <pc:sldMkLst>
          <pc:docMk/>
          <pc:sldMk cId="386681647" sldId="258"/>
        </pc:sldMkLst>
        <pc:picChg chg="mod">
          <ac:chgData name="Stewart Gale" userId="3647ddd2-6040-41ae-a96d-232c23482af8" providerId="ADAL" clId="{CA5C404B-B849-4FA4-8DA4-11453E6ED7DD}" dt="2023-11-09T08:01:01.624" v="20" actId="1076"/>
          <ac:picMkLst>
            <pc:docMk/>
            <pc:sldMk cId="386681647" sldId="258"/>
            <ac:picMk id="5" creationId="{1A491820-5FE2-9BE8-34E8-FD258C5917C2}"/>
          </ac:picMkLst>
        </pc:picChg>
        <pc:picChg chg="mod modCrop">
          <ac:chgData name="Stewart Gale" userId="3647ddd2-6040-41ae-a96d-232c23482af8" providerId="ADAL" clId="{CA5C404B-B849-4FA4-8DA4-11453E6ED7DD}" dt="2023-11-09T08:01:03.497" v="21" actId="1076"/>
          <ac:picMkLst>
            <pc:docMk/>
            <pc:sldMk cId="386681647" sldId="258"/>
            <ac:picMk id="6" creationId="{7987CCAB-5F2B-4BDA-6DB7-C2743F7E14B8}"/>
          </ac:picMkLst>
        </pc:picChg>
      </pc:sldChg>
      <pc:sldChg chg="modSp mod">
        <pc:chgData name="Stewart Gale" userId="3647ddd2-6040-41ae-a96d-232c23482af8" providerId="ADAL" clId="{CA5C404B-B849-4FA4-8DA4-11453E6ED7DD}" dt="2023-11-09T08:01:07.972" v="22" actId="732"/>
        <pc:sldMkLst>
          <pc:docMk/>
          <pc:sldMk cId="4023261003" sldId="259"/>
        </pc:sldMkLst>
        <pc:picChg chg="mod modCrop">
          <ac:chgData name="Stewart Gale" userId="3647ddd2-6040-41ae-a96d-232c23482af8" providerId="ADAL" clId="{CA5C404B-B849-4FA4-8DA4-11453E6ED7DD}" dt="2023-11-09T08:01:07.972" v="22" actId="732"/>
          <ac:picMkLst>
            <pc:docMk/>
            <pc:sldMk cId="4023261003" sldId="259"/>
            <ac:picMk id="6" creationId="{4D89B9A7-87AE-0F2D-4F23-83230149517D}"/>
          </ac:picMkLst>
        </pc:picChg>
      </pc:sldChg>
      <pc:sldChg chg="modSp mod">
        <pc:chgData name="Stewart Gale" userId="3647ddd2-6040-41ae-a96d-232c23482af8" providerId="ADAL" clId="{CA5C404B-B849-4FA4-8DA4-11453E6ED7DD}" dt="2023-11-09T08:01:13.803" v="23" actId="732"/>
        <pc:sldMkLst>
          <pc:docMk/>
          <pc:sldMk cId="3936203547" sldId="260"/>
        </pc:sldMkLst>
        <pc:picChg chg="mod modCrop">
          <ac:chgData name="Stewart Gale" userId="3647ddd2-6040-41ae-a96d-232c23482af8" providerId="ADAL" clId="{CA5C404B-B849-4FA4-8DA4-11453E6ED7DD}" dt="2023-11-09T08:01:13.803" v="23" actId="732"/>
          <ac:picMkLst>
            <pc:docMk/>
            <pc:sldMk cId="3936203547" sldId="260"/>
            <ac:picMk id="8" creationId="{E0AF6D1D-3D1D-D07E-0A1D-5BCE52F49ABC}"/>
          </ac:picMkLst>
        </pc:picChg>
      </pc:sldChg>
      <pc:sldChg chg="modSp mod">
        <pc:chgData name="Stewart Gale" userId="3647ddd2-6040-41ae-a96d-232c23482af8" providerId="ADAL" clId="{CA5C404B-B849-4FA4-8DA4-11453E6ED7DD}" dt="2023-11-09T08:01:19.542" v="24" actId="732"/>
        <pc:sldMkLst>
          <pc:docMk/>
          <pc:sldMk cId="1271439044" sldId="261"/>
        </pc:sldMkLst>
        <pc:picChg chg="mod modCrop">
          <ac:chgData name="Stewart Gale" userId="3647ddd2-6040-41ae-a96d-232c23482af8" providerId="ADAL" clId="{CA5C404B-B849-4FA4-8DA4-11453E6ED7DD}" dt="2023-11-09T08:01:19.542" v="24" actId="732"/>
          <ac:picMkLst>
            <pc:docMk/>
            <pc:sldMk cId="1271439044" sldId="261"/>
            <ac:picMk id="6" creationId="{9E33B179-81DE-CF2E-BAF7-A409076582A2}"/>
          </ac:picMkLst>
        </pc:picChg>
      </pc:sldChg>
      <pc:sldChg chg="modSp mod">
        <pc:chgData name="Stewart Gale" userId="3647ddd2-6040-41ae-a96d-232c23482af8" providerId="ADAL" clId="{CA5C404B-B849-4FA4-8DA4-11453E6ED7DD}" dt="2023-11-09T08:01:25.006" v="25" actId="732"/>
        <pc:sldMkLst>
          <pc:docMk/>
          <pc:sldMk cId="2638136463" sldId="262"/>
        </pc:sldMkLst>
        <pc:picChg chg="mod modCrop">
          <ac:chgData name="Stewart Gale" userId="3647ddd2-6040-41ae-a96d-232c23482af8" providerId="ADAL" clId="{CA5C404B-B849-4FA4-8DA4-11453E6ED7DD}" dt="2023-11-09T08:01:25.006" v="25" actId="732"/>
          <ac:picMkLst>
            <pc:docMk/>
            <pc:sldMk cId="2638136463" sldId="262"/>
            <ac:picMk id="6" creationId="{E6B4ED4B-5E36-85D5-58D0-059AEA17132D}"/>
          </ac:picMkLst>
        </pc:picChg>
      </pc:sldChg>
      <pc:sldChg chg="modSp mod">
        <pc:chgData name="Stewart Gale" userId="3647ddd2-6040-41ae-a96d-232c23482af8" providerId="ADAL" clId="{CA5C404B-B849-4FA4-8DA4-11453E6ED7DD}" dt="2023-11-09T08:01:30.325" v="26" actId="732"/>
        <pc:sldMkLst>
          <pc:docMk/>
          <pc:sldMk cId="3046183039" sldId="263"/>
        </pc:sldMkLst>
        <pc:picChg chg="mod modCrop">
          <ac:chgData name="Stewart Gale" userId="3647ddd2-6040-41ae-a96d-232c23482af8" providerId="ADAL" clId="{CA5C404B-B849-4FA4-8DA4-11453E6ED7DD}" dt="2023-11-09T08:01:30.325" v="26" actId="732"/>
          <ac:picMkLst>
            <pc:docMk/>
            <pc:sldMk cId="3046183039" sldId="263"/>
            <ac:picMk id="6" creationId="{C0DFED57-8298-227C-09E1-71ADA8E22778}"/>
          </ac:picMkLst>
        </pc:picChg>
      </pc:sldChg>
      <pc:sldChg chg="addSp modSp mod">
        <pc:chgData name="Stewart Gale" userId="3647ddd2-6040-41ae-a96d-232c23482af8" providerId="ADAL" clId="{CA5C404B-B849-4FA4-8DA4-11453E6ED7DD}" dt="2023-11-09T08:02:11.963" v="41" actId="1076"/>
        <pc:sldMkLst>
          <pc:docMk/>
          <pc:sldMk cId="3981079044" sldId="264"/>
        </pc:sldMkLst>
        <pc:picChg chg="add mod modCrop">
          <ac:chgData name="Stewart Gale" userId="3647ddd2-6040-41ae-a96d-232c23482af8" providerId="ADAL" clId="{CA5C404B-B849-4FA4-8DA4-11453E6ED7DD}" dt="2023-11-09T08:02:11.963" v="41" actId="1076"/>
          <ac:picMkLst>
            <pc:docMk/>
            <pc:sldMk cId="3981079044" sldId="264"/>
            <ac:picMk id="2" creationId="{079BBE04-5700-BB28-D047-F84BDF22052D}"/>
          </ac:picMkLst>
        </pc:picChg>
        <pc:picChg chg="mod modCrop">
          <ac:chgData name="Stewart Gale" userId="3647ddd2-6040-41ae-a96d-232c23482af8" providerId="ADAL" clId="{CA5C404B-B849-4FA4-8DA4-11453E6ED7DD}" dt="2023-11-09T08:01:58.053" v="35" actId="1076"/>
          <ac:picMkLst>
            <pc:docMk/>
            <pc:sldMk cId="3981079044" sldId="264"/>
            <ac:picMk id="5" creationId="{1EA6DA5E-DE50-D08D-3E2D-80466A34AC1B}"/>
          </ac:picMkLst>
        </pc:picChg>
      </pc:sldChg>
      <pc:sldChg chg="addSp modSp mod">
        <pc:chgData name="Stewart Gale" userId="3647ddd2-6040-41ae-a96d-232c23482af8" providerId="ADAL" clId="{CA5C404B-B849-4FA4-8DA4-11453E6ED7DD}" dt="2023-11-09T08:02:44.133" v="54" actId="1076"/>
        <pc:sldMkLst>
          <pc:docMk/>
          <pc:sldMk cId="3869351512" sldId="265"/>
        </pc:sldMkLst>
        <pc:picChg chg="add mod modCrop">
          <ac:chgData name="Stewart Gale" userId="3647ddd2-6040-41ae-a96d-232c23482af8" providerId="ADAL" clId="{CA5C404B-B849-4FA4-8DA4-11453E6ED7DD}" dt="2023-11-09T08:02:44.133" v="54" actId="1076"/>
          <ac:picMkLst>
            <pc:docMk/>
            <pc:sldMk cId="3869351512" sldId="265"/>
            <ac:picMk id="2" creationId="{61C7D325-64E2-3BCC-9347-B5311B08D240}"/>
          </ac:picMkLst>
        </pc:picChg>
        <pc:picChg chg="mod modCrop">
          <ac:chgData name="Stewart Gale" userId="3647ddd2-6040-41ae-a96d-232c23482af8" providerId="ADAL" clId="{CA5C404B-B849-4FA4-8DA4-11453E6ED7DD}" dt="2023-11-09T08:02:29.186" v="47" actId="1076"/>
          <ac:picMkLst>
            <pc:docMk/>
            <pc:sldMk cId="3869351512" sldId="265"/>
            <ac:picMk id="5" creationId="{1EA6DA5E-DE50-D08D-3E2D-80466A34AC1B}"/>
          </ac:picMkLst>
        </pc:picChg>
      </pc:sldChg>
    </pc:docChg>
  </pc:docChgLst>
  <pc:docChgLst>
    <pc:chgData name="Stewart Gale" userId="3647ddd2-6040-41ae-a96d-232c23482af8" providerId="ADAL" clId="{6CBB08D7-C551-4514-9F39-B9420DE79184}"/>
    <pc:docChg chg="undo custSel addSld modSld">
      <pc:chgData name="Stewart Gale" userId="3647ddd2-6040-41ae-a96d-232c23482af8" providerId="ADAL" clId="{6CBB08D7-C551-4514-9F39-B9420DE79184}" dt="2023-11-09T07:38:50.475" v="163" actId="1076"/>
      <pc:docMkLst>
        <pc:docMk/>
      </pc:docMkLst>
      <pc:sldChg chg="addSp delSp modSp mod">
        <pc:chgData name="Stewart Gale" userId="3647ddd2-6040-41ae-a96d-232c23482af8" providerId="ADAL" clId="{6CBB08D7-C551-4514-9F39-B9420DE79184}" dt="2023-11-09T07:34:17.079" v="115" actId="1076"/>
        <pc:sldMkLst>
          <pc:docMk/>
          <pc:sldMk cId="726531303" sldId="256"/>
        </pc:sldMkLst>
        <pc:spChg chg="del mod">
          <ac:chgData name="Stewart Gale" userId="3647ddd2-6040-41ae-a96d-232c23482af8" providerId="ADAL" clId="{6CBB08D7-C551-4514-9F39-B9420DE79184}" dt="2023-11-09T07:27:57.067" v="1" actId="478"/>
          <ac:spMkLst>
            <pc:docMk/>
            <pc:sldMk cId="726531303" sldId="256"/>
            <ac:spMk id="2" creationId="{57923D71-7080-25A5-049F-8E758CEF08BB}"/>
          </ac:spMkLst>
        </pc:spChg>
        <pc:spChg chg="del mod">
          <ac:chgData name="Stewart Gale" userId="3647ddd2-6040-41ae-a96d-232c23482af8" providerId="ADAL" clId="{6CBB08D7-C551-4514-9F39-B9420DE79184}" dt="2023-11-09T07:27:57.067" v="1" actId="478"/>
          <ac:spMkLst>
            <pc:docMk/>
            <pc:sldMk cId="726531303" sldId="256"/>
            <ac:spMk id="3" creationId="{9C7F749B-97DB-57D4-4D90-EB0223632407}"/>
          </ac:spMkLst>
        </pc:spChg>
        <pc:picChg chg="add mod modCrop">
          <ac:chgData name="Stewart Gale" userId="3647ddd2-6040-41ae-a96d-232c23482af8" providerId="ADAL" clId="{6CBB08D7-C551-4514-9F39-B9420DE79184}" dt="2023-11-09T07:34:17.079" v="115" actId="1076"/>
          <ac:picMkLst>
            <pc:docMk/>
            <pc:sldMk cId="726531303" sldId="256"/>
            <ac:picMk id="5" creationId="{7BDC9307-B4EF-7FEC-6D3B-CD7CC9C5ACF6}"/>
          </ac:picMkLst>
        </pc:picChg>
      </pc:sldChg>
      <pc:sldChg chg="addSp delSp modSp new mod">
        <pc:chgData name="Stewart Gale" userId="3647ddd2-6040-41ae-a96d-232c23482af8" providerId="ADAL" clId="{6CBB08D7-C551-4514-9F39-B9420DE79184}" dt="2023-11-09T07:30:41.673" v="53" actId="1076"/>
        <pc:sldMkLst>
          <pc:docMk/>
          <pc:sldMk cId="1266149721" sldId="257"/>
        </pc:sldMkLst>
        <pc:spChg chg="del">
          <ac:chgData name="Stewart Gale" userId="3647ddd2-6040-41ae-a96d-232c23482af8" providerId="ADAL" clId="{6CBB08D7-C551-4514-9F39-B9420DE79184}" dt="2023-11-09T07:30:17.391" v="11" actId="478"/>
          <ac:spMkLst>
            <pc:docMk/>
            <pc:sldMk cId="1266149721" sldId="257"/>
            <ac:spMk id="2" creationId="{327DA44D-B09A-4562-A3F7-0D657468185D}"/>
          </ac:spMkLst>
        </pc:spChg>
        <pc:spChg chg="del">
          <ac:chgData name="Stewart Gale" userId="3647ddd2-6040-41ae-a96d-232c23482af8" providerId="ADAL" clId="{6CBB08D7-C551-4514-9F39-B9420DE79184}" dt="2023-11-09T07:30:17.391" v="11" actId="478"/>
          <ac:spMkLst>
            <pc:docMk/>
            <pc:sldMk cId="1266149721" sldId="257"/>
            <ac:spMk id="3" creationId="{2ED8A1EF-921E-8A9A-E0AB-08757858A9B1}"/>
          </ac:spMkLst>
        </pc:spChg>
        <pc:spChg chg="add mod">
          <ac:chgData name="Stewart Gale" userId="3647ddd2-6040-41ae-a96d-232c23482af8" providerId="ADAL" clId="{6CBB08D7-C551-4514-9F39-B9420DE79184}" dt="2023-11-09T07:30:41.673" v="53" actId="1076"/>
          <ac:spMkLst>
            <pc:docMk/>
            <pc:sldMk cId="1266149721" sldId="257"/>
            <ac:spMk id="4" creationId="{01D49C03-67CF-F553-89C6-95DE115175BC}"/>
          </ac:spMkLst>
        </pc:spChg>
      </pc:sldChg>
      <pc:sldChg chg="addSp delSp modSp new mod">
        <pc:chgData name="Stewart Gale" userId="3647ddd2-6040-41ae-a96d-232c23482af8" providerId="ADAL" clId="{6CBB08D7-C551-4514-9F39-B9420DE79184}" dt="2023-11-09T07:32:11.552" v="83" actId="1076"/>
        <pc:sldMkLst>
          <pc:docMk/>
          <pc:sldMk cId="386681647" sldId="258"/>
        </pc:sldMkLst>
        <pc:spChg chg="del">
          <ac:chgData name="Stewart Gale" userId="3647ddd2-6040-41ae-a96d-232c23482af8" providerId="ADAL" clId="{6CBB08D7-C551-4514-9F39-B9420DE79184}" dt="2023-11-09T07:30:56.411" v="56" actId="478"/>
          <ac:spMkLst>
            <pc:docMk/>
            <pc:sldMk cId="386681647" sldId="258"/>
            <ac:spMk id="2" creationId="{B2AED7A0-6554-E288-631F-CCF6BB4F12CB}"/>
          </ac:spMkLst>
        </pc:spChg>
        <pc:spChg chg="del mod">
          <ac:chgData name="Stewart Gale" userId="3647ddd2-6040-41ae-a96d-232c23482af8" providerId="ADAL" clId="{6CBB08D7-C551-4514-9F39-B9420DE79184}" dt="2023-11-09T07:30:56.411" v="56" actId="478"/>
          <ac:spMkLst>
            <pc:docMk/>
            <pc:sldMk cId="386681647" sldId="258"/>
            <ac:spMk id="3" creationId="{7F8E5AFF-B825-AF4D-8154-0842F26A4E45}"/>
          </ac:spMkLst>
        </pc:spChg>
        <pc:picChg chg="add mod modCrop">
          <ac:chgData name="Stewart Gale" userId="3647ddd2-6040-41ae-a96d-232c23482af8" providerId="ADAL" clId="{6CBB08D7-C551-4514-9F39-B9420DE79184}" dt="2023-11-09T07:32:07.081" v="81" actId="1076"/>
          <ac:picMkLst>
            <pc:docMk/>
            <pc:sldMk cId="386681647" sldId="258"/>
            <ac:picMk id="5" creationId="{1A491820-5FE2-9BE8-34E8-FD258C5917C2}"/>
          </ac:picMkLst>
        </pc:picChg>
        <pc:picChg chg="add mod modCrop">
          <ac:chgData name="Stewart Gale" userId="3647ddd2-6040-41ae-a96d-232c23482af8" providerId="ADAL" clId="{6CBB08D7-C551-4514-9F39-B9420DE79184}" dt="2023-11-09T07:32:11.552" v="83" actId="1076"/>
          <ac:picMkLst>
            <pc:docMk/>
            <pc:sldMk cId="386681647" sldId="258"/>
            <ac:picMk id="6" creationId="{7987CCAB-5F2B-4BDA-6DB7-C2743F7E14B8}"/>
          </ac:picMkLst>
        </pc:picChg>
      </pc:sldChg>
      <pc:sldChg chg="addSp delSp modSp new mod">
        <pc:chgData name="Stewart Gale" userId="3647ddd2-6040-41ae-a96d-232c23482af8" providerId="ADAL" clId="{6CBB08D7-C551-4514-9F39-B9420DE79184}" dt="2023-11-09T07:32:31.279" v="89" actId="1076"/>
        <pc:sldMkLst>
          <pc:docMk/>
          <pc:sldMk cId="4023261003" sldId="259"/>
        </pc:sldMkLst>
        <pc:spChg chg="del">
          <ac:chgData name="Stewart Gale" userId="3647ddd2-6040-41ae-a96d-232c23482af8" providerId="ADAL" clId="{6CBB08D7-C551-4514-9F39-B9420DE79184}" dt="2023-11-09T07:31:18.736" v="64" actId="478"/>
          <ac:spMkLst>
            <pc:docMk/>
            <pc:sldMk cId="4023261003" sldId="259"/>
            <ac:spMk id="2" creationId="{3C11CFF2-D65C-AFC5-08FA-43F0144569A8}"/>
          </ac:spMkLst>
        </pc:spChg>
        <pc:spChg chg="del">
          <ac:chgData name="Stewart Gale" userId="3647ddd2-6040-41ae-a96d-232c23482af8" providerId="ADAL" clId="{6CBB08D7-C551-4514-9F39-B9420DE79184}" dt="2023-11-09T07:31:18.736" v="64" actId="478"/>
          <ac:spMkLst>
            <pc:docMk/>
            <pc:sldMk cId="4023261003" sldId="259"/>
            <ac:spMk id="3" creationId="{C61CB77E-0C32-0B05-09AF-6FE3DC684820}"/>
          </ac:spMkLst>
        </pc:spChg>
        <pc:picChg chg="add mod modCrop">
          <ac:chgData name="Stewart Gale" userId="3647ddd2-6040-41ae-a96d-232c23482af8" providerId="ADAL" clId="{6CBB08D7-C551-4514-9F39-B9420DE79184}" dt="2023-11-09T07:31:45.145" v="74" actId="1076"/>
          <ac:picMkLst>
            <pc:docMk/>
            <pc:sldMk cId="4023261003" sldId="259"/>
            <ac:picMk id="5" creationId="{04FB7646-04D9-CE10-B9F4-41BA67155996}"/>
          </ac:picMkLst>
        </pc:picChg>
        <pc:picChg chg="add mod modCrop">
          <ac:chgData name="Stewart Gale" userId="3647ddd2-6040-41ae-a96d-232c23482af8" providerId="ADAL" clId="{6CBB08D7-C551-4514-9F39-B9420DE79184}" dt="2023-11-09T07:32:31.279" v="89" actId="1076"/>
          <ac:picMkLst>
            <pc:docMk/>
            <pc:sldMk cId="4023261003" sldId="259"/>
            <ac:picMk id="6" creationId="{4D89B9A7-87AE-0F2D-4F23-83230149517D}"/>
          </ac:picMkLst>
        </pc:picChg>
      </pc:sldChg>
      <pc:sldChg chg="addSp delSp modSp new mod">
        <pc:chgData name="Stewart Gale" userId="3647ddd2-6040-41ae-a96d-232c23482af8" providerId="ADAL" clId="{6CBB08D7-C551-4514-9F39-B9420DE79184}" dt="2023-11-09T07:33:33.623" v="105" actId="14100"/>
        <pc:sldMkLst>
          <pc:docMk/>
          <pc:sldMk cId="3936203547" sldId="260"/>
        </pc:sldMkLst>
        <pc:spChg chg="del mod">
          <ac:chgData name="Stewart Gale" userId="3647ddd2-6040-41ae-a96d-232c23482af8" providerId="ADAL" clId="{6CBB08D7-C551-4514-9F39-B9420DE79184}" dt="2023-11-09T07:32:36.552" v="92" actId="478"/>
          <ac:spMkLst>
            <pc:docMk/>
            <pc:sldMk cId="3936203547" sldId="260"/>
            <ac:spMk id="2" creationId="{0B08D1A9-0E29-B32D-639E-2608E263CCF7}"/>
          </ac:spMkLst>
        </pc:spChg>
        <pc:spChg chg="del">
          <ac:chgData name="Stewart Gale" userId="3647ddd2-6040-41ae-a96d-232c23482af8" providerId="ADAL" clId="{6CBB08D7-C551-4514-9F39-B9420DE79184}" dt="2023-11-09T07:32:36.552" v="92" actId="478"/>
          <ac:spMkLst>
            <pc:docMk/>
            <pc:sldMk cId="3936203547" sldId="260"/>
            <ac:spMk id="3" creationId="{95282F2A-AF9E-B355-FA50-C64A5B8BABBB}"/>
          </ac:spMkLst>
        </pc:spChg>
        <pc:picChg chg="add mod modCrop">
          <ac:chgData name="Stewart Gale" userId="3647ddd2-6040-41ae-a96d-232c23482af8" providerId="ADAL" clId="{6CBB08D7-C551-4514-9F39-B9420DE79184}" dt="2023-11-09T07:33:04.099" v="97" actId="14100"/>
          <ac:picMkLst>
            <pc:docMk/>
            <pc:sldMk cId="3936203547" sldId="260"/>
            <ac:picMk id="5" creationId="{0BF0B5B2-348E-AE45-51DC-16D393ACC894}"/>
          </ac:picMkLst>
        </pc:picChg>
        <pc:picChg chg="add del">
          <ac:chgData name="Stewart Gale" userId="3647ddd2-6040-41ae-a96d-232c23482af8" providerId="ADAL" clId="{6CBB08D7-C551-4514-9F39-B9420DE79184}" dt="2023-11-09T07:33:09.039" v="99" actId="478"/>
          <ac:picMkLst>
            <pc:docMk/>
            <pc:sldMk cId="3936203547" sldId="260"/>
            <ac:picMk id="7" creationId="{FE74073D-FB65-45F1-9A79-72982781B6D9}"/>
          </ac:picMkLst>
        </pc:picChg>
        <pc:picChg chg="add mod modCrop">
          <ac:chgData name="Stewart Gale" userId="3647ddd2-6040-41ae-a96d-232c23482af8" providerId="ADAL" clId="{6CBB08D7-C551-4514-9F39-B9420DE79184}" dt="2023-11-09T07:33:33.623" v="105" actId="14100"/>
          <ac:picMkLst>
            <pc:docMk/>
            <pc:sldMk cId="3936203547" sldId="260"/>
            <ac:picMk id="8" creationId="{E0AF6D1D-3D1D-D07E-0A1D-5BCE52F49ABC}"/>
          </ac:picMkLst>
        </pc:picChg>
      </pc:sldChg>
      <pc:sldChg chg="addSp delSp modSp new mod">
        <pc:chgData name="Stewart Gale" userId="3647ddd2-6040-41ae-a96d-232c23482af8" providerId="ADAL" clId="{6CBB08D7-C551-4514-9F39-B9420DE79184}" dt="2023-11-09T07:34:37.728" v="121" actId="1076"/>
        <pc:sldMkLst>
          <pc:docMk/>
          <pc:sldMk cId="1271439044" sldId="261"/>
        </pc:sldMkLst>
        <pc:spChg chg="del">
          <ac:chgData name="Stewart Gale" userId="3647ddd2-6040-41ae-a96d-232c23482af8" providerId="ADAL" clId="{6CBB08D7-C551-4514-9F39-B9420DE79184}" dt="2023-11-09T07:33:38.479" v="107" actId="478"/>
          <ac:spMkLst>
            <pc:docMk/>
            <pc:sldMk cId="1271439044" sldId="261"/>
            <ac:spMk id="2" creationId="{47DE4D63-4A2B-00CE-C6D4-028D06B30B1D}"/>
          </ac:spMkLst>
        </pc:spChg>
        <pc:spChg chg="del">
          <ac:chgData name="Stewart Gale" userId="3647ddd2-6040-41ae-a96d-232c23482af8" providerId="ADAL" clId="{6CBB08D7-C551-4514-9F39-B9420DE79184}" dt="2023-11-09T07:33:38.479" v="107" actId="478"/>
          <ac:spMkLst>
            <pc:docMk/>
            <pc:sldMk cId="1271439044" sldId="261"/>
            <ac:spMk id="3" creationId="{ECB1B107-E1AE-4AA4-D0E2-C39EDD9C018A}"/>
          </ac:spMkLst>
        </pc:spChg>
        <pc:picChg chg="add mod modCrop">
          <ac:chgData name="Stewart Gale" userId="3647ddd2-6040-41ae-a96d-232c23482af8" providerId="ADAL" clId="{6CBB08D7-C551-4514-9F39-B9420DE79184}" dt="2023-11-09T07:34:00.295" v="112" actId="14100"/>
          <ac:picMkLst>
            <pc:docMk/>
            <pc:sldMk cId="1271439044" sldId="261"/>
            <ac:picMk id="5" creationId="{3558722D-070C-35A0-3AF7-D20A220F183C}"/>
          </ac:picMkLst>
        </pc:picChg>
        <pc:picChg chg="add mod modCrop">
          <ac:chgData name="Stewart Gale" userId="3647ddd2-6040-41ae-a96d-232c23482af8" providerId="ADAL" clId="{6CBB08D7-C551-4514-9F39-B9420DE79184}" dt="2023-11-09T07:34:37.728" v="121" actId="1076"/>
          <ac:picMkLst>
            <pc:docMk/>
            <pc:sldMk cId="1271439044" sldId="261"/>
            <ac:picMk id="6" creationId="{9E33B179-81DE-CF2E-BAF7-A409076582A2}"/>
          </ac:picMkLst>
        </pc:picChg>
      </pc:sldChg>
      <pc:sldChg chg="addSp delSp modSp new mod">
        <pc:chgData name="Stewart Gale" userId="3647ddd2-6040-41ae-a96d-232c23482af8" providerId="ADAL" clId="{6CBB08D7-C551-4514-9F39-B9420DE79184}" dt="2023-11-09T07:35:22.334" v="131" actId="14100"/>
        <pc:sldMkLst>
          <pc:docMk/>
          <pc:sldMk cId="2638136463" sldId="262"/>
        </pc:sldMkLst>
        <pc:spChg chg="del">
          <ac:chgData name="Stewart Gale" userId="3647ddd2-6040-41ae-a96d-232c23482af8" providerId="ADAL" clId="{6CBB08D7-C551-4514-9F39-B9420DE79184}" dt="2023-11-09T07:34:04.186" v="114" actId="478"/>
          <ac:spMkLst>
            <pc:docMk/>
            <pc:sldMk cId="2638136463" sldId="262"/>
            <ac:spMk id="2" creationId="{8F5C220B-DF66-FA47-9C1A-80A384749F1A}"/>
          </ac:spMkLst>
        </pc:spChg>
        <pc:spChg chg="del">
          <ac:chgData name="Stewart Gale" userId="3647ddd2-6040-41ae-a96d-232c23482af8" providerId="ADAL" clId="{6CBB08D7-C551-4514-9F39-B9420DE79184}" dt="2023-11-09T07:34:04.186" v="114" actId="478"/>
          <ac:spMkLst>
            <pc:docMk/>
            <pc:sldMk cId="2638136463" sldId="262"/>
            <ac:spMk id="3" creationId="{122D96CE-F821-771A-DF4F-BA0F738E498C}"/>
          </ac:spMkLst>
        </pc:spChg>
        <pc:picChg chg="add mod modCrop">
          <ac:chgData name="Stewart Gale" userId="3647ddd2-6040-41ae-a96d-232c23482af8" providerId="ADAL" clId="{6CBB08D7-C551-4514-9F39-B9420DE79184}" dt="2023-11-09T07:35:01.850" v="126" actId="14100"/>
          <ac:picMkLst>
            <pc:docMk/>
            <pc:sldMk cId="2638136463" sldId="262"/>
            <ac:picMk id="5" creationId="{9499B220-37D7-0F0A-F820-265BBF1FA093}"/>
          </ac:picMkLst>
        </pc:picChg>
        <pc:picChg chg="add mod modCrop">
          <ac:chgData name="Stewart Gale" userId="3647ddd2-6040-41ae-a96d-232c23482af8" providerId="ADAL" clId="{6CBB08D7-C551-4514-9F39-B9420DE79184}" dt="2023-11-09T07:35:22.334" v="131" actId="14100"/>
          <ac:picMkLst>
            <pc:docMk/>
            <pc:sldMk cId="2638136463" sldId="262"/>
            <ac:picMk id="6" creationId="{E6B4ED4B-5E36-85D5-58D0-059AEA17132D}"/>
          </ac:picMkLst>
        </pc:picChg>
      </pc:sldChg>
      <pc:sldChg chg="addSp delSp modSp new mod">
        <pc:chgData name="Stewart Gale" userId="3647ddd2-6040-41ae-a96d-232c23482af8" providerId="ADAL" clId="{6CBB08D7-C551-4514-9F39-B9420DE79184}" dt="2023-11-09T07:36:10.288" v="145" actId="14100"/>
        <pc:sldMkLst>
          <pc:docMk/>
          <pc:sldMk cId="3046183039" sldId="263"/>
        </pc:sldMkLst>
        <pc:spChg chg="del">
          <ac:chgData name="Stewart Gale" userId="3647ddd2-6040-41ae-a96d-232c23482af8" providerId="ADAL" clId="{6CBB08D7-C551-4514-9F39-B9420DE79184}" dt="2023-11-09T07:35:27.998" v="133" actId="478"/>
          <ac:spMkLst>
            <pc:docMk/>
            <pc:sldMk cId="3046183039" sldId="263"/>
            <ac:spMk id="2" creationId="{93DDA6F2-E9BC-30DE-3EA1-5FE9181CB34E}"/>
          </ac:spMkLst>
        </pc:spChg>
        <pc:spChg chg="del">
          <ac:chgData name="Stewart Gale" userId="3647ddd2-6040-41ae-a96d-232c23482af8" providerId="ADAL" clId="{6CBB08D7-C551-4514-9F39-B9420DE79184}" dt="2023-11-09T07:35:27.998" v="133" actId="478"/>
          <ac:spMkLst>
            <pc:docMk/>
            <pc:sldMk cId="3046183039" sldId="263"/>
            <ac:spMk id="3" creationId="{A3F602DF-B915-6893-D08C-ACFA249308D4}"/>
          </ac:spMkLst>
        </pc:spChg>
        <pc:picChg chg="add mod modCrop">
          <ac:chgData name="Stewart Gale" userId="3647ddd2-6040-41ae-a96d-232c23482af8" providerId="ADAL" clId="{6CBB08D7-C551-4514-9F39-B9420DE79184}" dt="2023-11-09T07:35:48.853" v="139" actId="1076"/>
          <ac:picMkLst>
            <pc:docMk/>
            <pc:sldMk cId="3046183039" sldId="263"/>
            <ac:picMk id="5" creationId="{9F25B5F3-268C-E151-15F9-EEFEF3D61B17}"/>
          </ac:picMkLst>
        </pc:picChg>
        <pc:picChg chg="add mod modCrop">
          <ac:chgData name="Stewart Gale" userId="3647ddd2-6040-41ae-a96d-232c23482af8" providerId="ADAL" clId="{6CBB08D7-C551-4514-9F39-B9420DE79184}" dt="2023-11-09T07:36:10.288" v="145" actId="14100"/>
          <ac:picMkLst>
            <pc:docMk/>
            <pc:sldMk cId="3046183039" sldId="263"/>
            <ac:picMk id="6" creationId="{C0DFED57-8298-227C-09E1-71ADA8E22778}"/>
          </ac:picMkLst>
        </pc:picChg>
      </pc:sldChg>
      <pc:sldChg chg="addSp delSp modSp new mod">
        <pc:chgData name="Stewart Gale" userId="3647ddd2-6040-41ae-a96d-232c23482af8" providerId="ADAL" clId="{6CBB08D7-C551-4514-9F39-B9420DE79184}" dt="2023-11-09T07:38:39.569" v="159" actId="1076"/>
        <pc:sldMkLst>
          <pc:docMk/>
          <pc:sldMk cId="3981079044" sldId="264"/>
        </pc:sldMkLst>
        <pc:spChg chg="del">
          <ac:chgData name="Stewart Gale" userId="3647ddd2-6040-41ae-a96d-232c23482af8" providerId="ADAL" clId="{6CBB08D7-C551-4514-9F39-B9420DE79184}" dt="2023-11-09T07:36:20.757" v="147" actId="478"/>
          <ac:spMkLst>
            <pc:docMk/>
            <pc:sldMk cId="3981079044" sldId="264"/>
            <ac:spMk id="2" creationId="{E04375DB-42E6-19A8-20A2-D0FDB6A0D2F8}"/>
          </ac:spMkLst>
        </pc:spChg>
        <pc:spChg chg="del">
          <ac:chgData name="Stewart Gale" userId="3647ddd2-6040-41ae-a96d-232c23482af8" providerId="ADAL" clId="{6CBB08D7-C551-4514-9F39-B9420DE79184}" dt="2023-11-09T07:36:20.757" v="147" actId="478"/>
          <ac:spMkLst>
            <pc:docMk/>
            <pc:sldMk cId="3981079044" sldId="264"/>
            <ac:spMk id="3" creationId="{69862A11-1324-CB85-41BA-037EC7AB63B9}"/>
          </ac:spMkLst>
        </pc:spChg>
        <pc:picChg chg="add mod modCrop">
          <ac:chgData name="Stewart Gale" userId="3647ddd2-6040-41ae-a96d-232c23482af8" providerId="ADAL" clId="{6CBB08D7-C551-4514-9F39-B9420DE79184}" dt="2023-11-09T07:38:39.569" v="159" actId="1076"/>
          <ac:picMkLst>
            <pc:docMk/>
            <pc:sldMk cId="3981079044" sldId="264"/>
            <ac:picMk id="5" creationId="{1EA6DA5E-DE50-D08D-3E2D-80466A34AC1B}"/>
          </ac:picMkLst>
        </pc:picChg>
      </pc:sldChg>
      <pc:sldChg chg="modSp add mod">
        <pc:chgData name="Stewart Gale" userId="3647ddd2-6040-41ae-a96d-232c23482af8" providerId="ADAL" clId="{6CBB08D7-C551-4514-9F39-B9420DE79184}" dt="2023-11-09T07:38:50.475" v="163" actId="1076"/>
        <pc:sldMkLst>
          <pc:docMk/>
          <pc:sldMk cId="3869351512" sldId="265"/>
        </pc:sldMkLst>
        <pc:picChg chg="mod modCrop">
          <ac:chgData name="Stewart Gale" userId="3647ddd2-6040-41ae-a96d-232c23482af8" providerId="ADAL" clId="{6CBB08D7-C551-4514-9F39-B9420DE79184}" dt="2023-11-09T07:38:50.475" v="163" actId="1076"/>
          <ac:picMkLst>
            <pc:docMk/>
            <pc:sldMk cId="3869351512" sldId="265"/>
            <ac:picMk id="5" creationId="{1EA6DA5E-DE50-D08D-3E2D-80466A34AC1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E4FF4-991C-D1F4-893A-3FCD5A73C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FB9C2-DF64-0A7C-CB66-B5348337E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B09E2-880E-1284-96DB-122F1B6DC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22BC6-8110-9DD3-B3EE-5562BBDA5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FD724-18EF-747B-540E-5F82FF78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45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FF52F-4FE7-52FF-E9DE-E5B8CEA38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7FDBE-F5D1-72FF-11D9-51556FECD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207D37-CA92-64EB-2F8D-79CCB44D3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6DA01-A140-A0DF-6BA3-3A8CC3935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D90EA-3F20-1BF2-1AC7-F4F3AEAA2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316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27666-7818-EB37-1746-C81300DD8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70C6E0-B399-E304-771C-C3558A4603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99006-13E9-B95A-87E4-74A656A30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1FF40-99BD-0486-FDFA-FFFC9FA47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7D0CA-068B-D085-EEAB-B17787057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513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A6BCA-51ED-7E22-9EA7-098419EC5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6550F-6FA9-0D24-417D-D0B7CDD07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2FA65-BEC7-6109-7F0B-E21D043B5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1A61B9-EA4D-B7E4-335E-789AFD842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CFBDE4-895A-C9C9-D89F-954EC9242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D7C8C-8F85-9859-D97B-9E9DB2BFD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916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D382C-2A66-E094-CFA7-C4E13D3A6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0A2988-1CF1-E716-FB79-ACBCD59AA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F9ECC-DCCB-0DE2-C5BE-5513D5ADC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937AB5-BEFF-2FD7-5C70-C310A9DDA6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EB3035-AFCD-ADD5-B99C-83736B4E71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78EC5F-607B-687B-AA50-434AD4C6D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50FE83-E0BC-D180-9676-CA712D851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BCBCEE-C97F-3102-867A-D7D50766C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918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D7BB9-BFA4-17FD-7629-8738245C7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B484E0-BDDC-B537-5A62-34487316B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D38E72-35DD-9904-EF28-9D8949F12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697593-34F1-0857-8F58-9310401B7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110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A161C7-701C-D7AA-8780-DB9DDD80C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10BC2B-FAF8-8962-D661-EED44B39E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90522-30F5-97A0-B235-33513B94D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629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0E850-B256-B030-634A-12BA07359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C89C2-7918-C45A-924C-8E2746F6B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ABC3F-C984-D04C-C5A4-631E7B418E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849F17-1312-CAF2-5CDF-9F7748F5C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033FD-75EC-A6F0-D952-AFD97B8B1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784241-E7C1-0F3E-8285-87035755C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227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2F645-AEFC-6E87-555A-3164F9BBE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2F9C40-AD39-5BC8-23D4-0E5DD2E7F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0E899-B7F6-B149-F1DC-36A0624E97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0D947B-B62D-D250-3C25-D3477A835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04B965-FA30-DF49-7A91-4A172357C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4A695B-9B70-0440-6887-6212A5C18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01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CBA02-80FF-ECA2-F6F3-7B4C3078E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5C6DF8-CC8C-4D3F-FE88-848ACC3D3C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ED1AD-BE97-210F-3C5A-749068A6F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06EA0-B8AE-277D-8A80-CFE927B63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3BF2A7-DB56-F008-43F0-792A9F93E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964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401CE6-9B52-E2D9-05A4-F53A9C9817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BF8A1-29FF-5029-EA6D-86827C4DC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40602-35A2-8B4B-CA6D-87F35C580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04CCF-205B-7170-101D-76A2DB03F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18F06-0747-79EC-68C4-A5C413C1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35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FB0006-4F86-F0B6-28FD-128FC7284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C2FFB-BB56-9E7C-5935-5FC205ACA5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49831-C92C-03CF-03DF-88B9824F01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83C76-2D9D-45FA-8A4D-FD55D01DD469}" type="datetimeFigureOut">
              <a:rPr lang="en-GB" smtClean="0"/>
              <a:t>09/11/2023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4D01C4-399F-A536-7691-3DBF92B71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B1827-5072-E44E-A34F-9EBD55C6D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4003E-6F10-4117-BDA1-C0DD4040D2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8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786A87-8903-8CC5-93FF-7E99270E1D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28" t="15133" r="9900" b="11248"/>
          <a:stretch/>
        </p:blipFill>
        <p:spPr>
          <a:xfrm>
            <a:off x="112197" y="56097"/>
            <a:ext cx="11960127" cy="6728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3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1D49C03-67CF-F553-89C6-95DE115175BC}"/>
              </a:ext>
            </a:extLst>
          </p:cNvPr>
          <p:cNvSpPr txBox="1"/>
          <p:nvPr/>
        </p:nvSpPr>
        <p:spPr>
          <a:xfrm>
            <a:off x="2513197" y="2025143"/>
            <a:ext cx="75620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266149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491820-5FE2-9BE8-34E8-FD258C5917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643" t="33437" r="58598" b="30143"/>
          <a:stretch/>
        </p:blipFill>
        <p:spPr>
          <a:xfrm>
            <a:off x="205107" y="138472"/>
            <a:ext cx="6344747" cy="62220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87CCAB-5F2B-4BDA-6DB7-C2743F7E14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" r="80535" b="94141"/>
          <a:stretch/>
        </p:blipFill>
        <p:spPr>
          <a:xfrm>
            <a:off x="6549854" y="200180"/>
            <a:ext cx="5278837" cy="926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81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FB7646-04D9-CE10-B9F4-41BA671559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895" t="33333" r="21828" b="29687"/>
          <a:stretch/>
        </p:blipFill>
        <p:spPr>
          <a:xfrm>
            <a:off x="171449" y="77816"/>
            <a:ext cx="6872288" cy="67023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89B9A7-87AE-0F2D-4F23-8323014951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" t="50000" r="77783" b="45289"/>
          <a:stretch/>
        </p:blipFill>
        <p:spPr>
          <a:xfrm>
            <a:off x="6691324" y="285751"/>
            <a:ext cx="5329227" cy="63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61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F0B5B2-348E-AE45-51DC-16D393ACC8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52" t="29896" r="58426" b="33750"/>
          <a:stretch/>
        </p:blipFill>
        <p:spPr>
          <a:xfrm>
            <a:off x="200025" y="114300"/>
            <a:ext cx="6850856" cy="67161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AF6D1D-3D1D-D07E-0A1D-5BCE52F49A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25" r="55370" b="92237"/>
          <a:stretch/>
        </p:blipFill>
        <p:spPr>
          <a:xfrm>
            <a:off x="6686549" y="114299"/>
            <a:ext cx="5332907" cy="110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203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58722D-070C-35A0-3AF7-D20A220F18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63" t="29792" r="22246" b="34479"/>
          <a:stretch/>
        </p:blipFill>
        <p:spPr>
          <a:xfrm>
            <a:off x="207169" y="78581"/>
            <a:ext cx="6843712" cy="65753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E33B179-81DE-CF2E-BAF7-A409076582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51" t="52762" r="53633" b="43132"/>
          <a:stretch/>
        </p:blipFill>
        <p:spPr>
          <a:xfrm>
            <a:off x="6779418" y="204087"/>
            <a:ext cx="5294926" cy="76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439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99B220-37D7-0F0A-F820-265BBF1FA0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21" t="26562" r="58565" b="37396"/>
          <a:stretch/>
        </p:blipFill>
        <p:spPr>
          <a:xfrm>
            <a:off x="121443" y="71437"/>
            <a:ext cx="6785385" cy="66508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B4ED4B-5E36-85D5-58D0-059AEA1713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526" r="26953" b="92506"/>
          <a:stretch/>
        </p:blipFill>
        <p:spPr>
          <a:xfrm>
            <a:off x="6643688" y="222020"/>
            <a:ext cx="5290338" cy="1040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136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25B5F3-268C-E151-15F9-EEFEF3D61B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2962" t="26562" r="22038" b="36771"/>
          <a:stretch/>
        </p:blipFill>
        <p:spPr>
          <a:xfrm>
            <a:off x="0" y="85724"/>
            <a:ext cx="6926191" cy="67722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DFED57-8298-227C-09E1-71ADA8E227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627" t="50113" r="25901" b="42275"/>
          <a:stretch/>
        </p:blipFill>
        <p:spPr>
          <a:xfrm>
            <a:off x="6622256" y="142876"/>
            <a:ext cx="5440976" cy="104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183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A6DA5E-DE50-D08D-3E2D-80466A34AC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19" t="21679" r="52809" b="28759"/>
          <a:stretch/>
        </p:blipFill>
        <p:spPr>
          <a:xfrm>
            <a:off x="190733" y="77015"/>
            <a:ext cx="7197395" cy="67039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9BBE04-5700-BB28-D047-F84BDF2205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273" r="27715" b="1818"/>
          <a:stretch/>
        </p:blipFill>
        <p:spPr>
          <a:xfrm>
            <a:off x="6545393" y="3165338"/>
            <a:ext cx="5237248" cy="52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079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A6DA5E-DE50-D08D-3E2D-80466A34AC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965" t="21491" r="18169" b="23279"/>
          <a:stretch/>
        </p:blipFill>
        <p:spPr>
          <a:xfrm>
            <a:off x="207562" y="89698"/>
            <a:ext cx="6142750" cy="667860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1C7D325-64E2-3BCC-9347-B5311B08D2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965" t="79721" r="33985" b="16280"/>
          <a:stretch/>
        </p:blipFill>
        <p:spPr>
          <a:xfrm>
            <a:off x="6096000" y="3180766"/>
            <a:ext cx="5393159" cy="79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3515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2023-11-09T07:25:50Z</dcterms:created>
  <dcterms:modified xsi:type="dcterms:W3CDTF">2023-11-09T08:02:47Z</dcterms:modified>
</cp:coreProperties>
</file>