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260" r:id="rId4"/>
    <p:sldId id="256" r:id="rId5"/>
    <p:sldId id="261" r:id="rId6"/>
    <p:sldId id="259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3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B727-DA0E-45F7-A43B-DBC8D4F99860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EDBD-B8A1-4455-9A0F-9257D5708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012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B727-DA0E-45F7-A43B-DBC8D4F99860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EDBD-B8A1-4455-9A0F-9257D5708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9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B727-DA0E-45F7-A43B-DBC8D4F99860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EDBD-B8A1-4455-9A0F-9257D5708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254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B727-DA0E-45F7-A43B-DBC8D4F99860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EDBD-B8A1-4455-9A0F-9257D5708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B727-DA0E-45F7-A43B-DBC8D4F99860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EDBD-B8A1-4455-9A0F-9257D5708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502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B727-DA0E-45F7-A43B-DBC8D4F99860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EDBD-B8A1-4455-9A0F-9257D5708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265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B727-DA0E-45F7-A43B-DBC8D4F99860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EDBD-B8A1-4455-9A0F-9257D5708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626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B727-DA0E-45F7-A43B-DBC8D4F99860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EDBD-B8A1-4455-9A0F-9257D5708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77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B727-DA0E-45F7-A43B-DBC8D4F99860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EDBD-B8A1-4455-9A0F-9257D5708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172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B727-DA0E-45F7-A43B-DBC8D4F99860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EDBD-B8A1-4455-9A0F-9257D5708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53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AB727-DA0E-45F7-A43B-DBC8D4F99860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EDBD-B8A1-4455-9A0F-9257D5708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983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AB727-DA0E-45F7-A43B-DBC8D4F99860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EEDBD-B8A1-4455-9A0F-9257D5708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83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0867" t="11316" r="31177" b="8882"/>
          <a:stretch/>
        </p:blipFill>
        <p:spPr>
          <a:xfrm>
            <a:off x="609600" y="38793"/>
            <a:ext cx="5181599" cy="67166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0446" t="10526" r="31506" b="9540"/>
          <a:stretch/>
        </p:blipFill>
        <p:spPr>
          <a:xfrm>
            <a:off x="6353695" y="0"/>
            <a:ext cx="5278582" cy="675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65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44436" y="2173719"/>
            <a:ext cx="791371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66810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351" t="10998" r="52452" b="73314"/>
          <a:stretch/>
        </p:blipFill>
        <p:spPr>
          <a:xfrm>
            <a:off x="609599" y="193964"/>
            <a:ext cx="11000985" cy="306462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50023"/>
          <a:stretch/>
        </p:blipFill>
        <p:spPr>
          <a:xfrm>
            <a:off x="609599" y="3485803"/>
            <a:ext cx="11004234" cy="29981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" y="193964"/>
            <a:ext cx="487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1)</a:t>
            </a:r>
            <a:endParaRPr lang="en-GB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21920" y="3399906"/>
            <a:ext cx="487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</a:t>
            </a:r>
            <a:r>
              <a:rPr lang="en-GB" sz="2400" b="1" dirty="0" smtClean="0"/>
              <a:t>)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69762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933" t="41252" r="51981" b="42572"/>
          <a:stretch/>
        </p:blipFill>
        <p:spPr>
          <a:xfrm>
            <a:off x="614178" y="260466"/>
            <a:ext cx="11156644" cy="31255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1933" t="57284" r="51981" b="27312"/>
          <a:stretch/>
        </p:blipFill>
        <p:spPr>
          <a:xfrm>
            <a:off x="614178" y="3596640"/>
            <a:ext cx="11156644" cy="29764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3840" y="260466"/>
            <a:ext cx="487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3)</a:t>
            </a:r>
            <a:endParaRPr lang="en-GB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43840" y="3549535"/>
            <a:ext cx="487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4)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67534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933" t="72372" r="51981" b="12552"/>
          <a:stretch/>
        </p:blipFill>
        <p:spPr>
          <a:xfrm>
            <a:off x="409130" y="221673"/>
            <a:ext cx="11461229" cy="29925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1635" t="10232" r="13411" b="74793"/>
          <a:stretch/>
        </p:blipFill>
        <p:spPr>
          <a:xfrm>
            <a:off x="581183" y="3300635"/>
            <a:ext cx="11123137" cy="29782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920" y="193964"/>
            <a:ext cx="487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</a:t>
            </a:r>
            <a:r>
              <a:rPr lang="en-GB" sz="2400" b="1" dirty="0" smtClean="0"/>
              <a:t>)</a:t>
            </a:r>
            <a:endParaRPr lang="en-GB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21920" y="3455324"/>
            <a:ext cx="487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6)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34491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0821" t="24848" r="12851" b="44206"/>
          <a:stretch/>
        </p:blipFill>
        <p:spPr>
          <a:xfrm>
            <a:off x="331303" y="360217"/>
            <a:ext cx="11417351" cy="60787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463" y="288175"/>
            <a:ext cx="487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</a:t>
            </a:r>
            <a:r>
              <a:rPr lang="en-GB" sz="2400" b="1" dirty="0" smtClean="0"/>
              <a:t>)</a:t>
            </a:r>
            <a:endParaRPr lang="en-GB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2881" y="3172691"/>
            <a:ext cx="487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8)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09973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0821" t="55520" r="13313" b="13502"/>
          <a:stretch/>
        </p:blipFill>
        <p:spPr>
          <a:xfrm>
            <a:off x="370098" y="371301"/>
            <a:ext cx="11179052" cy="60350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19" y="302875"/>
            <a:ext cx="487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9</a:t>
            </a:r>
            <a:r>
              <a:rPr lang="en-GB" sz="2400" b="1" dirty="0" smtClean="0"/>
              <a:t>)</a:t>
            </a:r>
            <a:endParaRPr lang="en-GB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8792" y="3239193"/>
            <a:ext cx="653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10)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27520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21</Words>
  <Application>Microsoft Office PowerPoint</Application>
  <PresentationFormat>Widescreen</PresentationFormat>
  <Paragraphs>11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2016-05-25T08:16:15Z</dcterms:created>
  <dcterms:modified xsi:type="dcterms:W3CDTF">2020-04-12T17:17:52Z</dcterms:modified>
</cp:coreProperties>
</file>