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3" r:id="rId4"/>
    <p:sldId id="261" r:id="rId5"/>
    <p:sldId id="262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FAD530-0304-4A28-AFD3-8918102E44AE}" v="6" dt="2022-09-19T07:20:33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09" autoAdjust="0"/>
  </p:normalViewPr>
  <p:slideViewPr>
    <p:cSldViewPr>
      <p:cViewPr varScale="1">
        <p:scale>
          <a:sx n="87" d="100"/>
          <a:sy n="87" d="100"/>
        </p:scale>
        <p:origin x="66" y="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FFAD530-0304-4A28-AFD3-8918102E44AE}"/>
    <pc:docChg chg="modSld modMainMaster">
      <pc:chgData name="Stewart Gale" userId="3647ddd2-6040-41ae-a96d-232c23482af8" providerId="ADAL" clId="{FFFAD530-0304-4A28-AFD3-8918102E44AE}" dt="2022-09-19T07:20:33.523" v="32"/>
      <pc:docMkLst>
        <pc:docMk/>
      </pc:docMkLst>
      <pc:sldChg chg="modSp">
        <pc:chgData name="Stewart Gale" userId="3647ddd2-6040-41ae-a96d-232c23482af8" providerId="ADAL" clId="{FFFAD530-0304-4A28-AFD3-8918102E44AE}" dt="2022-09-19T07:20:33.523" v="32"/>
        <pc:sldMkLst>
          <pc:docMk/>
          <pc:sldMk cId="3863618869" sldId="256"/>
        </pc:sldMkLst>
        <pc:picChg chg="mod">
          <ac:chgData name="Stewart Gale" userId="3647ddd2-6040-41ae-a96d-232c23482af8" providerId="ADAL" clId="{FFFAD530-0304-4A28-AFD3-8918102E44AE}" dt="2022-09-19T07:20:33.523" v="32"/>
          <ac:picMkLst>
            <pc:docMk/>
            <pc:sldMk cId="3863618869" sldId="256"/>
            <ac:picMk id="1026" creationId="{00000000-0000-0000-0000-000000000000}"/>
          </ac:picMkLst>
        </pc:picChg>
      </pc:sldChg>
      <pc:sldChg chg="modSp">
        <pc:chgData name="Stewart Gale" userId="3647ddd2-6040-41ae-a96d-232c23482af8" providerId="ADAL" clId="{FFFAD530-0304-4A28-AFD3-8918102E44AE}" dt="2022-09-19T07:20:33.523" v="32"/>
        <pc:sldMkLst>
          <pc:docMk/>
          <pc:sldMk cId="948616882" sldId="259"/>
        </pc:sldMkLst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948616882" sldId="259"/>
            <ac:spMk id="16" creationId="{00000000-0000-0000-0000-000000000000}"/>
          </ac:spMkLst>
        </pc:spChg>
        <pc:picChg chg="mod">
          <ac:chgData name="Stewart Gale" userId="3647ddd2-6040-41ae-a96d-232c23482af8" providerId="ADAL" clId="{FFFAD530-0304-4A28-AFD3-8918102E44AE}" dt="2022-09-19T07:20:33.523" v="32"/>
          <ac:picMkLst>
            <pc:docMk/>
            <pc:sldMk cId="948616882" sldId="259"/>
            <ac:picMk id="3074" creationId="{00000000-0000-0000-0000-000000000000}"/>
          </ac:picMkLst>
        </pc:picChg>
      </pc:sldChg>
      <pc:sldChg chg="modSp mod">
        <pc:chgData name="Stewart Gale" userId="3647ddd2-6040-41ae-a96d-232c23482af8" providerId="ADAL" clId="{FFFAD530-0304-4A28-AFD3-8918102E44AE}" dt="2022-09-19T07:20:33.523" v="32"/>
        <pc:sldMkLst>
          <pc:docMk/>
          <pc:sldMk cId="3788500072" sldId="261"/>
        </pc:sldMkLst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2" creationId="{0F4B80E6-D6D9-45C4-A779-3EFC28BFF9AE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3" creationId="{F5904BA9-8228-4AB2-A9C0-FF73DCD211C2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4" creationId="{8387CA0D-18AA-4BE5-AF1B-74FAE4D68F34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5" creationId="{58D12490-8D01-46CF-8361-5F5ED9F52CFA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6" creationId="{4FED66E1-4425-47B5-A45E-1A20BB4D7EA8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7" creationId="{11873571-ECF3-47E0-907F-62033AB35467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8" creationId="{D66A7566-4A86-49BD-8DA9-500E7AB39AA5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9" creationId="{14FF3724-725D-4541-ADA8-7CACF3E2E21F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10" creationId="{53057C2B-7102-4A69-A5F8-C5FDDF20CBB9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11" creationId="{0680A9EC-7803-4453-AD7D-756C131C1916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3788500072" sldId="261"/>
            <ac:spMk id="12" creationId="{228669C1-FA5D-4A67-A6AC-8C43DED36347}"/>
          </ac:spMkLst>
        </pc:spChg>
      </pc:sldChg>
      <pc:sldChg chg="modSp mod">
        <pc:chgData name="Stewart Gale" userId="3647ddd2-6040-41ae-a96d-232c23482af8" providerId="ADAL" clId="{FFFAD530-0304-4A28-AFD3-8918102E44AE}" dt="2022-09-19T07:20:33.523" v="32"/>
        <pc:sldMkLst>
          <pc:docMk/>
          <pc:sldMk cId="4012652560" sldId="262"/>
        </pc:sldMkLst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2" creationId="{B23FA278-D626-4165-A1C2-32FF9359FFC4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3" creationId="{0756C4A1-82D6-4A5E-8D1D-B4D2C5B2413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4" creationId="{814D1CB0-D1E5-4073-9317-E839F9259D9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5" creationId="{F4A4B80F-AB0E-4408-B93A-AD704AF6BB4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6" creationId="{4B170863-143D-4210-A702-16443469519C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7" creationId="{36455833-AD8B-4345-A429-7386D82978AA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8" creationId="{49C7FB31-3B03-49E6-BE8B-35CBFA71B916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9" creationId="{F005751A-5749-404C-AD2E-44364A4F7853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10" creationId="{04F8BBD9-4054-491E-914E-ACB6658F3EAF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11" creationId="{83B46CF9-DAA7-4899-A81F-14996023EFAB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4012652560" sldId="262"/>
            <ac:spMk id="12" creationId="{119BF6E5-314B-40B9-82F9-83972508EF3B}"/>
          </ac:spMkLst>
        </pc:spChg>
      </pc:sldChg>
      <pc:sldChg chg="modSp">
        <pc:chgData name="Stewart Gale" userId="3647ddd2-6040-41ae-a96d-232c23482af8" providerId="ADAL" clId="{FFFAD530-0304-4A28-AFD3-8918102E44AE}" dt="2022-09-19T07:20:33.523" v="32"/>
        <pc:sldMkLst>
          <pc:docMk/>
          <pc:sldMk cId="2347721893" sldId="263"/>
        </pc:sldMkLst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2347721893" sldId="263"/>
            <ac:spMk id="4" creationId="{00000000-0000-0000-0000-000000000000}"/>
          </ac:spMkLst>
        </pc:spChg>
      </pc:sldChg>
      <pc:sldChg chg="modSp">
        <pc:chgData name="Stewart Gale" userId="3647ddd2-6040-41ae-a96d-232c23482af8" providerId="ADAL" clId="{FFFAD530-0304-4A28-AFD3-8918102E44AE}" dt="2022-09-19T07:20:33.523" v="32"/>
        <pc:sldMkLst>
          <pc:docMk/>
          <pc:sldMk cId="223390241" sldId="264"/>
        </pc:sldMkLst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223390241" sldId="264"/>
            <ac:spMk id="27" creationId="{1D92D80C-4349-4C46-9DB5-9FF0A06F4966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k cId="223390241" sldId="264"/>
            <ac:spMk id="28" creationId="{ED828D91-68A6-4C00-97A3-420FB57BFB2C}"/>
          </ac:spMkLst>
        </pc:spChg>
      </pc:sldChg>
      <pc:sldMasterChg chg="modSp modSldLayout">
        <pc:chgData name="Stewart Gale" userId="3647ddd2-6040-41ae-a96d-232c23482af8" providerId="ADAL" clId="{FFFAD530-0304-4A28-AFD3-8918102E44AE}" dt="2022-09-19T07:20:33.523" v="32"/>
        <pc:sldMasterMkLst>
          <pc:docMk/>
          <pc:sldMasterMk cId="2527607177" sldId="2147483648"/>
        </pc:sldMasterMkLst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asterMk cId="2527607177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asterMk cId="2527607177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asterMk cId="2527607177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asterMk cId="2527607177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FFFAD530-0304-4A28-AFD3-8918102E44AE}" dt="2022-09-19T07:20:33.523" v="32"/>
          <ac:spMkLst>
            <pc:docMk/>
            <pc:sldMasterMk cId="2527607177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2264074990" sldId="2147483649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2264074990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2264074990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454274886" sldId="2147483651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454274886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454274886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150756389" sldId="2147483652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150756389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150756389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939654762" sldId="2147483653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939654762" sldId="214748365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939654762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939654762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939654762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939654762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3401000357" sldId="2147483656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3401000357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3401000357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3401000357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1968745785" sldId="2147483657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1968745785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1968745785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1968745785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FFFAD530-0304-4A28-AFD3-8918102E44AE}" dt="2022-09-19T07:20:33.523" v="32"/>
          <pc:sldLayoutMkLst>
            <pc:docMk/>
            <pc:sldMasterMk cId="2527607177" sldId="2147483648"/>
            <pc:sldLayoutMk cId="3307098041" sldId="2147483659"/>
          </pc:sldLayoutMkLst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3307098041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FFFAD530-0304-4A28-AFD3-8918102E44AE}" dt="2022-09-19T07:20:33.523" v="32"/>
            <ac:spMkLst>
              <pc:docMk/>
              <pc:sldMasterMk cId="2527607177" sldId="2147483648"/>
              <pc:sldLayoutMk cId="3307098041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07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22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27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33601"/>
            <a:ext cx="40132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601" y="2133601"/>
            <a:ext cx="40132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5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65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7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23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00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74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18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6714"/>
            <a:ext cx="2057401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366714"/>
            <a:ext cx="5969001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09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0E7E-F765-4F54-9E85-843183E69E69}" type="datetimeFigureOut">
              <a:rPr lang="en-GB" smtClean="0"/>
              <a:t>19/09/2022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C3195-16B8-4F21-85B2-87F5A131C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60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D92D80C-4349-4C46-9DB5-9FF0A06F4966}"/>
                  </a:ext>
                </a:extLst>
              </p:cNvPr>
              <p:cNvSpPr txBox="1"/>
              <p:nvPr/>
            </p:nvSpPr>
            <p:spPr>
              <a:xfrm>
                <a:off x="1703512" y="64499"/>
                <a:ext cx="4094470" cy="6487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800" dirty="0"/>
                  <a:t> more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800" dirty="0"/>
                  <a:t> less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800" dirty="0"/>
                  <a:t> less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800" dirty="0"/>
                  <a:t> lots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19</m:t>
                    </m:r>
                  </m:oMath>
                </a14:m>
                <a:r>
                  <a:rPr lang="en-GB" sz="2800" dirty="0"/>
                  <a:t> lots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divided by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19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shared between 19</a:t>
                </a:r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less than 19</a:t>
                </a:r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less than 3</a:t>
                </a:r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less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D92D80C-4349-4C46-9DB5-9FF0A06F4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64499"/>
                <a:ext cx="4094470" cy="6487738"/>
              </a:xfrm>
              <a:prstGeom prst="rect">
                <a:avLst/>
              </a:prstGeom>
              <a:blipFill>
                <a:blip r:embed="rId2"/>
                <a:stretch>
                  <a:fillRect l="-3125" b="-1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D828D91-68A6-4C00-97A3-420FB57BFB2C}"/>
                  </a:ext>
                </a:extLst>
              </p:cNvPr>
              <p:cNvSpPr txBox="1"/>
              <p:nvPr/>
            </p:nvSpPr>
            <p:spPr>
              <a:xfrm>
                <a:off x="5728006" y="64616"/>
                <a:ext cx="4939994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more than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dirty="0"/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multiplied by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dirty="0"/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divided by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dirty="0"/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divided by 3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divided by 3 and then add 2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divided by 3 and then subtract 2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lots of 3 and then subtract 2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lots of 3 and then squared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lots of 3 squared 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squared and then multiply by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D828D91-68A6-4C00-97A3-420FB57BF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006" y="64616"/>
                <a:ext cx="4939994" cy="5632311"/>
              </a:xfrm>
              <a:prstGeom prst="rect">
                <a:avLst/>
              </a:prstGeom>
              <a:blipFill>
                <a:blip r:embed="rId3"/>
                <a:stretch>
                  <a:fillRect l="-1975" r="-1728" b="-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39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t="9659" r="23940" b="10606"/>
          <a:stretch/>
        </p:blipFill>
        <p:spPr bwMode="auto">
          <a:xfrm>
            <a:off x="1703513" y="0"/>
            <a:ext cx="8028385" cy="675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61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1584" y="2204865"/>
            <a:ext cx="7560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4772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4B80E6-D6D9-45C4-A779-3EFC28BFF9AE}"/>
                  </a:ext>
                </a:extLst>
              </p:cNvPr>
              <p:cNvSpPr txBox="1"/>
              <p:nvPr/>
            </p:nvSpPr>
            <p:spPr>
              <a:xfrm>
                <a:off x="3430474" y="84911"/>
                <a:ext cx="5257800" cy="6555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800" dirty="0"/>
                  <a:t> more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800" dirty="0"/>
                  <a:t> less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800" dirty="0"/>
                  <a:t> less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800" dirty="0"/>
                  <a:t> lots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19</m:t>
                    </m:r>
                  </m:oMath>
                </a14:m>
                <a:r>
                  <a:rPr lang="en-GB" sz="2800" dirty="0"/>
                  <a:t> lots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divided by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19</m:t>
                    </m:r>
                  </m:oMath>
                </a14:m>
                <a:endParaRPr lang="en-GB" sz="2800" dirty="0"/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shared between 19</a:t>
                </a:r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less than 19</a:t>
                </a:r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less than 3</a:t>
                </a:r>
              </a:p>
              <a:p>
                <a:pPr marL="514350" indent="-514350">
                  <a:lnSpc>
                    <a:spcPct val="150000"/>
                  </a:lnSpc>
                  <a:buClr>
                    <a:srgbClr val="007FFF"/>
                  </a:buClr>
                  <a:buFontTx/>
                  <a:buAutoNum type="arabicParenR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less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F4B80E6-D6D9-45C4-A779-3EFC28BFF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0474" y="84911"/>
                <a:ext cx="5257800" cy="6555641"/>
              </a:xfrm>
              <a:prstGeom prst="rect">
                <a:avLst/>
              </a:prstGeom>
              <a:blipFill>
                <a:blip r:embed="rId2"/>
                <a:stretch>
                  <a:fillRect l="-2436" b="-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904BA9-8228-4AB2-A9C0-FF73DCD211C2}"/>
                  </a:ext>
                </a:extLst>
              </p:cNvPr>
              <p:cNvSpPr txBox="1"/>
              <p:nvPr/>
            </p:nvSpPr>
            <p:spPr>
              <a:xfrm>
                <a:off x="6807520" y="282338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904BA9-8228-4AB2-A9C0-FF73DCD21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520" y="282338"/>
                <a:ext cx="158980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87CA0D-18AA-4BE5-AF1B-74FAE4D68F34}"/>
                  </a:ext>
                </a:extLst>
              </p:cNvPr>
              <p:cNvSpPr txBox="1"/>
              <p:nvPr/>
            </p:nvSpPr>
            <p:spPr>
              <a:xfrm>
                <a:off x="6807520" y="933502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87CA0D-18AA-4BE5-AF1B-74FAE4D68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520" y="933502"/>
                <a:ext cx="1589809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D12490-8D01-46CF-8361-5F5ED9F52CFA}"/>
                  </a:ext>
                </a:extLst>
              </p:cNvPr>
              <p:cNvSpPr txBox="1"/>
              <p:nvPr/>
            </p:nvSpPr>
            <p:spPr>
              <a:xfrm>
                <a:off x="6807519" y="1584666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D12490-8D01-46CF-8361-5F5ED9F52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519" y="1584666"/>
                <a:ext cx="158980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ED66E1-4425-47B5-A45E-1A20BB4D7EA8}"/>
                  </a:ext>
                </a:extLst>
              </p:cNvPr>
              <p:cNvSpPr txBox="1"/>
              <p:nvPr/>
            </p:nvSpPr>
            <p:spPr>
              <a:xfrm>
                <a:off x="6807519" y="2223270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ED66E1-4425-47B5-A45E-1A20BB4D7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519" y="2223270"/>
                <a:ext cx="158980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873571-ECF3-47E0-907F-62033AB35467}"/>
                  </a:ext>
                </a:extLst>
              </p:cNvPr>
              <p:cNvSpPr txBox="1"/>
              <p:nvPr/>
            </p:nvSpPr>
            <p:spPr>
              <a:xfrm>
                <a:off x="6807519" y="2787588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873571-ECF3-47E0-907F-62033AB3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519" y="2787588"/>
                <a:ext cx="158980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6A7566-4A86-49BD-8DA9-500E7AB39AA5}"/>
                  </a:ext>
                </a:extLst>
              </p:cNvPr>
              <p:cNvSpPr txBox="1"/>
              <p:nvPr/>
            </p:nvSpPr>
            <p:spPr>
              <a:xfrm>
                <a:off x="6890943" y="3359428"/>
                <a:ext cx="1589809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6A7566-4A86-49BD-8DA9-500E7AB39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943" y="3359428"/>
                <a:ext cx="1589809" cy="8302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FF3724-725D-4541-ADA8-7CACF3E2E21F}"/>
                  </a:ext>
                </a:extLst>
              </p:cNvPr>
              <p:cNvSpPr txBox="1"/>
              <p:nvPr/>
            </p:nvSpPr>
            <p:spPr>
              <a:xfrm>
                <a:off x="7685848" y="3925290"/>
                <a:ext cx="1589809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FF3724-725D-4541-ADA8-7CACF3E2E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5848" y="3925290"/>
                <a:ext cx="1589809" cy="83029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057C2B-7102-4A69-A5F8-C5FDDF20CBB9}"/>
                  </a:ext>
                </a:extLst>
              </p:cNvPr>
              <p:cNvSpPr txBox="1"/>
              <p:nvPr/>
            </p:nvSpPr>
            <p:spPr>
              <a:xfrm>
                <a:off x="7098466" y="4783547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3057C2B-7102-4A69-A5F8-C5FDDF20C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8466" y="4783547"/>
                <a:ext cx="1589809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80A9EC-7803-4453-AD7D-756C131C1916}"/>
                  </a:ext>
                </a:extLst>
              </p:cNvPr>
              <p:cNvSpPr txBox="1"/>
              <p:nvPr/>
            </p:nvSpPr>
            <p:spPr>
              <a:xfrm>
                <a:off x="7022266" y="5362698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80A9EC-7803-4453-AD7D-756C131C1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66" y="5362698"/>
                <a:ext cx="1589809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8669C1-FA5D-4A67-A6AC-8C43DED36347}"/>
                  </a:ext>
                </a:extLst>
              </p:cNvPr>
              <p:cNvSpPr txBox="1"/>
              <p:nvPr/>
            </p:nvSpPr>
            <p:spPr>
              <a:xfrm>
                <a:off x="7022265" y="5966615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28669C1-FA5D-4A67-A6AC-8C43DED36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65" y="5966615"/>
                <a:ext cx="158980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50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3FA278-D626-4165-A1C2-32FF9359FFC4}"/>
                  </a:ext>
                </a:extLst>
              </p:cNvPr>
              <p:cNvSpPr txBox="1"/>
              <p:nvPr/>
            </p:nvSpPr>
            <p:spPr>
              <a:xfrm>
                <a:off x="2181541" y="76702"/>
                <a:ext cx="5860472" cy="6487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more than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/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multiplied by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/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divided by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800" dirty="0"/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divided by 3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divided by 3 and then add 2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divided by 3 and then subtract 2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lots of 3 and then subtract 2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lots of 3 and then squared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lots of 3 squared </a:t>
                </a:r>
              </a:p>
              <a:p>
                <a:pPr marL="457200" indent="-457200">
                  <a:lnSpc>
                    <a:spcPct val="150000"/>
                  </a:lnSpc>
                  <a:buClr>
                    <a:srgbClr val="007FFF"/>
                  </a:buClr>
                  <a:buFont typeface="+mj-lt"/>
                  <a:buAutoNum type="arabicParenR" startAt="11"/>
                </a:pPr>
                <a:r>
                  <a:rPr lang="en-GB" sz="2800" dirty="0"/>
                  <a:t>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/>
                  <a:t> squared and then multiply by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23FA278-D626-4165-A1C2-32FF9359F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541" y="76702"/>
                <a:ext cx="5860472" cy="6487738"/>
              </a:xfrm>
              <a:prstGeom prst="rect">
                <a:avLst/>
              </a:prstGeom>
              <a:blipFill>
                <a:blip r:embed="rId2"/>
                <a:stretch>
                  <a:fillRect l="-2185" b="-1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756C4A1-82D6-4A5E-8D1D-B4D2C5B24130}"/>
                  </a:ext>
                </a:extLst>
              </p:cNvPr>
              <p:cNvSpPr txBox="1"/>
              <p:nvPr/>
            </p:nvSpPr>
            <p:spPr>
              <a:xfrm>
                <a:off x="4943873" y="222164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756C4A1-82D6-4A5E-8D1D-B4D2C5B24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3" y="222164"/>
                <a:ext cx="1589809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4D1CB0-D1E5-4073-9317-E839F9259D90}"/>
                  </a:ext>
                </a:extLst>
              </p:cNvPr>
              <p:cNvSpPr txBox="1"/>
              <p:nvPr/>
            </p:nvSpPr>
            <p:spPr>
              <a:xfrm>
                <a:off x="5945207" y="814925"/>
                <a:ext cx="10375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14D1CB0-D1E5-4073-9317-E839F9259D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207" y="814925"/>
                <a:ext cx="103756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A4B80F-AB0E-4408-B93A-AD704AF6BB40}"/>
                  </a:ext>
                </a:extLst>
              </p:cNvPr>
              <p:cNvSpPr txBox="1"/>
              <p:nvPr/>
            </p:nvSpPr>
            <p:spPr>
              <a:xfrm>
                <a:off x="5280637" y="1306778"/>
                <a:ext cx="642888" cy="903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A4B80F-AB0E-4408-B93A-AD704AF6B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637" y="1306778"/>
                <a:ext cx="642888" cy="9039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170863-143D-4210-A702-16443469519C}"/>
                  </a:ext>
                </a:extLst>
              </p:cNvPr>
              <p:cNvSpPr txBox="1"/>
              <p:nvPr/>
            </p:nvSpPr>
            <p:spPr>
              <a:xfrm>
                <a:off x="5912154" y="1937286"/>
                <a:ext cx="792088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B170863-143D-4210-A702-164434695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154" y="1937286"/>
                <a:ext cx="792088" cy="8302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455833-AD8B-4345-A429-7386D82978AA}"/>
                  </a:ext>
                </a:extLst>
              </p:cNvPr>
              <p:cNvSpPr txBox="1"/>
              <p:nvPr/>
            </p:nvSpPr>
            <p:spPr>
              <a:xfrm>
                <a:off x="7181754" y="2598708"/>
                <a:ext cx="1589809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6455833-AD8B-4345-A429-7386D8297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754" y="2598708"/>
                <a:ext cx="1589809" cy="8302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C7FB31-3B03-49E6-BE8B-35CBFA71B916}"/>
                  </a:ext>
                </a:extLst>
              </p:cNvPr>
              <p:cNvSpPr txBox="1"/>
              <p:nvPr/>
            </p:nvSpPr>
            <p:spPr>
              <a:xfrm>
                <a:off x="8235797" y="3267635"/>
                <a:ext cx="1589809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9C7FB31-3B03-49E6-BE8B-35CBFA71B9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5797" y="3267635"/>
                <a:ext cx="1589809" cy="8302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05751A-5749-404C-AD2E-44364A4F7853}"/>
                  </a:ext>
                </a:extLst>
              </p:cNvPr>
              <p:cNvSpPr txBox="1"/>
              <p:nvPr/>
            </p:nvSpPr>
            <p:spPr>
              <a:xfrm>
                <a:off x="7181754" y="4064948"/>
                <a:ext cx="15898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005751A-5749-404C-AD2E-44364A4F7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754" y="4064948"/>
                <a:ext cx="1589809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F8BBD9-4054-491E-914E-ACB6658F3EAF}"/>
                  </a:ext>
                </a:extLst>
              </p:cNvPr>
              <p:cNvSpPr txBox="1"/>
              <p:nvPr/>
            </p:nvSpPr>
            <p:spPr>
              <a:xfrm>
                <a:off x="6933695" y="4713157"/>
                <a:ext cx="243298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F8BBD9-4054-491E-914E-ACB6658F3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695" y="4713157"/>
                <a:ext cx="2432988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B46CF9-DAA7-4899-A81F-14996023EFAB}"/>
                  </a:ext>
                </a:extLst>
              </p:cNvPr>
              <p:cNvSpPr txBox="1"/>
              <p:nvPr/>
            </p:nvSpPr>
            <p:spPr>
              <a:xfrm>
                <a:off x="5591944" y="5319703"/>
                <a:ext cx="26225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B46CF9-DAA7-4899-A81F-14996023E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44" y="5319703"/>
                <a:ext cx="2622544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9BF6E5-314B-40B9-82F9-83972508EF3B}"/>
                  </a:ext>
                </a:extLst>
              </p:cNvPr>
              <p:cNvSpPr txBox="1"/>
              <p:nvPr/>
            </p:nvSpPr>
            <p:spPr>
              <a:xfrm>
                <a:off x="7608168" y="6009575"/>
                <a:ext cx="27327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3=3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9BF6E5-314B-40B9-82F9-83972508E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6009575"/>
                <a:ext cx="2732710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65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6" t="10606" r="10085" b="9849"/>
          <a:stretch/>
        </p:blipFill>
        <p:spPr bwMode="auto">
          <a:xfrm>
            <a:off x="1991545" y="4199"/>
            <a:ext cx="8319543" cy="68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783632" y="2420888"/>
            <a:ext cx="1008112" cy="41561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35760" y="2420888"/>
            <a:ext cx="1008112" cy="41561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91944" y="2420888"/>
            <a:ext cx="1008112" cy="41561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88088" y="2420888"/>
            <a:ext cx="1008112" cy="41561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11624" y="4450724"/>
            <a:ext cx="1008112" cy="3464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79776" y="4450724"/>
            <a:ext cx="1008112" cy="3464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59896" y="4450724"/>
            <a:ext cx="1008112" cy="3464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024" y="4450724"/>
            <a:ext cx="1008112" cy="3464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08168" y="4450724"/>
            <a:ext cx="1008112" cy="34642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08304" y="6381328"/>
            <a:ext cx="875528" cy="36059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50124" y="6381328"/>
            <a:ext cx="875528" cy="36059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91944" y="6381328"/>
            <a:ext cx="875528" cy="36059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91395" y="6408551"/>
            <a:ext cx="875528" cy="36059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861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306</Words>
  <Application>Microsoft Office PowerPoint</Application>
  <PresentationFormat>Widescreen</PresentationFormat>
  <Paragraphs>74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2015-03-21T05:37:31Z</dcterms:created>
  <dcterms:modified xsi:type="dcterms:W3CDTF">2022-09-19T07:20:44Z</dcterms:modified>
</cp:coreProperties>
</file>