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693" r:id="rId2"/>
    <p:sldId id="695" r:id="rId3"/>
    <p:sldId id="675" r:id="rId4"/>
    <p:sldId id="704" r:id="rId5"/>
    <p:sldId id="705" r:id="rId6"/>
    <p:sldId id="668" r:id="rId7"/>
    <p:sldId id="670" r:id="rId8"/>
    <p:sldId id="702" r:id="rId9"/>
    <p:sldId id="699" r:id="rId10"/>
    <p:sldId id="706" r:id="rId11"/>
    <p:sldId id="707" r:id="rId12"/>
    <p:sldId id="700" r:id="rId13"/>
    <p:sldId id="673" r:id="rId14"/>
    <p:sldId id="6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B1D3BB-4F0D-46DE-AC1A-5C9934C5E13D}" v="183" dt="2026-08-19T07:12:57.0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5" autoAdjust="0"/>
    <p:restoredTop sz="92526" autoAdjust="0"/>
  </p:normalViewPr>
  <p:slideViewPr>
    <p:cSldViewPr>
      <p:cViewPr>
        <p:scale>
          <a:sx n="50" d="100"/>
          <a:sy n="50" d="100"/>
        </p:scale>
        <p:origin x="1023" y="888"/>
      </p:cViewPr>
      <p:guideLst>
        <p:guide orient="horz" pos="1933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24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undo custSel addSld delSld modSld sldOrd">
      <pc:chgData name="Stewart Gale" userId="3647ddd2-6040-41ae-a96d-232c23482af8" providerId="ADAL" clId="{163176A0-02FC-47D8-8D6B-77EA423298B5}" dt="2026-08-19T07:13:28.458" v="735" actId="1036"/>
      <pc:docMkLst>
        <pc:docMk/>
      </pc:docMkLst>
      <pc:sldChg chg="addSp delSp modSp mod delAnim">
        <pc:chgData name="Stewart Gale" userId="3647ddd2-6040-41ae-a96d-232c23482af8" providerId="ADAL" clId="{163176A0-02FC-47D8-8D6B-77EA423298B5}" dt="2026-08-19T06:43:58.162" v="270" actId="1076"/>
        <pc:sldMkLst>
          <pc:docMk/>
          <pc:sldMk cId="2066352966" sldId="670"/>
        </pc:sldMkLst>
        <pc:spChg chg="del">
          <ac:chgData name="Stewart Gale" userId="3647ddd2-6040-41ae-a96d-232c23482af8" providerId="ADAL" clId="{163176A0-02FC-47D8-8D6B-77EA423298B5}" dt="2026-08-19T06:43:01.931" v="233" actId="478"/>
          <ac:spMkLst>
            <pc:docMk/>
            <pc:sldMk cId="2066352966" sldId="670"/>
            <ac:spMk id="3" creationId="{BE1F30BA-70DD-4A8C-0377-C46E76A600F6}"/>
          </ac:spMkLst>
        </pc:spChg>
        <pc:spChg chg="mod">
          <ac:chgData name="Stewart Gale" userId="3647ddd2-6040-41ae-a96d-232c23482af8" providerId="ADAL" clId="{163176A0-02FC-47D8-8D6B-77EA423298B5}" dt="2026-08-19T06:43:58.162" v="270" actId="1076"/>
          <ac:spMkLst>
            <pc:docMk/>
            <pc:sldMk cId="2066352966" sldId="670"/>
            <ac:spMk id="8" creationId="{00000000-0000-0000-0000-000000000000}"/>
          </ac:spMkLst>
        </pc:spChg>
        <pc:spChg chg="del">
          <ac:chgData name="Stewart Gale" userId="3647ddd2-6040-41ae-a96d-232c23482af8" providerId="ADAL" clId="{163176A0-02FC-47D8-8D6B-77EA423298B5}" dt="2026-08-19T06:43:01.931" v="233" actId="478"/>
          <ac:spMkLst>
            <pc:docMk/>
            <pc:sldMk cId="2066352966" sldId="670"/>
            <ac:spMk id="10" creationId="{00000000-0000-0000-0000-000000000000}"/>
          </ac:spMkLst>
        </pc:spChg>
        <pc:graphicFrameChg chg="add mod modGraphic">
          <ac:chgData name="Stewart Gale" userId="3647ddd2-6040-41ae-a96d-232c23482af8" providerId="ADAL" clId="{163176A0-02FC-47D8-8D6B-77EA423298B5}" dt="2026-08-19T06:43:54.687" v="269" actId="1076"/>
          <ac:graphicFrameMkLst>
            <pc:docMk/>
            <pc:sldMk cId="2066352966" sldId="670"/>
            <ac:graphicFrameMk id="5" creationId="{B0A0A327-4F98-40CD-5A84-9A69727914EA}"/>
          </ac:graphicFrameMkLst>
        </pc:graphicFrameChg>
      </pc:sldChg>
      <pc:sldChg chg="addSp delSp modSp mod addAnim delAnim modAnim">
        <pc:chgData name="Stewart Gale" userId="3647ddd2-6040-41ae-a96d-232c23482af8" providerId="ADAL" clId="{163176A0-02FC-47D8-8D6B-77EA423298B5}" dt="2026-08-19T07:10:05.930" v="703" actId="1076"/>
        <pc:sldMkLst>
          <pc:docMk/>
          <pc:sldMk cId="418031680" sldId="673"/>
        </pc:sldMkLst>
        <pc:spChg chg="add del mod">
          <ac:chgData name="Stewart Gale" userId="3647ddd2-6040-41ae-a96d-232c23482af8" providerId="ADAL" clId="{163176A0-02FC-47D8-8D6B-77EA423298B5}" dt="2026-08-19T07:02:34.655" v="605" actId="478"/>
          <ac:spMkLst>
            <pc:docMk/>
            <pc:sldMk cId="418031680" sldId="673"/>
            <ac:spMk id="3" creationId="{B553E202-6AA1-A034-D145-E8D34CA78C8B}"/>
          </ac:spMkLst>
        </pc:spChg>
        <pc:spChg chg="add mod">
          <ac:chgData name="Stewart Gale" userId="3647ddd2-6040-41ae-a96d-232c23482af8" providerId="ADAL" clId="{163176A0-02FC-47D8-8D6B-77EA423298B5}" dt="2026-08-19T07:09:54.118" v="698" actId="14100"/>
          <ac:spMkLst>
            <pc:docMk/>
            <pc:sldMk cId="418031680" sldId="673"/>
            <ac:spMk id="4" creationId="{2381B710-301F-4970-520D-E6FA43801E44}"/>
          </ac:spMkLst>
        </pc:spChg>
        <pc:spChg chg="add mod">
          <ac:chgData name="Stewart Gale" userId="3647ddd2-6040-41ae-a96d-232c23482af8" providerId="ADAL" clId="{163176A0-02FC-47D8-8D6B-77EA423298B5}" dt="2026-08-19T07:07:24.989" v="683" actId="1076"/>
          <ac:spMkLst>
            <pc:docMk/>
            <pc:sldMk cId="418031680" sldId="673"/>
            <ac:spMk id="5" creationId="{5E721ABA-E78F-74CD-328B-3930564D5396}"/>
          </ac:spMkLst>
        </pc:spChg>
        <pc:spChg chg="add mod">
          <ac:chgData name="Stewart Gale" userId="3647ddd2-6040-41ae-a96d-232c23482af8" providerId="ADAL" clId="{163176A0-02FC-47D8-8D6B-77EA423298B5}" dt="2026-08-19T07:07:28.704" v="684" actId="1076"/>
          <ac:spMkLst>
            <pc:docMk/>
            <pc:sldMk cId="418031680" sldId="673"/>
            <ac:spMk id="6" creationId="{1DB64525-ED30-F80D-1192-4A498056E33D}"/>
          </ac:spMkLst>
        </pc:spChg>
        <pc:spChg chg="mod">
          <ac:chgData name="Stewart Gale" userId="3647ddd2-6040-41ae-a96d-232c23482af8" providerId="ADAL" clId="{163176A0-02FC-47D8-8D6B-77EA423298B5}" dt="2026-08-19T07:03:37.339" v="623" actId="404"/>
          <ac:spMkLst>
            <pc:docMk/>
            <pc:sldMk cId="418031680" sldId="673"/>
            <ac:spMk id="7" creationId="{00000000-0000-0000-0000-000000000000}"/>
          </ac:spMkLst>
        </pc:spChg>
        <pc:spChg chg="add mod">
          <ac:chgData name="Stewart Gale" userId="3647ddd2-6040-41ae-a96d-232c23482af8" providerId="ADAL" clId="{163176A0-02FC-47D8-8D6B-77EA423298B5}" dt="2026-08-19T07:10:05.930" v="703" actId="1076"/>
          <ac:spMkLst>
            <pc:docMk/>
            <pc:sldMk cId="418031680" sldId="673"/>
            <ac:spMk id="8" creationId="{689F091A-ED73-5696-D464-8939619DB3B4}"/>
          </ac:spMkLst>
        </pc:spChg>
        <pc:spChg chg="add del mod">
          <ac:chgData name="Stewart Gale" userId="3647ddd2-6040-41ae-a96d-232c23482af8" providerId="ADAL" clId="{163176A0-02FC-47D8-8D6B-77EA423298B5}" dt="2026-08-19T07:05:17.015" v="650" actId="478"/>
          <ac:spMkLst>
            <pc:docMk/>
            <pc:sldMk cId="418031680" sldId="673"/>
            <ac:spMk id="9" creationId="{124C0758-C6E6-2C2C-323E-74C4BECB9B42}"/>
          </ac:spMkLst>
        </pc:spChg>
        <pc:spChg chg="add mod">
          <ac:chgData name="Stewart Gale" userId="3647ddd2-6040-41ae-a96d-232c23482af8" providerId="ADAL" clId="{163176A0-02FC-47D8-8D6B-77EA423298B5}" dt="2026-08-19T07:07:31.156" v="685" actId="1076"/>
          <ac:spMkLst>
            <pc:docMk/>
            <pc:sldMk cId="418031680" sldId="673"/>
            <ac:spMk id="10" creationId="{C380267E-C362-F82E-B128-C8C9FFAF98BE}"/>
          </ac:spMkLst>
        </pc:spChg>
        <pc:spChg chg="add mod">
          <ac:chgData name="Stewart Gale" userId="3647ddd2-6040-41ae-a96d-232c23482af8" providerId="ADAL" clId="{163176A0-02FC-47D8-8D6B-77EA423298B5}" dt="2026-08-19T07:07:34.076" v="686" actId="1076"/>
          <ac:spMkLst>
            <pc:docMk/>
            <pc:sldMk cId="418031680" sldId="673"/>
            <ac:spMk id="11" creationId="{813B8D70-CDF1-C432-F126-5F4BE9485ADC}"/>
          </ac:spMkLst>
        </pc:spChg>
        <pc:spChg chg="add mod">
          <ac:chgData name="Stewart Gale" userId="3647ddd2-6040-41ae-a96d-232c23482af8" providerId="ADAL" clId="{163176A0-02FC-47D8-8D6B-77EA423298B5}" dt="2026-08-19T07:06:00.398" v="670" actId="1076"/>
          <ac:spMkLst>
            <pc:docMk/>
            <pc:sldMk cId="418031680" sldId="673"/>
            <ac:spMk id="13" creationId="{57F5AC6F-591C-E5AA-CBAC-F6FAE53EB373}"/>
          </ac:spMkLst>
        </pc:spChg>
        <pc:spChg chg="add mod">
          <ac:chgData name="Stewart Gale" userId="3647ddd2-6040-41ae-a96d-232c23482af8" providerId="ADAL" clId="{163176A0-02FC-47D8-8D6B-77EA423298B5}" dt="2026-08-19T07:03:55.991" v="627" actId="20577"/>
          <ac:spMkLst>
            <pc:docMk/>
            <pc:sldMk cId="418031680" sldId="673"/>
            <ac:spMk id="15" creationId="{03AD9022-66AE-9051-CB3D-4688B75D6112}"/>
          </ac:spMkLst>
        </pc:spChg>
        <pc:spChg chg="add mod">
          <ac:chgData name="Stewart Gale" userId="3647ddd2-6040-41ae-a96d-232c23482af8" providerId="ADAL" clId="{163176A0-02FC-47D8-8D6B-77EA423298B5}" dt="2026-08-19T07:04:12.334" v="629"/>
          <ac:spMkLst>
            <pc:docMk/>
            <pc:sldMk cId="418031680" sldId="673"/>
            <ac:spMk id="16" creationId="{75A997B9-A046-3347-64B2-A358F77ADE5D}"/>
          </ac:spMkLst>
        </pc:spChg>
        <pc:spChg chg="add mod">
          <ac:chgData name="Stewart Gale" userId="3647ddd2-6040-41ae-a96d-232c23482af8" providerId="ADAL" clId="{163176A0-02FC-47D8-8D6B-77EA423298B5}" dt="2026-08-19T07:04:12.334" v="629"/>
          <ac:spMkLst>
            <pc:docMk/>
            <pc:sldMk cId="418031680" sldId="673"/>
            <ac:spMk id="17" creationId="{9267B847-08AA-A130-8233-0FDAF9285BF7}"/>
          </ac:spMkLst>
        </pc:spChg>
        <pc:spChg chg="add mod">
          <ac:chgData name="Stewart Gale" userId="3647ddd2-6040-41ae-a96d-232c23482af8" providerId="ADAL" clId="{163176A0-02FC-47D8-8D6B-77EA423298B5}" dt="2026-08-19T07:04:12.334" v="629"/>
          <ac:spMkLst>
            <pc:docMk/>
            <pc:sldMk cId="418031680" sldId="673"/>
            <ac:spMk id="18" creationId="{6185C0CD-7B91-D05B-3C55-1A3345570973}"/>
          </ac:spMkLst>
        </pc:spChg>
        <pc:spChg chg="add mod">
          <ac:chgData name="Stewart Gale" userId="3647ddd2-6040-41ae-a96d-232c23482af8" providerId="ADAL" clId="{163176A0-02FC-47D8-8D6B-77EA423298B5}" dt="2026-08-19T07:04:12.334" v="629"/>
          <ac:spMkLst>
            <pc:docMk/>
            <pc:sldMk cId="418031680" sldId="673"/>
            <ac:spMk id="19" creationId="{5960FFA2-790E-5D2C-AD70-124C391C762D}"/>
          </ac:spMkLst>
        </pc:spChg>
        <pc:spChg chg="add mod">
          <ac:chgData name="Stewart Gale" userId="3647ddd2-6040-41ae-a96d-232c23482af8" providerId="ADAL" clId="{163176A0-02FC-47D8-8D6B-77EA423298B5}" dt="2026-08-19T07:04:12.334" v="629"/>
          <ac:spMkLst>
            <pc:docMk/>
            <pc:sldMk cId="418031680" sldId="673"/>
            <ac:spMk id="20" creationId="{2BF3CEFC-550D-6B52-20BB-768AE1ABACF9}"/>
          </ac:spMkLst>
        </pc:spChg>
        <pc:spChg chg="add mod">
          <ac:chgData name="Stewart Gale" userId="3647ddd2-6040-41ae-a96d-232c23482af8" providerId="ADAL" clId="{163176A0-02FC-47D8-8D6B-77EA423298B5}" dt="2026-08-19T07:04:12.334" v="629"/>
          <ac:spMkLst>
            <pc:docMk/>
            <pc:sldMk cId="418031680" sldId="673"/>
            <ac:spMk id="21" creationId="{46BFA660-29BB-C47C-1AC8-B231127D0BEC}"/>
          </ac:spMkLst>
        </pc:spChg>
        <pc:spChg chg="add mod">
          <ac:chgData name="Stewart Gale" userId="3647ddd2-6040-41ae-a96d-232c23482af8" providerId="ADAL" clId="{163176A0-02FC-47D8-8D6B-77EA423298B5}" dt="2026-08-19T07:04:12.334" v="629"/>
          <ac:spMkLst>
            <pc:docMk/>
            <pc:sldMk cId="418031680" sldId="673"/>
            <ac:spMk id="22" creationId="{5B98C870-1A9F-D985-D538-1BA2A0009D6A}"/>
          </ac:spMkLst>
        </pc:spChg>
        <pc:spChg chg="add mod">
          <ac:chgData name="Stewart Gale" userId="3647ddd2-6040-41ae-a96d-232c23482af8" providerId="ADAL" clId="{163176A0-02FC-47D8-8D6B-77EA423298B5}" dt="2026-08-19T07:04:12.334" v="629"/>
          <ac:spMkLst>
            <pc:docMk/>
            <pc:sldMk cId="418031680" sldId="673"/>
            <ac:spMk id="23" creationId="{D5BEA15C-62A3-5272-39E7-F58BFDDE88AC}"/>
          </ac:spMkLst>
        </pc:spChg>
        <pc:spChg chg="add mod">
          <ac:chgData name="Stewart Gale" userId="3647ddd2-6040-41ae-a96d-232c23482af8" providerId="ADAL" clId="{163176A0-02FC-47D8-8D6B-77EA423298B5}" dt="2026-08-19T07:04:12.334" v="629"/>
          <ac:spMkLst>
            <pc:docMk/>
            <pc:sldMk cId="418031680" sldId="673"/>
            <ac:spMk id="24" creationId="{82704802-8034-258B-EC0A-5C98A154016A}"/>
          </ac:spMkLst>
        </pc:spChg>
        <pc:spChg chg="add mod">
          <ac:chgData name="Stewart Gale" userId="3647ddd2-6040-41ae-a96d-232c23482af8" providerId="ADAL" clId="{163176A0-02FC-47D8-8D6B-77EA423298B5}" dt="2026-08-19T07:04:17.912" v="631"/>
          <ac:spMkLst>
            <pc:docMk/>
            <pc:sldMk cId="418031680" sldId="673"/>
            <ac:spMk id="25" creationId="{CB8C5E34-2FAA-6A1D-00BA-55EB8ED288D1}"/>
          </ac:spMkLst>
        </pc:spChg>
        <pc:spChg chg="add mod">
          <ac:chgData name="Stewart Gale" userId="3647ddd2-6040-41ae-a96d-232c23482af8" providerId="ADAL" clId="{163176A0-02FC-47D8-8D6B-77EA423298B5}" dt="2026-08-19T07:04:17.912" v="631"/>
          <ac:spMkLst>
            <pc:docMk/>
            <pc:sldMk cId="418031680" sldId="673"/>
            <ac:spMk id="26" creationId="{1F2D4453-282E-050E-F65B-40825253F45D}"/>
          </ac:spMkLst>
        </pc:spChg>
        <pc:spChg chg="add mod">
          <ac:chgData name="Stewart Gale" userId="3647ddd2-6040-41ae-a96d-232c23482af8" providerId="ADAL" clId="{163176A0-02FC-47D8-8D6B-77EA423298B5}" dt="2026-08-19T07:04:17.912" v="631"/>
          <ac:spMkLst>
            <pc:docMk/>
            <pc:sldMk cId="418031680" sldId="673"/>
            <ac:spMk id="27" creationId="{61A993B7-39D5-5C12-2152-2C5B1180BB74}"/>
          </ac:spMkLst>
        </pc:spChg>
        <pc:spChg chg="add mod">
          <ac:chgData name="Stewart Gale" userId="3647ddd2-6040-41ae-a96d-232c23482af8" providerId="ADAL" clId="{163176A0-02FC-47D8-8D6B-77EA423298B5}" dt="2026-08-19T07:04:17.912" v="631"/>
          <ac:spMkLst>
            <pc:docMk/>
            <pc:sldMk cId="418031680" sldId="673"/>
            <ac:spMk id="28" creationId="{4E980F19-3A2F-0AE3-B435-DCBC67777A3F}"/>
          </ac:spMkLst>
        </pc:spChg>
        <pc:spChg chg="add mod">
          <ac:chgData name="Stewart Gale" userId="3647ddd2-6040-41ae-a96d-232c23482af8" providerId="ADAL" clId="{163176A0-02FC-47D8-8D6B-77EA423298B5}" dt="2026-08-19T07:04:17.912" v="631"/>
          <ac:spMkLst>
            <pc:docMk/>
            <pc:sldMk cId="418031680" sldId="673"/>
            <ac:spMk id="29" creationId="{CD5E2464-A94A-C567-214E-E4C84D49689A}"/>
          </ac:spMkLst>
        </pc:spChg>
        <pc:spChg chg="add mod">
          <ac:chgData name="Stewart Gale" userId="3647ddd2-6040-41ae-a96d-232c23482af8" providerId="ADAL" clId="{163176A0-02FC-47D8-8D6B-77EA423298B5}" dt="2026-08-19T07:04:17.912" v="631"/>
          <ac:spMkLst>
            <pc:docMk/>
            <pc:sldMk cId="418031680" sldId="673"/>
            <ac:spMk id="30" creationId="{7F31678B-4EF7-0C3C-726B-2612AEEAE879}"/>
          </ac:spMkLst>
        </pc:spChg>
        <pc:spChg chg="add mod">
          <ac:chgData name="Stewart Gale" userId="3647ddd2-6040-41ae-a96d-232c23482af8" providerId="ADAL" clId="{163176A0-02FC-47D8-8D6B-77EA423298B5}" dt="2026-08-19T07:04:17.912" v="631"/>
          <ac:spMkLst>
            <pc:docMk/>
            <pc:sldMk cId="418031680" sldId="673"/>
            <ac:spMk id="31" creationId="{9B86191E-5211-B43E-0FF3-98E6122B8AB2}"/>
          </ac:spMkLst>
        </pc:spChg>
        <pc:spChg chg="del mod">
          <ac:chgData name="Stewart Gale" userId="3647ddd2-6040-41ae-a96d-232c23482af8" providerId="ADAL" clId="{163176A0-02FC-47D8-8D6B-77EA423298B5}" dt="2026-08-19T07:02:15.014" v="600" actId="478"/>
          <ac:spMkLst>
            <pc:docMk/>
            <pc:sldMk cId="418031680" sldId="673"/>
            <ac:spMk id="32" creationId="{874C52D9-DDD5-1DA2-4AED-F5B2AF824494}"/>
          </ac:spMkLst>
        </pc:spChg>
        <pc:spChg chg="del mod">
          <ac:chgData name="Stewart Gale" userId="3647ddd2-6040-41ae-a96d-232c23482af8" providerId="ADAL" clId="{163176A0-02FC-47D8-8D6B-77EA423298B5}" dt="2026-08-19T07:02:17.058" v="601" actId="478"/>
          <ac:spMkLst>
            <pc:docMk/>
            <pc:sldMk cId="418031680" sldId="673"/>
            <ac:spMk id="33" creationId="{751F966D-D860-7A2E-2BFA-A6F856A48A2E}"/>
          </ac:spMkLst>
        </pc:spChg>
        <pc:spChg chg="del mod">
          <ac:chgData name="Stewart Gale" userId="3647ddd2-6040-41ae-a96d-232c23482af8" providerId="ADAL" clId="{163176A0-02FC-47D8-8D6B-77EA423298B5}" dt="2026-08-19T07:02:22.707" v="603" actId="478"/>
          <ac:spMkLst>
            <pc:docMk/>
            <pc:sldMk cId="418031680" sldId="673"/>
            <ac:spMk id="34" creationId="{82C60D7A-C032-9674-BC96-6C0416B890A4}"/>
          </ac:spMkLst>
        </pc:spChg>
        <pc:spChg chg="del mod">
          <ac:chgData name="Stewart Gale" userId="3647ddd2-6040-41ae-a96d-232c23482af8" providerId="ADAL" clId="{163176A0-02FC-47D8-8D6B-77EA423298B5}" dt="2026-08-19T07:03:11.540" v="614" actId="478"/>
          <ac:spMkLst>
            <pc:docMk/>
            <pc:sldMk cId="418031680" sldId="673"/>
            <ac:spMk id="35" creationId="{236149EC-CCE1-3E20-6B08-527FCDAA2CE0}"/>
          </ac:spMkLst>
        </pc:spChg>
        <pc:spChg chg="del mod">
          <ac:chgData name="Stewart Gale" userId="3647ddd2-6040-41ae-a96d-232c23482af8" providerId="ADAL" clId="{163176A0-02FC-47D8-8D6B-77EA423298B5}" dt="2026-08-19T07:02:11.648" v="599" actId="478"/>
          <ac:spMkLst>
            <pc:docMk/>
            <pc:sldMk cId="418031680" sldId="673"/>
            <ac:spMk id="36" creationId="{CA060D3B-B691-FEA2-F81E-5838B79F4495}"/>
          </ac:spMkLst>
        </pc:spChg>
        <pc:spChg chg="add mod">
          <ac:chgData name="Stewart Gale" userId="3647ddd2-6040-41ae-a96d-232c23482af8" providerId="ADAL" clId="{163176A0-02FC-47D8-8D6B-77EA423298B5}" dt="2026-08-19T07:04:17.912" v="631"/>
          <ac:spMkLst>
            <pc:docMk/>
            <pc:sldMk cId="418031680" sldId="673"/>
            <ac:spMk id="37" creationId="{9644FB82-66E8-49FE-B684-106284AB3F48}"/>
          </ac:spMkLst>
        </pc:spChg>
        <pc:spChg chg="del mod">
          <ac:chgData name="Stewart Gale" userId="3647ddd2-6040-41ae-a96d-232c23482af8" providerId="ADAL" clId="{163176A0-02FC-47D8-8D6B-77EA423298B5}" dt="2026-08-19T07:02:19.345" v="602" actId="478"/>
          <ac:spMkLst>
            <pc:docMk/>
            <pc:sldMk cId="418031680" sldId="673"/>
            <ac:spMk id="38" creationId="{E2B3B526-1628-607C-E3D2-A2B38B1C2DBB}"/>
          </ac:spMkLst>
        </pc:spChg>
        <pc:spChg chg="add mod">
          <ac:chgData name="Stewart Gale" userId="3647ddd2-6040-41ae-a96d-232c23482af8" providerId="ADAL" clId="{163176A0-02FC-47D8-8D6B-77EA423298B5}" dt="2026-08-19T07:04:17.912" v="631"/>
          <ac:spMkLst>
            <pc:docMk/>
            <pc:sldMk cId="418031680" sldId="673"/>
            <ac:spMk id="39" creationId="{24CD357B-4C76-C73B-862F-9D93388D99ED}"/>
          </ac:spMkLst>
        </pc:spChg>
        <pc:spChg chg="add del mod">
          <ac:chgData name="Stewart Gale" userId="3647ddd2-6040-41ae-a96d-232c23482af8" providerId="ADAL" clId="{163176A0-02FC-47D8-8D6B-77EA423298B5}" dt="2026-08-19T07:05:51.207" v="669" actId="478"/>
          <ac:spMkLst>
            <pc:docMk/>
            <pc:sldMk cId="418031680" sldId="673"/>
            <ac:spMk id="40" creationId="{A26571B0-DD25-8FE6-631B-E0EF604606C1}"/>
          </ac:spMkLst>
        </pc:spChg>
        <pc:spChg chg="add del mod">
          <ac:chgData name="Stewart Gale" userId="3647ddd2-6040-41ae-a96d-232c23482af8" providerId="ADAL" clId="{163176A0-02FC-47D8-8D6B-77EA423298B5}" dt="2026-08-19T07:05:51.207" v="669" actId="478"/>
          <ac:spMkLst>
            <pc:docMk/>
            <pc:sldMk cId="418031680" sldId="673"/>
            <ac:spMk id="41" creationId="{CDD3F842-4D1D-BFDD-76A7-B2BD985B423A}"/>
          </ac:spMkLst>
        </pc:spChg>
        <pc:spChg chg="add del mod">
          <ac:chgData name="Stewart Gale" userId="3647ddd2-6040-41ae-a96d-232c23482af8" providerId="ADAL" clId="{163176A0-02FC-47D8-8D6B-77EA423298B5}" dt="2026-08-19T07:05:51.207" v="669" actId="478"/>
          <ac:spMkLst>
            <pc:docMk/>
            <pc:sldMk cId="418031680" sldId="673"/>
            <ac:spMk id="42" creationId="{03BBA8BF-E834-701E-B218-0E73BA9A6EDC}"/>
          </ac:spMkLst>
        </pc:spChg>
        <pc:spChg chg="add del mod">
          <ac:chgData name="Stewart Gale" userId="3647ddd2-6040-41ae-a96d-232c23482af8" providerId="ADAL" clId="{163176A0-02FC-47D8-8D6B-77EA423298B5}" dt="2026-08-19T07:05:51.207" v="669" actId="478"/>
          <ac:spMkLst>
            <pc:docMk/>
            <pc:sldMk cId="418031680" sldId="673"/>
            <ac:spMk id="43" creationId="{182C8026-4BC0-CF8A-17E9-45935C063F3A}"/>
          </ac:spMkLst>
        </pc:spChg>
        <pc:spChg chg="add del mod">
          <ac:chgData name="Stewart Gale" userId="3647ddd2-6040-41ae-a96d-232c23482af8" providerId="ADAL" clId="{163176A0-02FC-47D8-8D6B-77EA423298B5}" dt="2026-08-19T07:05:51.207" v="669" actId="478"/>
          <ac:spMkLst>
            <pc:docMk/>
            <pc:sldMk cId="418031680" sldId="673"/>
            <ac:spMk id="44" creationId="{3A6CEA51-A16C-0187-0BD4-C5236D6BD9E0}"/>
          </ac:spMkLst>
        </pc:spChg>
        <pc:spChg chg="add mod">
          <ac:chgData name="Stewart Gale" userId="3647ddd2-6040-41ae-a96d-232c23482af8" providerId="ADAL" clId="{163176A0-02FC-47D8-8D6B-77EA423298B5}" dt="2026-08-19T07:10:00.903" v="702" actId="1035"/>
          <ac:spMkLst>
            <pc:docMk/>
            <pc:sldMk cId="418031680" sldId="673"/>
            <ac:spMk id="45" creationId="{74D35A3F-57D2-0B62-B7A1-020F6EB3502B}"/>
          </ac:spMkLst>
        </pc:spChg>
        <pc:spChg chg="add del mod">
          <ac:chgData name="Stewart Gale" userId="3647ddd2-6040-41ae-a96d-232c23482af8" providerId="ADAL" clId="{163176A0-02FC-47D8-8D6B-77EA423298B5}" dt="2026-08-19T07:05:51.207" v="669" actId="478"/>
          <ac:spMkLst>
            <pc:docMk/>
            <pc:sldMk cId="418031680" sldId="673"/>
            <ac:spMk id="46" creationId="{78339E51-148B-C6C6-5620-4ACF358819BF}"/>
          </ac:spMkLst>
        </pc:spChg>
        <pc:spChg chg="add del mod">
          <ac:chgData name="Stewart Gale" userId="3647ddd2-6040-41ae-a96d-232c23482af8" providerId="ADAL" clId="{163176A0-02FC-47D8-8D6B-77EA423298B5}" dt="2026-08-19T07:05:51.207" v="669" actId="478"/>
          <ac:spMkLst>
            <pc:docMk/>
            <pc:sldMk cId="418031680" sldId="673"/>
            <ac:spMk id="47" creationId="{042D497F-E5C2-D22A-B343-CE563F966F35}"/>
          </ac:spMkLst>
        </pc:spChg>
        <pc:spChg chg="add del mod">
          <ac:chgData name="Stewart Gale" userId="3647ddd2-6040-41ae-a96d-232c23482af8" providerId="ADAL" clId="{163176A0-02FC-47D8-8D6B-77EA423298B5}" dt="2026-08-19T07:05:51.207" v="669" actId="478"/>
          <ac:spMkLst>
            <pc:docMk/>
            <pc:sldMk cId="418031680" sldId="673"/>
            <ac:spMk id="48" creationId="{E472D3CB-6D00-C9AC-CBE1-862B188A894F}"/>
          </ac:spMkLst>
        </pc:spChg>
        <pc:spChg chg="mod">
          <ac:chgData name="Stewart Gale" userId="3647ddd2-6040-41ae-a96d-232c23482af8" providerId="ADAL" clId="{163176A0-02FC-47D8-8D6B-77EA423298B5}" dt="2026-08-19T07:07:10.448" v="681" actId="403"/>
          <ac:spMkLst>
            <pc:docMk/>
            <pc:sldMk cId="418031680" sldId="673"/>
            <ac:spMk id="57" creationId="{8AC15536-8261-FFFB-061F-44EC2F4EFB80}"/>
          </ac:spMkLst>
        </pc:spChg>
        <pc:spChg chg="del mod">
          <ac:chgData name="Stewart Gale" userId="3647ddd2-6040-41ae-a96d-232c23482af8" providerId="ADAL" clId="{163176A0-02FC-47D8-8D6B-77EA423298B5}" dt="2026-08-19T07:03:11.540" v="614" actId="478"/>
          <ac:spMkLst>
            <pc:docMk/>
            <pc:sldMk cId="418031680" sldId="673"/>
            <ac:spMk id="59" creationId="{704B5FD7-4A12-8617-CBD6-7DA1E6BC3E9C}"/>
          </ac:spMkLst>
        </pc:spChg>
        <pc:spChg chg="mod">
          <ac:chgData name="Stewart Gale" userId="3647ddd2-6040-41ae-a96d-232c23482af8" providerId="ADAL" clId="{163176A0-02FC-47D8-8D6B-77EA423298B5}" dt="2026-08-19T07:06:00.398" v="670" actId="1076"/>
          <ac:spMkLst>
            <pc:docMk/>
            <pc:sldMk cId="418031680" sldId="673"/>
            <ac:spMk id="61" creationId="{AB32B768-67C3-CEB7-18E0-1D6BB1D85C8E}"/>
          </ac:spMkLst>
        </pc:spChg>
        <pc:spChg chg="mod">
          <ac:chgData name="Stewart Gale" userId="3647ddd2-6040-41ae-a96d-232c23482af8" providerId="ADAL" clId="{163176A0-02FC-47D8-8D6B-77EA423298B5}" dt="2026-08-19T07:06:00.398" v="670" actId="1076"/>
          <ac:spMkLst>
            <pc:docMk/>
            <pc:sldMk cId="418031680" sldId="673"/>
            <ac:spMk id="62" creationId="{0D9118AB-ACBD-9C0E-0FA7-014FABB7BA88}"/>
          </ac:spMkLst>
        </pc:spChg>
        <pc:spChg chg="mod">
          <ac:chgData name="Stewart Gale" userId="3647ddd2-6040-41ae-a96d-232c23482af8" providerId="ADAL" clId="{163176A0-02FC-47D8-8D6B-77EA423298B5}" dt="2026-08-19T07:06:00.398" v="670" actId="1076"/>
          <ac:spMkLst>
            <pc:docMk/>
            <pc:sldMk cId="418031680" sldId="673"/>
            <ac:spMk id="63" creationId="{D4FE3059-FBB1-DE3D-ED38-2CA8D28A85E9}"/>
          </ac:spMkLst>
        </pc:spChg>
        <pc:spChg chg="mod">
          <ac:chgData name="Stewart Gale" userId="3647ddd2-6040-41ae-a96d-232c23482af8" providerId="ADAL" clId="{163176A0-02FC-47D8-8D6B-77EA423298B5}" dt="2026-08-19T07:06:00.398" v="670" actId="1076"/>
          <ac:spMkLst>
            <pc:docMk/>
            <pc:sldMk cId="418031680" sldId="673"/>
            <ac:spMk id="66" creationId="{966F7175-27A6-5935-4576-ECDEA2BC952A}"/>
          </ac:spMkLst>
        </pc:spChg>
        <pc:spChg chg="mod">
          <ac:chgData name="Stewart Gale" userId="3647ddd2-6040-41ae-a96d-232c23482af8" providerId="ADAL" clId="{163176A0-02FC-47D8-8D6B-77EA423298B5}" dt="2026-08-19T07:03:33.953" v="622" actId="1036"/>
          <ac:spMkLst>
            <pc:docMk/>
            <pc:sldMk cId="418031680" sldId="673"/>
            <ac:spMk id="68" creationId="{769EA6D2-D0DA-AD8F-A883-23F11533F3AC}"/>
          </ac:spMkLst>
        </pc:spChg>
        <pc:spChg chg="mod">
          <ac:chgData name="Stewart Gale" userId="3647ddd2-6040-41ae-a96d-232c23482af8" providerId="ADAL" clId="{163176A0-02FC-47D8-8D6B-77EA423298B5}" dt="2026-08-19T07:06:00.398" v="670" actId="1076"/>
          <ac:spMkLst>
            <pc:docMk/>
            <pc:sldMk cId="418031680" sldId="673"/>
            <ac:spMk id="69" creationId="{B0685D9C-7C57-CC63-1122-78B8B6C48165}"/>
          </ac:spMkLst>
        </pc:spChg>
        <pc:spChg chg="mod">
          <ac:chgData name="Stewart Gale" userId="3647ddd2-6040-41ae-a96d-232c23482af8" providerId="ADAL" clId="{163176A0-02FC-47D8-8D6B-77EA423298B5}" dt="2026-08-19T07:06:00.398" v="670" actId="1076"/>
          <ac:spMkLst>
            <pc:docMk/>
            <pc:sldMk cId="418031680" sldId="673"/>
            <ac:spMk id="72" creationId="{29E66FE3-3DBA-4CB7-9D6A-C3CC80D9848A}"/>
          </ac:spMkLst>
        </pc:spChg>
        <pc:spChg chg="mod">
          <ac:chgData name="Stewart Gale" userId="3647ddd2-6040-41ae-a96d-232c23482af8" providerId="ADAL" clId="{163176A0-02FC-47D8-8D6B-77EA423298B5}" dt="2026-08-19T07:03:33.953" v="622" actId="1036"/>
          <ac:spMkLst>
            <pc:docMk/>
            <pc:sldMk cId="418031680" sldId="673"/>
            <ac:spMk id="73" creationId="{80F00A48-C56F-6B51-0402-747304B36612}"/>
          </ac:spMkLst>
        </pc:spChg>
        <pc:spChg chg="mod">
          <ac:chgData name="Stewart Gale" userId="3647ddd2-6040-41ae-a96d-232c23482af8" providerId="ADAL" clId="{163176A0-02FC-47D8-8D6B-77EA423298B5}" dt="2026-08-19T07:06:00.398" v="670" actId="1076"/>
          <ac:spMkLst>
            <pc:docMk/>
            <pc:sldMk cId="418031680" sldId="673"/>
            <ac:spMk id="74" creationId="{03325150-3C2D-1AC3-8C44-9A27255D7C6B}"/>
          </ac:spMkLst>
        </pc:spChg>
        <pc:spChg chg="mod">
          <ac:chgData name="Stewart Gale" userId="3647ddd2-6040-41ae-a96d-232c23482af8" providerId="ADAL" clId="{163176A0-02FC-47D8-8D6B-77EA423298B5}" dt="2026-08-19T07:06:00.398" v="670" actId="1076"/>
          <ac:spMkLst>
            <pc:docMk/>
            <pc:sldMk cId="418031680" sldId="673"/>
            <ac:spMk id="75" creationId="{7DBDD426-8B52-596D-3FF0-E9D58E531371}"/>
          </ac:spMkLst>
        </pc:spChg>
        <pc:spChg chg="mod">
          <ac:chgData name="Stewart Gale" userId="3647ddd2-6040-41ae-a96d-232c23482af8" providerId="ADAL" clId="{163176A0-02FC-47D8-8D6B-77EA423298B5}" dt="2026-08-19T07:06:00.398" v="670" actId="1076"/>
          <ac:spMkLst>
            <pc:docMk/>
            <pc:sldMk cId="418031680" sldId="673"/>
            <ac:spMk id="76" creationId="{19C0911B-5B79-2DB3-655E-AB2A16DF3C35}"/>
          </ac:spMkLst>
        </pc:spChg>
        <pc:spChg chg="del mod">
          <ac:chgData name="Stewart Gale" userId="3647ddd2-6040-41ae-a96d-232c23482af8" providerId="ADAL" clId="{163176A0-02FC-47D8-8D6B-77EA423298B5}" dt="2026-08-19T07:03:11.540" v="614" actId="478"/>
          <ac:spMkLst>
            <pc:docMk/>
            <pc:sldMk cId="418031680" sldId="673"/>
            <ac:spMk id="77" creationId="{AC87AEDC-EED0-D998-E492-B21431D5FD84}"/>
          </ac:spMkLst>
        </pc:spChg>
        <pc:spChg chg="del mod">
          <ac:chgData name="Stewart Gale" userId="3647ddd2-6040-41ae-a96d-232c23482af8" providerId="ADAL" clId="{163176A0-02FC-47D8-8D6B-77EA423298B5}" dt="2026-08-19T07:03:11.540" v="614" actId="478"/>
          <ac:spMkLst>
            <pc:docMk/>
            <pc:sldMk cId="418031680" sldId="673"/>
            <ac:spMk id="78" creationId="{845FB944-7C53-F525-1E29-D4FBFF39574C}"/>
          </ac:spMkLst>
        </pc:spChg>
        <pc:graphicFrameChg chg="add mod modGraphic">
          <ac:chgData name="Stewart Gale" userId="3647ddd2-6040-41ae-a96d-232c23482af8" providerId="ADAL" clId="{163176A0-02FC-47D8-8D6B-77EA423298B5}" dt="2026-08-19T07:07:16.609" v="682" actId="14734"/>
          <ac:graphicFrameMkLst>
            <pc:docMk/>
            <pc:sldMk cId="418031680" sldId="673"/>
            <ac:graphicFrameMk id="2" creationId="{E8360427-5AFD-6769-96B5-A61DC97C618D}"/>
          </ac:graphicFrameMkLst>
        </pc:graphicFrameChg>
      </pc:sldChg>
      <pc:sldChg chg="addSp delSp del mod">
        <pc:chgData name="Stewart Gale" userId="3647ddd2-6040-41ae-a96d-232c23482af8" providerId="ADAL" clId="{163176A0-02FC-47D8-8D6B-77EA423298B5}" dt="2026-08-19T06:56:23.934" v="538" actId="47"/>
        <pc:sldMkLst>
          <pc:docMk/>
          <pc:sldMk cId="3047966104" sldId="674"/>
        </pc:sldMkLst>
        <pc:graphicFrameChg chg="add del">
          <ac:chgData name="Stewart Gale" userId="3647ddd2-6040-41ae-a96d-232c23482af8" providerId="ADAL" clId="{163176A0-02FC-47D8-8D6B-77EA423298B5}" dt="2026-08-19T06:47:31.480" v="343" actId="22"/>
          <ac:graphicFrameMkLst>
            <pc:docMk/>
            <pc:sldMk cId="3047966104" sldId="674"/>
            <ac:graphicFrameMk id="3" creationId="{8F34DC3D-F632-1BAF-8F79-34537059B787}"/>
          </ac:graphicFrameMkLst>
        </pc:graphicFrameChg>
      </pc:sldChg>
      <pc:sldChg chg="del">
        <pc:chgData name="Stewart Gale" userId="3647ddd2-6040-41ae-a96d-232c23482af8" providerId="ADAL" clId="{163176A0-02FC-47D8-8D6B-77EA423298B5}" dt="2026-08-19T06:30:00.135" v="89" actId="47"/>
        <pc:sldMkLst>
          <pc:docMk/>
          <pc:sldMk cId="2728465350" sldId="694"/>
        </pc:sldMkLst>
      </pc:sldChg>
      <pc:sldChg chg="ord">
        <pc:chgData name="Stewart Gale" userId="3647ddd2-6040-41ae-a96d-232c23482af8" providerId="ADAL" clId="{163176A0-02FC-47D8-8D6B-77EA423298B5}" dt="2026-08-19T06:46:52.033" v="341"/>
        <pc:sldMkLst>
          <pc:docMk/>
          <pc:sldMk cId="828214155" sldId="695"/>
        </pc:sldMkLst>
      </pc:sldChg>
      <pc:sldChg chg="addSp delSp del mod addAnim delAnim">
        <pc:chgData name="Stewart Gale" userId="3647ddd2-6040-41ae-a96d-232c23482af8" providerId="ADAL" clId="{163176A0-02FC-47D8-8D6B-77EA423298B5}" dt="2026-08-19T07:10:19.802" v="704" actId="47"/>
        <pc:sldMkLst>
          <pc:docMk/>
          <pc:sldMk cId="3330726559" sldId="696"/>
        </pc:sldMkLst>
        <pc:spChg chg="add del">
          <ac:chgData name="Stewart Gale" userId="3647ddd2-6040-41ae-a96d-232c23482af8" providerId="ADAL" clId="{163176A0-02FC-47D8-8D6B-77EA423298B5}" dt="2026-08-19T07:04:23.486" v="633" actId="21"/>
          <ac:spMkLst>
            <pc:docMk/>
            <pc:sldMk cId="3330726559" sldId="696"/>
            <ac:spMk id="4" creationId="{82704802-8034-258B-EC0A-5C98A154016A}"/>
          </ac:spMkLst>
        </pc:spChg>
        <pc:spChg chg="add del">
          <ac:chgData name="Stewart Gale" userId="3647ddd2-6040-41ae-a96d-232c23482af8" providerId="ADAL" clId="{163176A0-02FC-47D8-8D6B-77EA423298B5}" dt="2026-08-19T07:04:23.486" v="633" actId="21"/>
          <ac:spMkLst>
            <pc:docMk/>
            <pc:sldMk cId="3330726559" sldId="696"/>
            <ac:spMk id="32" creationId="{75A997B9-A046-3347-64B2-A358F77ADE5D}"/>
          </ac:spMkLst>
        </pc:spChg>
        <pc:spChg chg="add del">
          <ac:chgData name="Stewart Gale" userId="3647ddd2-6040-41ae-a96d-232c23482af8" providerId="ADAL" clId="{163176A0-02FC-47D8-8D6B-77EA423298B5}" dt="2026-08-19T07:04:23.486" v="633" actId="21"/>
          <ac:spMkLst>
            <pc:docMk/>
            <pc:sldMk cId="3330726559" sldId="696"/>
            <ac:spMk id="33" creationId="{9267B847-08AA-A130-8233-0FDAF9285BF7}"/>
          </ac:spMkLst>
        </pc:spChg>
        <pc:spChg chg="add del">
          <ac:chgData name="Stewart Gale" userId="3647ddd2-6040-41ae-a96d-232c23482af8" providerId="ADAL" clId="{163176A0-02FC-47D8-8D6B-77EA423298B5}" dt="2026-08-19T07:04:23.486" v="633" actId="21"/>
          <ac:spMkLst>
            <pc:docMk/>
            <pc:sldMk cId="3330726559" sldId="696"/>
            <ac:spMk id="34" creationId="{6185C0CD-7B91-D05B-3C55-1A3345570973}"/>
          </ac:spMkLst>
        </pc:spChg>
        <pc:spChg chg="add del">
          <ac:chgData name="Stewart Gale" userId="3647ddd2-6040-41ae-a96d-232c23482af8" providerId="ADAL" clId="{163176A0-02FC-47D8-8D6B-77EA423298B5}" dt="2026-08-19T07:04:23.486" v="633" actId="21"/>
          <ac:spMkLst>
            <pc:docMk/>
            <pc:sldMk cId="3330726559" sldId="696"/>
            <ac:spMk id="35" creationId="{5960FFA2-790E-5D2C-AD70-124C391C762D}"/>
          </ac:spMkLst>
        </pc:spChg>
        <pc:spChg chg="add del">
          <ac:chgData name="Stewart Gale" userId="3647ddd2-6040-41ae-a96d-232c23482af8" providerId="ADAL" clId="{163176A0-02FC-47D8-8D6B-77EA423298B5}" dt="2026-08-19T07:04:23.486" v="633" actId="21"/>
          <ac:spMkLst>
            <pc:docMk/>
            <pc:sldMk cId="3330726559" sldId="696"/>
            <ac:spMk id="36" creationId="{2BF3CEFC-550D-6B52-20BB-768AE1ABACF9}"/>
          </ac:spMkLst>
        </pc:spChg>
        <pc:spChg chg="add del">
          <ac:chgData name="Stewart Gale" userId="3647ddd2-6040-41ae-a96d-232c23482af8" providerId="ADAL" clId="{163176A0-02FC-47D8-8D6B-77EA423298B5}" dt="2026-08-19T07:04:23.486" v="633" actId="21"/>
          <ac:spMkLst>
            <pc:docMk/>
            <pc:sldMk cId="3330726559" sldId="696"/>
            <ac:spMk id="38" creationId="{46BFA660-29BB-C47C-1AC8-B231127D0BEC}"/>
          </ac:spMkLst>
        </pc:spChg>
        <pc:spChg chg="add del">
          <ac:chgData name="Stewart Gale" userId="3647ddd2-6040-41ae-a96d-232c23482af8" providerId="ADAL" clId="{163176A0-02FC-47D8-8D6B-77EA423298B5}" dt="2026-08-19T07:04:23.486" v="633" actId="21"/>
          <ac:spMkLst>
            <pc:docMk/>
            <pc:sldMk cId="3330726559" sldId="696"/>
            <ac:spMk id="57" creationId="{5B98C870-1A9F-D985-D538-1BA2A0009D6A}"/>
          </ac:spMkLst>
        </pc:spChg>
        <pc:spChg chg="add del">
          <ac:chgData name="Stewart Gale" userId="3647ddd2-6040-41ae-a96d-232c23482af8" providerId="ADAL" clId="{163176A0-02FC-47D8-8D6B-77EA423298B5}" dt="2026-08-19T07:04:23.486" v="633" actId="21"/>
          <ac:spMkLst>
            <pc:docMk/>
            <pc:sldMk cId="3330726559" sldId="696"/>
            <ac:spMk id="59" creationId="{D5BEA15C-62A3-5272-39E7-F58BFDDE88AC}"/>
          </ac:spMkLst>
        </pc:spChg>
      </pc:sldChg>
      <pc:sldChg chg="addSp delSp modSp mod addAnim delAnim modAnim">
        <pc:chgData name="Stewart Gale" userId="3647ddd2-6040-41ae-a96d-232c23482af8" providerId="ADAL" clId="{163176A0-02FC-47D8-8D6B-77EA423298B5}" dt="2026-08-19T07:12:59.793" v="733"/>
        <pc:sldMkLst>
          <pc:docMk/>
          <pc:sldMk cId="1497292016" sldId="698"/>
        </pc:sldMkLst>
        <pc:spChg chg="mod">
          <ac:chgData name="Stewart Gale" userId="3647ddd2-6040-41ae-a96d-232c23482af8" providerId="ADAL" clId="{163176A0-02FC-47D8-8D6B-77EA423298B5}" dt="2026-08-19T07:12:51.612" v="731" actId="1076"/>
          <ac:spMkLst>
            <pc:docMk/>
            <pc:sldMk cId="1497292016" sldId="698"/>
            <ac:spMk id="2" creationId="{63602DA9-32A4-F78E-CEF3-8F442699A6CF}"/>
          </ac:spMkLst>
        </pc:spChg>
        <pc:spChg chg="add mod">
          <ac:chgData name="Stewart Gale" userId="3647ddd2-6040-41ae-a96d-232c23482af8" providerId="ADAL" clId="{163176A0-02FC-47D8-8D6B-77EA423298B5}" dt="2026-08-19T07:12:41.559" v="730" actId="1035"/>
          <ac:spMkLst>
            <pc:docMk/>
            <pc:sldMk cId="1497292016" sldId="698"/>
            <ac:spMk id="3" creationId="{D87B72ED-CB08-ED42-9AA1-C738D785BB5F}"/>
          </ac:spMkLst>
        </pc:spChg>
        <pc:spChg chg="del mod">
          <ac:chgData name="Stewart Gale" userId="3647ddd2-6040-41ae-a96d-232c23482af8" providerId="ADAL" clId="{163176A0-02FC-47D8-8D6B-77EA423298B5}" dt="2026-08-19T07:12:31.889" v="725" actId="478"/>
          <ac:spMkLst>
            <pc:docMk/>
            <pc:sldMk cId="1497292016" sldId="698"/>
            <ac:spMk id="5" creationId="{049562B7-DF41-A449-10B8-5FFA5F93F1AE}"/>
          </ac:spMkLst>
        </pc:spChg>
        <pc:spChg chg="mod">
          <ac:chgData name="Stewart Gale" userId="3647ddd2-6040-41ae-a96d-232c23482af8" providerId="ADAL" clId="{163176A0-02FC-47D8-8D6B-77EA423298B5}" dt="2026-08-19T07:10:30.307" v="706" actId="404"/>
          <ac:spMkLst>
            <pc:docMk/>
            <pc:sldMk cId="1497292016" sldId="698"/>
            <ac:spMk id="7" creationId="{9EEB0BEC-5D92-E2FF-83FF-3C60B108B463}"/>
          </ac:spMkLst>
        </pc:spChg>
        <pc:spChg chg="add mod">
          <ac:chgData name="Stewart Gale" userId="3647ddd2-6040-41ae-a96d-232c23482af8" providerId="ADAL" clId="{163176A0-02FC-47D8-8D6B-77EA423298B5}" dt="2026-08-19T07:12:41.559" v="730" actId="1035"/>
          <ac:spMkLst>
            <pc:docMk/>
            <pc:sldMk cId="1497292016" sldId="698"/>
            <ac:spMk id="8" creationId="{158D4C3F-417B-4AE1-F6BD-065B5F4AD673}"/>
          </ac:spMkLst>
        </pc:spChg>
        <pc:spChg chg="del">
          <ac:chgData name="Stewart Gale" userId="3647ddd2-6040-41ae-a96d-232c23482af8" providerId="ADAL" clId="{163176A0-02FC-47D8-8D6B-77EA423298B5}" dt="2026-08-19T07:10:26.246" v="705" actId="478"/>
          <ac:spMkLst>
            <pc:docMk/>
            <pc:sldMk cId="1497292016" sldId="698"/>
            <ac:spMk id="9" creationId="{B6B109E9-2FB3-B4B6-0118-4E047029890A}"/>
          </ac:spMkLst>
        </pc:spChg>
        <pc:spChg chg="del">
          <ac:chgData name="Stewart Gale" userId="3647ddd2-6040-41ae-a96d-232c23482af8" providerId="ADAL" clId="{163176A0-02FC-47D8-8D6B-77EA423298B5}" dt="2026-08-19T07:10:26.246" v="705" actId="478"/>
          <ac:spMkLst>
            <pc:docMk/>
            <pc:sldMk cId="1497292016" sldId="698"/>
            <ac:spMk id="10" creationId="{8099FA84-170F-9FBC-B733-227A54089DF1}"/>
          </ac:spMkLst>
        </pc:spChg>
        <pc:spChg chg="del">
          <ac:chgData name="Stewart Gale" userId="3647ddd2-6040-41ae-a96d-232c23482af8" providerId="ADAL" clId="{163176A0-02FC-47D8-8D6B-77EA423298B5}" dt="2026-08-19T07:10:26.246" v="705" actId="478"/>
          <ac:spMkLst>
            <pc:docMk/>
            <pc:sldMk cId="1497292016" sldId="698"/>
            <ac:spMk id="11" creationId="{23F3DB78-9725-6D06-A408-B98296F8ED36}"/>
          </ac:spMkLst>
        </pc:spChg>
        <pc:spChg chg="add mod">
          <ac:chgData name="Stewart Gale" userId="3647ddd2-6040-41ae-a96d-232c23482af8" providerId="ADAL" clId="{163176A0-02FC-47D8-8D6B-77EA423298B5}" dt="2026-08-19T07:12:41.559" v="730" actId="1035"/>
          <ac:spMkLst>
            <pc:docMk/>
            <pc:sldMk cId="1497292016" sldId="698"/>
            <ac:spMk id="12" creationId="{FE00FE89-2848-46DD-A7F2-7657799B3163}"/>
          </ac:spMkLst>
        </pc:spChg>
        <pc:spChg chg="mod">
          <ac:chgData name="Stewart Gale" userId="3647ddd2-6040-41ae-a96d-232c23482af8" providerId="ADAL" clId="{163176A0-02FC-47D8-8D6B-77EA423298B5}" dt="2026-08-19T07:12:04.629" v="714" actId="207"/>
          <ac:spMkLst>
            <pc:docMk/>
            <pc:sldMk cId="1497292016" sldId="698"/>
            <ac:spMk id="13" creationId="{AD7B1024-380D-9398-9CF3-35CE10C946A8}"/>
          </ac:spMkLst>
        </pc:spChg>
        <pc:spChg chg="add mod">
          <ac:chgData name="Stewart Gale" userId="3647ddd2-6040-41ae-a96d-232c23482af8" providerId="ADAL" clId="{163176A0-02FC-47D8-8D6B-77EA423298B5}" dt="2026-08-19T07:12:41.559" v="730" actId="1035"/>
          <ac:spMkLst>
            <pc:docMk/>
            <pc:sldMk cId="1497292016" sldId="698"/>
            <ac:spMk id="15" creationId="{236A65C0-C897-13B7-0871-E3325F9B1BC1}"/>
          </ac:spMkLst>
        </pc:spChg>
        <pc:spChg chg="mod">
          <ac:chgData name="Stewart Gale" userId="3647ddd2-6040-41ae-a96d-232c23482af8" providerId="ADAL" clId="{163176A0-02FC-47D8-8D6B-77EA423298B5}" dt="2026-08-19T07:12:21.155" v="723" actId="1076"/>
          <ac:spMkLst>
            <pc:docMk/>
            <pc:sldMk cId="1497292016" sldId="698"/>
            <ac:spMk id="16" creationId="{AA1895E3-F4BD-4E03-C656-806A200E0AAD}"/>
          </ac:spMkLst>
        </pc:spChg>
        <pc:spChg chg="add mod">
          <ac:chgData name="Stewart Gale" userId="3647ddd2-6040-41ae-a96d-232c23482af8" providerId="ADAL" clId="{163176A0-02FC-47D8-8D6B-77EA423298B5}" dt="2026-08-19T07:12:41.559" v="730" actId="1035"/>
          <ac:spMkLst>
            <pc:docMk/>
            <pc:sldMk cId="1497292016" sldId="698"/>
            <ac:spMk id="17" creationId="{C47C00D9-7B7E-9D1F-2A96-4F68CCE31D94}"/>
          </ac:spMkLst>
        </pc:spChg>
        <pc:spChg chg="add mod">
          <ac:chgData name="Stewart Gale" userId="3647ddd2-6040-41ae-a96d-232c23482af8" providerId="ADAL" clId="{163176A0-02FC-47D8-8D6B-77EA423298B5}" dt="2026-08-19T07:12:41.559" v="730" actId="1035"/>
          <ac:spMkLst>
            <pc:docMk/>
            <pc:sldMk cId="1497292016" sldId="698"/>
            <ac:spMk id="19" creationId="{36613D37-C016-CA6C-7493-5A668DB43F3F}"/>
          </ac:spMkLst>
        </pc:spChg>
        <pc:spChg chg="del">
          <ac:chgData name="Stewart Gale" userId="3647ddd2-6040-41ae-a96d-232c23482af8" providerId="ADAL" clId="{163176A0-02FC-47D8-8D6B-77EA423298B5}" dt="2026-08-19T07:10:26.246" v="705" actId="478"/>
          <ac:spMkLst>
            <pc:docMk/>
            <pc:sldMk cId="1497292016" sldId="698"/>
            <ac:spMk id="20" creationId="{E7F45099-B595-2C74-AEAA-78B0B454E5CF}"/>
          </ac:spMkLst>
        </pc:spChg>
        <pc:spChg chg="del">
          <ac:chgData name="Stewart Gale" userId="3647ddd2-6040-41ae-a96d-232c23482af8" providerId="ADAL" clId="{163176A0-02FC-47D8-8D6B-77EA423298B5}" dt="2026-08-19T07:10:26.246" v="705" actId="478"/>
          <ac:spMkLst>
            <pc:docMk/>
            <pc:sldMk cId="1497292016" sldId="698"/>
            <ac:spMk id="22" creationId="{A0D22251-A55E-32CD-9F8A-9761370876E8}"/>
          </ac:spMkLst>
        </pc:spChg>
        <pc:spChg chg="del">
          <ac:chgData name="Stewart Gale" userId="3647ddd2-6040-41ae-a96d-232c23482af8" providerId="ADAL" clId="{163176A0-02FC-47D8-8D6B-77EA423298B5}" dt="2026-08-19T07:10:26.246" v="705" actId="478"/>
          <ac:spMkLst>
            <pc:docMk/>
            <pc:sldMk cId="1497292016" sldId="698"/>
            <ac:spMk id="23" creationId="{D76DE5AD-630D-7043-9CB0-8D7B51EFC385}"/>
          </ac:spMkLst>
        </pc:spChg>
        <pc:spChg chg="del">
          <ac:chgData name="Stewart Gale" userId="3647ddd2-6040-41ae-a96d-232c23482af8" providerId="ADAL" clId="{163176A0-02FC-47D8-8D6B-77EA423298B5}" dt="2026-08-19T07:10:26.246" v="705" actId="478"/>
          <ac:spMkLst>
            <pc:docMk/>
            <pc:sldMk cId="1497292016" sldId="698"/>
            <ac:spMk id="26" creationId="{99BA07D8-564C-E456-4583-5E7F71CA5FA9}"/>
          </ac:spMkLst>
        </pc:spChg>
        <pc:spChg chg="del">
          <ac:chgData name="Stewart Gale" userId="3647ddd2-6040-41ae-a96d-232c23482af8" providerId="ADAL" clId="{163176A0-02FC-47D8-8D6B-77EA423298B5}" dt="2026-08-19T07:10:26.246" v="705" actId="478"/>
          <ac:spMkLst>
            <pc:docMk/>
            <pc:sldMk cId="1497292016" sldId="698"/>
            <ac:spMk id="27" creationId="{92DB5E70-4726-E1DA-F5A4-472D693C109C}"/>
          </ac:spMkLst>
        </pc:spChg>
        <pc:spChg chg="add mod">
          <ac:chgData name="Stewart Gale" userId="3647ddd2-6040-41ae-a96d-232c23482af8" providerId="ADAL" clId="{163176A0-02FC-47D8-8D6B-77EA423298B5}" dt="2026-08-19T07:12:41.559" v="730" actId="1035"/>
          <ac:spMkLst>
            <pc:docMk/>
            <pc:sldMk cId="1497292016" sldId="698"/>
            <ac:spMk id="28" creationId="{67588F88-8F2F-2A2E-49B8-EEBD5FC9BDA0}"/>
          </ac:spMkLst>
        </pc:spChg>
        <pc:spChg chg="add mod">
          <ac:chgData name="Stewart Gale" userId="3647ddd2-6040-41ae-a96d-232c23482af8" providerId="ADAL" clId="{163176A0-02FC-47D8-8D6B-77EA423298B5}" dt="2026-08-19T07:12:41.559" v="730" actId="1035"/>
          <ac:spMkLst>
            <pc:docMk/>
            <pc:sldMk cId="1497292016" sldId="698"/>
            <ac:spMk id="29" creationId="{4CDAF77E-B656-DE09-73F5-060EFF7AAC9B}"/>
          </ac:spMkLst>
        </pc:spChg>
        <pc:spChg chg="del">
          <ac:chgData name="Stewart Gale" userId="3647ddd2-6040-41ae-a96d-232c23482af8" providerId="ADAL" clId="{163176A0-02FC-47D8-8D6B-77EA423298B5}" dt="2026-08-19T07:10:26.246" v="705" actId="478"/>
          <ac:spMkLst>
            <pc:docMk/>
            <pc:sldMk cId="1497292016" sldId="698"/>
            <ac:spMk id="30" creationId="{78B0200B-FD6E-5107-B44D-5DCE96748ACC}"/>
          </ac:spMkLst>
        </pc:spChg>
        <pc:spChg chg="del">
          <ac:chgData name="Stewart Gale" userId="3647ddd2-6040-41ae-a96d-232c23482af8" providerId="ADAL" clId="{163176A0-02FC-47D8-8D6B-77EA423298B5}" dt="2026-08-19T07:10:26.246" v="705" actId="478"/>
          <ac:spMkLst>
            <pc:docMk/>
            <pc:sldMk cId="1497292016" sldId="698"/>
            <ac:spMk id="37" creationId="{AFA1B8CB-53AC-251A-7830-79152E264442}"/>
          </ac:spMkLst>
        </pc:spChg>
        <pc:graphicFrameChg chg="add mod">
          <ac:chgData name="Stewart Gale" userId="3647ddd2-6040-41ae-a96d-232c23482af8" providerId="ADAL" clId="{163176A0-02FC-47D8-8D6B-77EA423298B5}" dt="2026-08-19T07:12:41.559" v="730" actId="1035"/>
          <ac:graphicFrameMkLst>
            <pc:docMk/>
            <pc:sldMk cId="1497292016" sldId="698"/>
            <ac:graphicFrameMk id="4" creationId="{17A8A3A9-2DED-73F2-1BE0-FCFBBBDAA580}"/>
          </ac:graphicFrameMkLst>
        </pc:graphicFrameChg>
      </pc:sldChg>
      <pc:sldChg chg="modSp mod">
        <pc:chgData name="Stewart Gale" userId="3647ddd2-6040-41ae-a96d-232c23482af8" providerId="ADAL" clId="{163176A0-02FC-47D8-8D6B-77EA423298B5}" dt="2026-08-19T07:13:28.458" v="735" actId="1036"/>
        <pc:sldMkLst>
          <pc:docMk/>
          <pc:sldMk cId="3007154173" sldId="699"/>
        </pc:sldMkLst>
        <pc:spChg chg="mod">
          <ac:chgData name="Stewart Gale" userId="3647ddd2-6040-41ae-a96d-232c23482af8" providerId="ADAL" clId="{163176A0-02FC-47D8-8D6B-77EA423298B5}" dt="2026-08-19T07:13:28.458" v="735" actId="1036"/>
          <ac:spMkLst>
            <pc:docMk/>
            <pc:sldMk cId="3007154173" sldId="699"/>
            <ac:spMk id="7" creationId="{5D1E26E2-4327-FDC3-8F9D-780B35FAF39A}"/>
          </ac:spMkLst>
        </pc:spChg>
      </pc:sldChg>
      <pc:sldChg chg="addSp delSp modSp mod delAnim">
        <pc:chgData name="Stewart Gale" userId="3647ddd2-6040-41ae-a96d-232c23482af8" providerId="ADAL" clId="{163176A0-02FC-47D8-8D6B-77EA423298B5}" dt="2026-08-19T06:46:32.479" v="339" actId="1076"/>
        <pc:sldMkLst>
          <pc:docMk/>
          <pc:sldMk cId="160345840" sldId="702"/>
        </pc:sldMkLst>
        <pc:spChg chg="del">
          <ac:chgData name="Stewart Gale" userId="3647ddd2-6040-41ae-a96d-232c23482af8" providerId="ADAL" clId="{163176A0-02FC-47D8-8D6B-77EA423298B5}" dt="2026-08-19T06:46:13.151" v="334" actId="478"/>
          <ac:spMkLst>
            <pc:docMk/>
            <pc:sldMk cId="160345840" sldId="702"/>
            <ac:spMk id="2" creationId="{7BDFB3C0-C2DE-CF0F-E422-F58A3D52029C}"/>
          </ac:spMkLst>
        </pc:spChg>
        <pc:spChg chg="del">
          <ac:chgData name="Stewart Gale" userId="3647ddd2-6040-41ae-a96d-232c23482af8" providerId="ADAL" clId="{163176A0-02FC-47D8-8D6B-77EA423298B5}" dt="2026-08-19T06:46:13.151" v="334" actId="478"/>
          <ac:spMkLst>
            <pc:docMk/>
            <pc:sldMk cId="160345840" sldId="702"/>
            <ac:spMk id="5" creationId="{23901CE7-3403-38BA-9684-F6C27B5692ED}"/>
          </ac:spMkLst>
        </pc:spChg>
        <pc:spChg chg="del">
          <ac:chgData name="Stewart Gale" userId="3647ddd2-6040-41ae-a96d-232c23482af8" providerId="ADAL" clId="{163176A0-02FC-47D8-8D6B-77EA423298B5}" dt="2026-08-19T06:46:13.151" v="334" actId="478"/>
          <ac:spMkLst>
            <pc:docMk/>
            <pc:sldMk cId="160345840" sldId="702"/>
            <ac:spMk id="11" creationId="{811EAE4D-4A8B-05A8-FDF0-978AE5A7A7CE}"/>
          </ac:spMkLst>
        </pc:spChg>
        <pc:graphicFrameChg chg="add mod modGraphic">
          <ac:chgData name="Stewart Gale" userId="3647ddd2-6040-41ae-a96d-232c23482af8" providerId="ADAL" clId="{163176A0-02FC-47D8-8D6B-77EA423298B5}" dt="2026-08-19T06:46:32.479" v="339" actId="1076"/>
          <ac:graphicFrameMkLst>
            <pc:docMk/>
            <pc:sldMk cId="160345840" sldId="702"/>
            <ac:graphicFrameMk id="6" creationId="{6AA64C2D-3ACA-8F6A-DB13-F4303CF2CFB7}"/>
          </ac:graphicFrameMkLst>
        </pc:graphicFrameChg>
      </pc:sldChg>
      <pc:sldChg chg="delSp modSp mod delAnim">
        <pc:chgData name="Stewart Gale" userId="3647ddd2-6040-41ae-a96d-232c23482af8" providerId="ADAL" clId="{163176A0-02FC-47D8-8D6B-77EA423298B5}" dt="2026-08-19T06:26:21.141" v="35" actId="1076"/>
        <pc:sldMkLst>
          <pc:docMk/>
          <pc:sldMk cId="3453807679" sldId="704"/>
        </pc:sldMkLst>
        <pc:spChg chg="del">
          <ac:chgData name="Stewart Gale" userId="3647ddd2-6040-41ae-a96d-232c23482af8" providerId="ADAL" clId="{163176A0-02FC-47D8-8D6B-77EA423298B5}" dt="2026-08-19T06:23:51.642" v="3" actId="478"/>
          <ac:spMkLst>
            <pc:docMk/>
            <pc:sldMk cId="3453807679" sldId="704"/>
            <ac:spMk id="4" creationId="{D26F3B2A-4CF2-FF5E-E4A6-9566E4660C00}"/>
          </ac:spMkLst>
        </pc:spChg>
        <pc:spChg chg="mod">
          <ac:chgData name="Stewart Gale" userId="3647ddd2-6040-41ae-a96d-232c23482af8" providerId="ADAL" clId="{163176A0-02FC-47D8-8D6B-77EA423298B5}" dt="2026-08-19T06:25:18.756" v="21" actId="1076"/>
          <ac:spMkLst>
            <pc:docMk/>
            <pc:sldMk cId="3453807679" sldId="704"/>
            <ac:spMk id="7" creationId="{A0CD3F5A-C4D9-D92F-E96D-2649F89B1DAF}"/>
          </ac:spMkLst>
        </pc:spChg>
        <pc:spChg chg="mod">
          <ac:chgData name="Stewart Gale" userId="3647ddd2-6040-41ae-a96d-232c23482af8" providerId="ADAL" clId="{163176A0-02FC-47D8-8D6B-77EA423298B5}" dt="2026-08-19T06:26:13.708" v="34" actId="1076"/>
          <ac:spMkLst>
            <pc:docMk/>
            <pc:sldMk cId="3453807679" sldId="704"/>
            <ac:spMk id="8" creationId="{105E66E4-5120-25CE-83C7-CE58442B182E}"/>
          </ac:spMkLst>
        </pc:spChg>
        <pc:spChg chg="mod">
          <ac:chgData name="Stewart Gale" userId="3647ddd2-6040-41ae-a96d-232c23482af8" providerId="ADAL" clId="{163176A0-02FC-47D8-8D6B-77EA423298B5}" dt="2026-08-19T06:26:21.141" v="35" actId="1076"/>
          <ac:spMkLst>
            <pc:docMk/>
            <pc:sldMk cId="3453807679" sldId="704"/>
            <ac:spMk id="9" creationId="{3C4C285D-1F5F-08F4-BC4D-4D14AD8E4744}"/>
          </ac:spMkLst>
        </pc:spChg>
        <pc:spChg chg="mod">
          <ac:chgData name="Stewart Gale" userId="3647ddd2-6040-41ae-a96d-232c23482af8" providerId="ADAL" clId="{163176A0-02FC-47D8-8D6B-77EA423298B5}" dt="2026-08-19T06:26:21.141" v="35" actId="1076"/>
          <ac:spMkLst>
            <pc:docMk/>
            <pc:sldMk cId="3453807679" sldId="704"/>
            <ac:spMk id="11" creationId="{AB5A637A-AC80-9EBA-0088-F484AC797568}"/>
          </ac:spMkLst>
        </pc:spChg>
        <pc:spChg chg="mod">
          <ac:chgData name="Stewart Gale" userId="3647ddd2-6040-41ae-a96d-232c23482af8" providerId="ADAL" clId="{163176A0-02FC-47D8-8D6B-77EA423298B5}" dt="2026-08-19T06:26:21.141" v="35" actId="1076"/>
          <ac:spMkLst>
            <pc:docMk/>
            <pc:sldMk cId="3453807679" sldId="704"/>
            <ac:spMk id="17" creationId="{4F3033F7-1A61-24E3-E6C8-201D3DB1799D}"/>
          </ac:spMkLst>
        </pc:spChg>
        <pc:spChg chg="mod">
          <ac:chgData name="Stewart Gale" userId="3647ddd2-6040-41ae-a96d-232c23482af8" providerId="ADAL" clId="{163176A0-02FC-47D8-8D6B-77EA423298B5}" dt="2026-08-19T06:26:21.141" v="35" actId="1076"/>
          <ac:spMkLst>
            <pc:docMk/>
            <pc:sldMk cId="3453807679" sldId="704"/>
            <ac:spMk id="21" creationId="{FF930BC7-85A8-EF5E-E22B-6EA4ED687E40}"/>
          </ac:spMkLst>
        </pc:spChg>
        <pc:spChg chg="mod">
          <ac:chgData name="Stewart Gale" userId="3647ddd2-6040-41ae-a96d-232c23482af8" providerId="ADAL" clId="{163176A0-02FC-47D8-8D6B-77EA423298B5}" dt="2026-08-19T06:26:21.141" v="35" actId="1076"/>
          <ac:spMkLst>
            <pc:docMk/>
            <pc:sldMk cId="3453807679" sldId="704"/>
            <ac:spMk id="22" creationId="{DD4C2702-D43D-8D3E-2E38-1F764A05A1A3}"/>
          </ac:spMkLst>
        </pc:spChg>
        <pc:spChg chg="del">
          <ac:chgData name="Stewart Gale" userId="3647ddd2-6040-41ae-a96d-232c23482af8" providerId="ADAL" clId="{163176A0-02FC-47D8-8D6B-77EA423298B5}" dt="2026-08-19T06:23:44.774" v="1" actId="478"/>
          <ac:spMkLst>
            <pc:docMk/>
            <pc:sldMk cId="3453807679" sldId="704"/>
            <ac:spMk id="23" creationId="{078DD306-7001-9494-CA87-1E587897BCC4}"/>
          </ac:spMkLst>
        </pc:spChg>
        <pc:spChg chg="mod">
          <ac:chgData name="Stewart Gale" userId="3647ddd2-6040-41ae-a96d-232c23482af8" providerId="ADAL" clId="{163176A0-02FC-47D8-8D6B-77EA423298B5}" dt="2026-08-19T06:26:21.141" v="35" actId="1076"/>
          <ac:spMkLst>
            <pc:docMk/>
            <pc:sldMk cId="3453807679" sldId="704"/>
            <ac:spMk id="26" creationId="{5C9D0043-32A4-9B1A-16ED-E837AEF81E4B}"/>
          </ac:spMkLst>
        </pc:spChg>
        <pc:spChg chg="del">
          <ac:chgData name="Stewart Gale" userId="3647ddd2-6040-41ae-a96d-232c23482af8" providerId="ADAL" clId="{163176A0-02FC-47D8-8D6B-77EA423298B5}" dt="2026-08-19T06:23:44.774" v="1" actId="478"/>
          <ac:spMkLst>
            <pc:docMk/>
            <pc:sldMk cId="3453807679" sldId="704"/>
            <ac:spMk id="28" creationId="{1B23FD20-5C4C-85DA-E2AB-5F84BE78CC17}"/>
          </ac:spMkLst>
        </pc:spChg>
        <pc:spChg chg="del">
          <ac:chgData name="Stewart Gale" userId="3647ddd2-6040-41ae-a96d-232c23482af8" providerId="ADAL" clId="{163176A0-02FC-47D8-8D6B-77EA423298B5}" dt="2026-08-19T06:23:44.774" v="1" actId="478"/>
          <ac:spMkLst>
            <pc:docMk/>
            <pc:sldMk cId="3453807679" sldId="704"/>
            <ac:spMk id="30" creationId="{0E8CFCAA-3080-B67A-E223-0B69391A92D6}"/>
          </ac:spMkLst>
        </pc:spChg>
        <pc:cxnChg chg="mod">
          <ac:chgData name="Stewart Gale" userId="3647ddd2-6040-41ae-a96d-232c23482af8" providerId="ADAL" clId="{163176A0-02FC-47D8-8D6B-77EA423298B5}" dt="2026-08-19T06:26:21.141" v="35" actId="1076"/>
          <ac:cxnSpMkLst>
            <pc:docMk/>
            <pc:sldMk cId="3453807679" sldId="704"/>
            <ac:cxnSpMk id="3" creationId="{74A0298A-A9C5-6651-F876-69A61EA0E5BB}"/>
          </ac:cxnSpMkLst>
        </pc:cxnChg>
        <pc:cxnChg chg="mod">
          <ac:chgData name="Stewart Gale" userId="3647ddd2-6040-41ae-a96d-232c23482af8" providerId="ADAL" clId="{163176A0-02FC-47D8-8D6B-77EA423298B5}" dt="2026-08-19T06:26:21.141" v="35" actId="1076"/>
          <ac:cxnSpMkLst>
            <pc:docMk/>
            <pc:sldMk cId="3453807679" sldId="704"/>
            <ac:cxnSpMk id="5" creationId="{D76B0642-C599-96DD-3AC8-3CA7CAF21309}"/>
          </ac:cxnSpMkLst>
        </pc:cxnChg>
        <pc:cxnChg chg="mod">
          <ac:chgData name="Stewart Gale" userId="3647ddd2-6040-41ae-a96d-232c23482af8" providerId="ADAL" clId="{163176A0-02FC-47D8-8D6B-77EA423298B5}" dt="2026-08-19T06:26:21.141" v="35" actId="1076"/>
          <ac:cxnSpMkLst>
            <pc:docMk/>
            <pc:sldMk cId="3453807679" sldId="704"/>
            <ac:cxnSpMk id="13" creationId="{53EC790B-9F09-D437-C020-0E8CC6FFF5A2}"/>
          </ac:cxnSpMkLst>
        </pc:cxnChg>
        <pc:cxnChg chg="mod">
          <ac:chgData name="Stewart Gale" userId="3647ddd2-6040-41ae-a96d-232c23482af8" providerId="ADAL" clId="{163176A0-02FC-47D8-8D6B-77EA423298B5}" dt="2026-08-19T06:26:21.141" v="35" actId="1076"/>
          <ac:cxnSpMkLst>
            <pc:docMk/>
            <pc:sldMk cId="3453807679" sldId="704"/>
            <ac:cxnSpMk id="15" creationId="{6C68659A-2663-789A-1FE3-A039E9EB2E27}"/>
          </ac:cxnSpMkLst>
        </pc:cxnChg>
        <pc:cxnChg chg="mod">
          <ac:chgData name="Stewart Gale" userId="3647ddd2-6040-41ae-a96d-232c23482af8" providerId="ADAL" clId="{163176A0-02FC-47D8-8D6B-77EA423298B5}" dt="2026-08-19T06:25:41.501" v="25" actId="14100"/>
          <ac:cxnSpMkLst>
            <pc:docMk/>
            <pc:sldMk cId="3453807679" sldId="704"/>
            <ac:cxnSpMk id="19" creationId="{8B5D5869-C998-CCA3-29A9-979B9DD02EF5}"/>
          </ac:cxnSpMkLst>
        </pc:cxnChg>
      </pc:sldChg>
      <pc:sldChg chg="addSp delSp modSp add mod addAnim delAnim modAnim">
        <pc:chgData name="Stewart Gale" userId="3647ddd2-6040-41ae-a96d-232c23482af8" providerId="ADAL" clId="{163176A0-02FC-47D8-8D6B-77EA423298B5}" dt="2026-08-19T06:29:29.866" v="88"/>
        <pc:sldMkLst>
          <pc:docMk/>
          <pc:sldMk cId="2997363502" sldId="705"/>
        </pc:sldMkLst>
        <pc:spChg chg="mod">
          <ac:chgData name="Stewart Gale" userId="3647ddd2-6040-41ae-a96d-232c23482af8" providerId="ADAL" clId="{163176A0-02FC-47D8-8D6B-77EA423298B5}" dt="2026-08-19T06:28:35.015" v="83" actId="1076"/>
          <ac:spMkLst>
            <pc:docMk/>
            <pc:sldMk cId="2997363502" sldId="705"/>
            <ac:spMk id="4" creationId="{B11A014A-308B-12E1-CB1B-3B52B50A9D74}"/>
          </ac:spMkLst>
        </pc:spChg>
        <pc:spChg chg="add mod">
          <ac:chgData name="Stewart Gale" userId="3647ddd2-6040-41ae-a96d-232c23482af8" providerId="ADAL" clId="{163176A0-02FC-47D8-8D6B-77EA423298B5}" dt="2026-08-19T06:28:23.918" v="80" actId="1076"/>
          <ac:spMkLst>
            <pc:docMk/>
            <pc:sldMk cId="2997363502" sldId="705"/>
            <ac:spMk id="6" creationId="{9D99B346-D7C0-10C3-E023-6B50933E3CCB}"/>
          </ac:spMkLst>
        </pc:spChg>
        <pc:spChg chg="del">
          <ac:chgData name="Stewart Gale" userId="3647ddd2-6040-41ae-a96d-232c23482af8" providerId="ADAL" clId="{163176A0-02FC-47D8-8D6B-77EA423298B5}" dt="2026-08-19T06:26:29.805" v="36" actId="478"/>
          <ac:spMkLst>
            <pc:docMk/>
            <pc:sldMk cId="2997363502" sldId="705"/>
            <ac:spMk id="7" creationId="{E9E37473-3B5F-A5E5-743A-3CA74C9B9010}"/>
          </ac:spMkLst>
        </pc:spChg>
        <pc:spChg chg="del">
          <ac:chgData name="Stewart Gale" userId="3647ddd2-6040-41ae-a96d-232c23482af8" providerId="ADAL" clId="{163176A0-02FC-47D8-8D6B-77EA423298B5}" dt="2026-08-19T06:26:29.805" v="36" actId="478"/>
          <ac:spMkLst>
            <pc:docMk/>
            <pc:sldMk cId="2997363502" sldId="705"/>
            <ac:spMk id="8" creationId="{19321AC6-449D-8913-AC3D-8D48A6E85EDB}"/>
          </ac:spMkLst>
        </pc:spChg>
        <pc:spChg chg="mod">
          <ac:chgData name="Stewart Gale" userId="3647ddd2-6040-41ae-a96d-232c23482af8" providerId="ADAL" clId="{163176A0-02FC-47D8-8D6B-77EA423298B5}" dt="2026-08-19T06:27:13.627" v="51" actId="1076"/>
          <ac:spMkLst>
            <pc:docMk/>
            <pc:sldMk cId="2997363502" sldId="705"/>
            <ac:spMk id="9" creationId="{53005948-3EE4-AC40-EC81-A6669873C32B}"/>
          </ac:spMkLst>
        </pc:spChg>
        <pc:spChg chg="mod">
          <ac:chgData name="Stewart Gale" userId="3647ddd2-6040-41ae-a96d-232c23482af8" providerId="ADAL" clId="{163176A0-02FC-47D8-8D6B-77EA423298B5}" dt="2026-08-19T06:27:13.627" v="51" actId="1076"/>
          <ac:spMkLst>
            <pc:docMk/>
            <pc:sldMk cId="2997363502" sldId="705"/>
            <ac:spMk id="11" creationId="{EC9A1FCB-E277-3DEE-C073-9C828C9FCC6D}"/>
          </ac:spMkLst>
        </pc:spChg>
        <pc:spChg chg="mod">
          <ac:chgData name="Stewart Gale" userId="3647ddd2-6040-41ae-a96d-232c23482af8" providerId="ADAL" clId="{163176A0-02FC-47D8-8D6B-77EA423298B5}" dt="2026-08-19T06:27:13.627" v="51" actId="1076"/>
          <ac:spMkLst>
            <pc:docMk/>
            <pc:sldMk cId="2997363502" sldId="705"/>
            <ac:spMk id="17" creationId="{B6F36FF4-C984-C836-C242-A98452694519}"/>
          </ac:spMkLst>
        </pc:spChg>
        <pc:spChg chg="mod">
          <ac:chgData name="Stewart Gale" userId="3647ddd2-6040-41ae-a96d-232c23482af8" providerId="ADAL" clId="{163176A0-02FC-47D8-8D6B-77EA423298B5}" dt="2026-08-19T06:27:13.627" v="51" actId="1076"/>
          <ac:spMkLst>
            <pc:docMk/>
            <pc:sldMk cId="2997363502" sldId="705"/>
            <ac:spMk id="21" creationId="{0E17808B-5DF5-8656-D68D-2EA59917DBC2}"/>
          </ac:spMkLst>
        </pc:spChg>
        <pc:spChg chg="mod">
          <ac:chgData name="Stewart Gale" userId="3647ddd2-6040-41ae-a96d-232c23482af8" providerId="ADAL" clId="{163176A0-02FC-47D8-8D6B-77EA423298B5}" dt="2026-08-19T06:27:13.627" v="51" actId="1076"/>
          <ac:spMkLst>
            <pc:docMk/>
            <pc:sldMk cId="2997363502" sldId="705"/>
            <ac:spMk id="22" creationId="{4C478273-F505-35DD-3C36-21639F1506C4}"/>
          </ac:spMkLst>
        </pc:spChg>
        <pc:spChg chg="mod">
          <ac:chgData name="Stewart Gale" userId="3647ddd2-6040-41ae-a96d-232c23482af8" providerId="ADAL" clId="{163176A0-02FC-47D8-8D6B-77EA423298B5}" dt="2026-08-19T06:28:03.358" v="71" actId="1076"/>
          <ac:spMkLst>
            <pc:docMk/>
            <pc:sldMk cId="2997363502" sldId="705"/>
            <ac:spMk id="23" creationId="{2876C820-9234-EFF5-7270-5C7B21CD2F0A}"/>
          </ac:spMkLst>
        </pc:spChg>
        <pc:spChg chg="mod">
          <ac:chgData name="Stewart Gale" userId="3647ddd2-6040-41ae-a96d-232c23482af8" providerId="ADAL" clId="{163176A0-02FC-47D8-8D6B-77EA423298B5}" dt="2026-08-19T06:27:13.627" v="51" actId="1076"/>
          <ac:spMkLst>
            <pc:docMk/>
            <pc:sldMk cId="2997363502" sldId="705"/>
            <ac:spMk id="26" creationId="{1B8F05FB-C1BF-A2E1-79AE-F036117FAC99}"/>
          </ac:spMkLst>
        </pc:spChg>
        <pc:spChg chg="mod">
          <ac:chgData name="Stewart Gale" userId="3647ddd2-6040-41ae-a96d-232c23482af8" providerId="ADAL" clId="{163176A0-02FC-47D8-8D6B-77EA423298B5}" dt="2026-08-19T06:28:16.950" v="77" actId="1076"/>
          <ac:spMkLst>
            <pc:docMk/>
            <pc:sldMk cId="2997363502" sldId="705"/>
            <ac:spMk id="28" creationId="{7A865021-3C66-1ED4-8B27-92E5AAAA7DF5}"/>
          </ac:spMkLst>
        </pc:spChg>
        <pc:spChg chg="mod">
          <ac:chgData name="Stewart Gale" userId="3647ddd2-6040-41ae-a96d-232c23482af8" providerId="ADAL" clId="{163176A0-02FC-47D8-8D6B-77EA423298B5}" dt="2026-08-19T06:27:30.741" v="57" actId="1076"/>
          <ac:spMkLst>
            <pc:docMk/>
            <pc:sldMk cId="2997363502" sldId="705"/>
            <ac:spMk id="30" creationId="{E556071E-D45F-0B91-8297-0274CF58A511}"/>
          </ac:spMkLst>
        </pc:spChg>
        <pc:cxnChg chg="mod">
          <ac:chgData name="Stewart Gale" userId="3647ddd2-6040-41ae-a96d-232c23482af8" providerId="ADAL" clId="{163176A0-02FC-47D8-8D6B-77EA423298B5}" dt="2026-08-19T06:27:13.627" v="51" actId="1076"/>
          <ac:cxnSpMkLst>
            <pc:docMk/>
            <pc:sldMk cId="2997363502" sldId="705"/>
            <ac:cxnSpMk id="3" creationId="{99A3511A-A0F6-CA93-1A5F-CE619F077E55}"/>
          </ac:cxnSpMkLst>
        </pc:cxnChg>
        <pc:cxnChg chg="mod">
          <ac:chgData name="Stewart Gale" userId="3647ddd2-6040-41ae-a96d-232c23482af8" providerId="ADAL" clId="{163176A0-02FC-47D8-8D6B-77EA423298B5}" dt="2026-08-19T06:27:13.627" v="51" actId="1076"/>
          <ac:cxnSpMkLst>
            <pc:docMk/>
            <pc:sldMk cId="2997363502" sldId="705"/>
            <ac:cxnSpMk id="5" creationId="{2E484487-A129-D5DF-065D-209B8366761C}"/>
          </ac:cxnSpMkLst>
        </pc:cxnChg>
        <pc:cxnChg chg="mod">
          <ac:chgData name="Stewart Gale" userId="3647ddd2-6040-41ae-a96d-232c23482af8" providerId="ADAL" clId="{163176A0-02FC-47D8-8D6B-77EA423298B5}" dt="2026-08-19T06:27:13.627" v="51" actId="1076"/>
          <ac:cxnSpMkLst>
            <pc:docMk/>
            <pc:sldMk cId="2997363502" sldId="705"/>
            <ac:cxnSpMk id="15" creationId="{41C3597F-764F-8058-A777-D82D7511F70F}"/>
          </ac:cxnSpMkLst>
        </pc:cxnChg>
        <pc:cxnChg chg="mod">
          <ac:chgData name="Stewart Gale" userId="3647ddd2-6040-41ae-a96d-232c23482af8" providerId="ADAL" clId="{163176A0-02FC-47D8-8D6B-77EA423298B5}" dt="2026-08-19T06:27:13.627" v="51" actId="1076"/>
          <ac:cxnSpMkLst>
            <pc:docMk/>
            <pc:sldMk cId="2997363502" sldId="705"/>
            <ac:cxnSpMk id="19" creationId="{0E36BB27-83B3-4027-7752-532E642E45D1}"/>
          </ac:cxnSpMkLst>
        </pc:cxnChg>
      </pc:sldChg>
      <pc:sldChg chg="addSp delSp modSp add mod ord addAnim delAnim modAnim">
        <pc:chgData name="Stewart Gale" userId="3647ddd2-6040-41ae-a96d-232c23482af8" providerId="ADAL" clId="{163176A0-02FC-47D8-8D6B-77EA423298B5}" dt="2026-08-19T06:59:12.015" v="575"/>
        <pc:sldMkLst>
          <pc:docMk/>
          <pc:sldMk cId="1619110679" sldId="706"/>
        </pc:sldMkLst>
        <pc:spChg chg="add mod">
          <ac:chgData name="Stewart Gale" userId="3647ddd2-6040-41ae-a96d-232c23482af8" providerId="ADAL" clId="{163176A0-02FC-47D8-8D6B-77EA423298B5}" dt="2026-08-19T06:53:28.772" v="492" actId="1076"/>
          <ac:spMkLst>
            <pc:docMk/>
            <pc:sldMk cId="1619110679" sldId="706"/>
            <ac:spMk id="5" creationId="{6D6A3096-5518-5B3B-CD01-8287BC3573CC}"/>
          </ac:spMkLst>
        </pc:spChg>
        <pc:spChg chg="mod">
          <ac:chgData name="Stewart Gale" userId="3647ddd2-6040-41ae-a96d-232c23482af8" providerId="ADAL" clId="{163176A0-02FC-47D8-8D6B-77EA423298B5}" dt="2026-08-19T06:53:23.516" v="491" actId="404"/>
          <ac:spMkLst>
            <pc:docMk/>
            <pc:sldMk cId="1619110679" sldId="706"/>
            <ac:spMk id="7" creationId="{121F4C08-40CE-8056-7786-A6DDA8AD7784}"/>
          </ac:spMkLst>
        </pc:spChg>
        <pc:spChg chg="add mod">
          <ac:chgData name="Stewart Gale" userId="3647ddd2-6040-41ae-a96d-232c23482af8" providerId="ADAL" clId="{163176A0-02FC-47D8-8D6B-77EA423298B5}" dt="2026-08-19T06:56:49.744" v="542" actId="1076"/>
          <ac:spMkLst>
            <pc:docMk/>
            <pc:sldMk cId="1619110679" sldId="706"/>
            <ac:spMk id="8" creationId="{B9F777E0-1B0B-0847-A1DF-475E37D9ADFE}"/>
          </ac:spMkLst>
        </pc:spChg>
        <pc:spChg chg="mod">
          <ac:chgData name="Stewart Gale" userId="3647ddd2-6040-41ae-a96d-232c23482af8" providerId="ADAL" clId="{163176A0-02FC-47D8-8D6B-77EA423298B5}" dt="2026-08-19T06:53:28.772" v="492" actId="1076"/>
          <ac:spMkLst>
            <pc:docMk/>
            <pc:sldMk cId="1619110679" sldId="706"/>
            <ac:spMk id="10" creationId="{DBC862B0-D06C-8718-F075-E9F0ED9D93CC}"/>
          </ac:spMkLst>
        </pc:spChg>
        <pc:spChg chg="mod">
          <ac:chgData name="Stewart Gale" userId="3647ddd2-6040-41ae-a96d-232c23482af8" providerId="ADAL" clId="{163176A0-02FC-47D8-8D6B-77EA423298B5}" dt="2026-08-19T06:53:28.772" v="492" actId="1076"/>
          <ac:spMkLst>
            <pc:docMk/>
            <pc:sldMk cId="1619110679" sldId="706"/>
            <ac:spMk id="11" creationId="{CFD28F3A-FD76-8FEA-D831-2A5A75D66D34}"/>
          </ac:spMkLst>
        </pc:spChg>
        <pc:spChg chg="mod">
          <ac:chgData name="Stewart Gale" userId="3647ddd2-6040-41ae-a96d-232c23482af8" providerId="ADAL" clId="{163176A0-02FC-47D8-8D6B-77EA423298B5}" dt="2026-08-19T06:53:28.772" v="492" actId="1076"/>
          <ac:spMkLst>
            <pc:docMk/>
            <pc:sldMk cId="1619110679" sldId="706"/>
            <ac:spMk id="12" creationId="{99832173-9191-DF21-4FEA-80C373216CE2}"/>
          </ac:spMkLst>
        </pc:spChg>
        <pc:spChg chg="mod">
          <ac:chgData name="Stewart Gale" userId="3647ddd2-6040-41ae-a96d-232c23482af8" providerId="ADAL" clId="{163176A0-02FC-47D8-8D6B-77EA423298B5}" dt="2026-08-19T06:53:28.772" v="492" actId="1076"/>
          <ac:spMkLst>
            <pc:docMk/>
            <pc:sldMk cId="1619110679" sldId="706"/>
            <ac:spMk id="13" creationId="{27EBF902-83C6-8438-7632-A965580EBB10}"/>
          </ac:spMkLst>
        </pc:spChg>
        <pc:spChg chg="add mod">
          <ac:chgData name="Stewart Gale" userId="3647ddd2-6040-41ae-a96d-232c23482af8" providerId="ADAL" clId="{163176A0-02FC-47D8-8D6B-77EA423298B5}" dt="2026-08-19T06:57:03.287" v="546" actId="1076"/>
          <ac:spMkLst>
            <pc:docMk/>
            <pc:sldMk cId="1619110679" sldId="706"/>
            <ac:spMk id="14" creationId="{D7D56F6C-542B-C7F6-CB69-215D0B30F850}"/>
          </ac:spMkLst>
        </pc:spChg>
        <pc:spChg chg="add mod">
          <ac:chgData name="Stewart Gale" userId="3647ddd2-6040-41ae-a96d-232c23482af8" providerId="ADAL" clId="{163176A0-02FC-47D8-8D6B-77EA423298B5}" dt="2026-08-19T06:57:23.821" v="550" actId="1076"/>
          <ac:spMkLst>
            <pc:docMk/>
            <pc:sldMk cId="1619110679" sldId="706"/>
            <ac:spMk id="17" creationId="{81E0508D-17D4-4A0F-AED1-BD043AD11473}"/>
          </ac:spMkLst>
        </pc:spChg>
        <pc:spChg chg="mod">
          <ac:chgData name="Stewart Gale" userId="3647ddd2-6040-41ae-a96d-232c23482af8" providerId="ADAL" clId="{163176A0-02FC-47D8-8D6B-77EA423298B5}" dt="2026-08-19T06:53:28.772" v="492" actId="1076"/>
          <ac:spMkLst>
            <pc:docMk/>
            <pc:sldMk cId="1619110679" sldId="706"/>
            <ac:spMk id="18" creationId="{6CA2F0A4-3B48-8435-8319-8E90005487F8}"/>
          </ac:spMkLst>
        </pc:spChg>
        <pc:spChg chg="del mod">
          <ac:chgData name="Stewart Gale" userId="3647ddd2-6040-41ae-a96d-232c23482af8" providerId="ADAL" clId="{163176A0-02FC-47D8-8D6B-77EA423298B5}" dt="2026-08-19T06:51:23.879" v="440" actId="478"/>
          <ac:spMkLst>
            <pc:docMk/>
            <pc:sldMk cId="1619110679" sldId="706"/>
            <ac:spMk id="19" creationId="{85F612D6-F959-257D-5931-399D89564220}"/>
          </ac:spMkLst>
        </pc:spChg>
        <pc:spChg chg="add mod">
          <ac:chgData name="Stewart Gale" userId="3647ddd2-6040-41ae-a96d-232c23482af8" providerId="ADAL" clId="{163176A0-02FC-47D8-8D6B-77EA423298B5}" dt="2026-08-19T06:57:37.239" v="553" actId="1076"/>
          <ac:spMkLst>
            <pc:docMk/>
            <pc:sldMk cId="1619110679" sldId="706"/>
            <ac:spMk id="22" creationId="{307B5100-1653-3356-9F14-CC429236C3CE}"/>
          </ac:spMkLst>
        </pc:spChg>
        <pc:spChg chg="mod">
          <ac:chgData name="Stewart Gale" userId="3647ddd2-6040-41ae-a96d-232c23482af8" providerId="ADAL" clId="{163176A0-02FC-47D8-8D6B-77EA423298B5}" dt="2026-08-19T06:53:28.772" v="492" actId="1076"/>
          <ac:spMkLst>
            <pc:docMk/>
            <pc:sldMk cId="1619110679" sldId="706"/>
            <ac:spMk id="25" creationId="{D8788CE8-0A63-C227-2495-931438484AE3}"/>
          </ac:spMkLst>
        </pc:spChg>
        <pc:spChg chg="mod">
          <ac:chgData name="Stewart Gale" userId="3647ddd2-6040-41ae-a96d-232c23482af8" providerId="ADAL" clId="{163176A0-02FC-47D8-8D6B-77EA423298B5}" dt="2026-08-19T06:53:28.772" v="492" actId="1076"/>
          <ac:spMkLst>
            <pc:docMk/>
            <pc:sldMk cId="1619110679" sldId="706"/>
            <ac:spMk id="26" creationId="{09BE0168-2849-251A-EF71-B883EED681CC}"/>
          </ac:spMkLst>
        </pc:spChg>
        <pc:spChg chg="add mod">
          <ac:chgData name="Stewart Gale" userId="3647ddd2-6040-41ae-a96d-232c23482af8" providerId="ADAL" clId="{163176A0-02FC-47D8-8D6B-77EA423298B5}" dt="2026-08-19T06:57:50.270" v="557" actId="1076"/>
          <ac:spMkLst>
            <pc:docMk/>
            <pc:sldMk cId="1619110679" sldId="706"/>
            <ac:spMk id="27" creationId="{1B4A7338-7CDC-E1E8-0F61-E436CF4BB003}"/>
          </ac:spMkLst>
        </pc:spChg>
        <pc:spChg chg="del">
          <ac:chgData name="Stewart Gale" userId="3647ddd2-6040-41ae-a96d-232c23482af8" providerId="ADAL" clId="{163176A0-02FC-47D8-8D6B-77EA423298B5}" dt="2026-08-19T06:50:13.796" v="412" actId="478"/>
          <ac:spMkLst>
            <pc:docMk/>
            <pc:sldMk cId="1619110679" sldId="706"/>
            <ac:spMk id="28" creationId="{97D0DBF3-ECE6-5AE1-1334-F6B47F9BE6E9}"/>
          </ac:spMkLst>
        </pc:spChg>
        <pc:spChg chg="del">
          <ac:chgData name="Stewart Gale" userId="3647ddd2-6040-41ae-a96d-232c23482af8" providerId="ADAL" clId="{163176A0-02FC-47D8-8D6B-77EA423298B5}" dt="2026-08-19T06:50:13.796" v="412" actId="478"/>
          <ac:spMkLst>
            <pc:docMk/>
            <pc:sldMk cId="1619110679" sldId="706"/>
            <ac:spMk id="30" creationId="{2306CBD7-F97A-C3D2-265B-38F9E2FE16A4}"/>
          </ac:spMkLst>
        </pc:spChg>
        <pc:spChg chg="add mod">
          <ac:chgData name="Stewart Gale" userId="3647ddd2-6040-41ae-a96d-232c23482af8" providerId="ADAL" clId="{163176A0-02FC-47D8-8D6B-77EA423298B5}" dt="2026-08-19T06:58:02.104" v="561" actId="1076"/>
          <ac:spMkLst>
            <pc:docMk/>
            <pc:sldMk cId="1619110679" sldId="706"/>
            <ac:spMk id="31" creationId="{473A687C-D821-2687-A804-90C58E10488B}"/>
          </ac:spMkLst>
        </pc:spChg>
        <pc:spChg chg="del">
          <ac:chgData name="Stewart Gale" userId="3647ddd2-6040-41ae-a96d-232c23482af8" providerId="ADAL" clId="{163176A0-02FC-47D8-8D6B-77EA423298B5}" dt="2026-08-19T06:50:13.796" v="412" actId="478"/>
          <ac:spMkLst>
            <pc:docMk/>
            <pc:sldMk cId="1619110679" sldId="706"/>
            <ac:spMk id="32" creationId="{2F19C8B6-075B-5DE6-FD64-48BD616402DB}"/>
          </ac:spMkLst>
        </pc:spChg>
        <pc:spChg chg="del">
          <ac:chgData name="Stewart Gale" userId="3647ddd2-6040-41ae-a96d-232c23482af8" providerId="ADAL" clId="{163176A0-02FC-47D8-8D6B-77EA423298B5}" dt="2026-08-19T06:50:13.796" v="412" actId="478"/>
          <ac:spMkLst>
            <pc:docMk/>
            <pc:sldMk cId="1619110679" sldId="706"/>
            <ac:spMk id="34" creationId="{0619594B-E9B9-6C2B-CDF0-284C686F21F7}"/>
          </ac:spMkLst>
        </pc:spChg>
        <pc:spChg chg="add mod">
          <ac:chgData name="Stewart Gale" userId="3647ddd2-6040-41ae-a96d-232c23482af8" providerId="ADAL" clId="{163176A0-02FC-47D8-8D6B-77EA423298B5}" dt="2026-08-19T06:58:16.434" v="565" actId="1076"/>
          <ac:spMkLst>
            <pc:docMk/>
            <pc:sldMk cId="1619110679" sldId="706"/>
            <ac:spMk id="35" creationId="{C534A6FF-8798-03F7-2F8A-29B5EE6DF7D4}"/>
          </ac:spMkLst>
        </pc:spChg>
        <pc:spChg chg="del">
          <ac:chgData name="Stewart Gale" userId="3647ddd2-6040-41ae-a96d-232c23482af8" providerId="ADAL" clId="{163176A0-02FC-47D8-8D6B-77EA423298B5}" dt="2026-08-19T06:50:13.796" v="412" actId="478"/>
          <ac:spMkLst>
            <pc:docMk/>
            <pc:sldMk cId="1619110679" sldId="706"/>
            <ac:spMk id="36" creationId="{ECAEE7BA-9C5E-4E81-6D51-91A3E549F2A2}"/>
          </ac:spMkLst>
        </pc:spChg>
        <pc:spChg chg="add mod">
          <ac:chgData name="Stewart Gale" userId="3647ddd2-6040-41ae-a96d-232c23482af8" providerId="ADAL" clId="{163176A0-02FC-47D8-8D6B-77EA423298B5}" dt="2026-08-19T06:58:30.520" v="569" actId="1076"/>
          <ac:spMkLst>
            <pc:docMk/>
            <pc:sldMk cId="1619110679" sldId="706"/>
            <ac:spMk id="38" creationId="{53EF9DCC-F7B7-2056-AA01-D2209EF10EF4}"/>
          </ac:spMkLst>
        </pc:spChg>
        <pc:spChg chg="del">
          <ac:chgData name="Stewart Gale" userId="3647ddd2-6040-41ae-a96d-232c23482af8" providerId="ADAL" clId="{163176A0-02FC-47D8-8D6B-77EA423298B5}" dt="2026-08-19T06:50:13.796" v="412" actId="478"/>
          <ac:spMkLst>
            <pc:docMk/>
            <pc:sldMk cId="1619110679" sldId="706"/>
            <ac:spMk id="39" creationId="{6A5E6160-97EA-CC6C-EBCB-443E00C4B370}"/>
          </ac:spMkLst>
        </pc:spChg>
        <pc:spChg chg="del">
          <ac:chgData name="Stewart Gale" userId="3647ddd2-6040-41ae-a96d-232c23482af8" providerId="ADAL" clId="{163176A0-02FC-47D8-8D6B-77EA423298B5}" dt="2026-08-19T06:50:13.796" v="412" actId="478"/>
          <ac:spMkLst>
            <pc:docMk/>
            <pc:sldMk cId="1619110679" sldId="706"/>
            <ac:spMk id="41" creationId="{CC95F8E9-2F70-C3E1-C893-41F7272084DB}"/>
          </ac:spMkLst>
        </pc:spChg>
        <pc:spChg chg="del">
          <ac:chgData name="Stewart Gale" userId="3647ddd2-6040-41ae-a96d-232c23482af8" providerId="ADAL" clId="{163176A0-02FC-47D8-8D6B-77EA423298B5}" dt="2026-08-19T06:31:08.805" v="92" actId="478"/>
          <ac:spMkLst>
            <pc:docMk/>
            <pc:sldMk cId="1619110679" sldId="706"/>
            <ac:spMk id="42" creationId="{0E146D1D-FAA4-14F8-C4DD-3B6996B45376}"/>
          </ac:spMkLst>
        </pc:spChg>
        <pc:spChg chg="del">
          <ac:chgData name="Stewart Gale" userId="3647ddd2-6040-41ae-a96d-232c23482af8" providerId="ADAL" clId="{163176A0-02FC-47D8-8D6B-77EA423298B5}" dt="2026-08-19T06:31:08.805" v="92" actId="478"/>
          <ac:spMkLst>
            <pc:docMk/>
            <pc:sldMk cId="1619110679" sldId="706"/>
            <ac:spMk id="43" creationId="{6CAF5B87-B6B7-D7D6-5689-B5B1792515CA}"/>
          </ac:spMkLst>
        </pc:spChg>
        <pc:spChg chg="del">
          <ac:chgData name="Stewart Gale" userId="3647ddd2-6040-41ae-a96d-232c23482af8" providerId="ADAL" clId="{163176A0-02FC-47D8-8D6B-77EA423298B5}" dt="2026-08-19T06:31:08.805" v="92" actId="478"/>
          <ac:spMkLst>
            <pc:docMk/>
            <pc:sldMk cId="1619110679" sldId="706"/>
            <ac:spMk id="44" creationId="{A2A710E0-8E22-3875-DD3A-6180E3DE634A}"/>
          </ac:spMkLst>
        </pc:spChg>
        <pc:spChg chg="del">
          <ac:chgData name="Stewart Gale" userId="3647ddd2-6040-41ae-a96d-232c23482af8" providerId="ADAL" clId="{163176A0-02FC-47D8-8D6B-77EA423298B5}" dt="2026-08-19T06:31:08.805" v="92" actId="478"/>
          <ac:spMkLst>
            <pc:docMk/>
            <pc:sldMk cId="1619110679" sldId="706"/>
            <ac:spMk id="45" creationId="{7D091AF7-0D85-1C7F-1E70-C45EFC1800C5}"/>
          </ac:spMkLst>
        </pc:spChg>
        <pc:spChg chg="del">
          <ac:chgData name="Stewart Gale" userId="3647ddd2-6040-41ae-a96d-232c23482af8" providerId="ADAL" clId="{163176A0-02FC-47D8-8D6B-77EA423298B5}" dt="2026-08-19T06:31:08.805" v="92" actId="478"/>
          <ac:spMkLst>
            <pc:docMk/>
            <pc:sldMk cId="1619110679" sldId="706"/>
            <ac:spMk id="46" creationId="{8D716A0B-C662-07FB-C9DC-F69168FEF7EC}"/>
          </ac:spMkLst>
        </pc:spChg>
        <pc:spChg chg="del">
          <ac:chgData name="Stewart Gale" userId="3647ddd2-6040-41ae-a96d-232c23482af8" providerId="ADAL" clId="{163176A0-02FC-47D8-8D6B-77EA423298B5}" dt="2026-08-19T06:31:08.805" v="92" actId="478"/>
          <ac:spMkLst>
            <pc:docMk/>
            <pc:sldMk cId="1619110679" sldId="706"/>
            <ac:spMk id="47" creationId="{95ED6EE6-3BF0-0759-FC6F-24A806DE898C}"/>
          </ac:spMkLst>
        </pc:spChg>
        <pc:spChg chg="del">
          <ac:chgData name="Stewart Gale" userId="3647ddd2-6040-41ae-a96d-232c23482af8" providerId="ADAL" clId="{163176A0-02FC-47D8-8D6B-77EA423298B5}" dt="2026-08-19T06:31:03.209" v="91" actId="478"/>
          <ac:spMkLst>
            <pc:docMk/>
            <pc:sldMk cId="1619110679" sldId="706"/>
            <ac:spMk id="49" creationId="{76E025F0-44EF-6E3F-2F5C-5549349EBEE4}"/>
          </ac:spMkLst>
        </pc:spChg>
        <pc:spChg chg="del">
          <ac:chgData name="Stewart Gale" userId="3647ddd2-6040-41ae-a96d-232c23482af8" providerId="ADAL" clId="{163176A0-02FC-47D8-8D6B-77EA423298B5}" dt="2026-08-19T06:31:03.209" v="91" actId="478"/>
          <ac:spMkLst>
            <pc:docMk/>
            <pc:sldMk cId="1619110679" sldId="706"/>
            <ac:spMk id="51" creationId="{B892C210-5D10-0117-35FB-D3383C42C4C3}"/>
          </ac:spMkLst>
        </pc:spChg>
        <pc:spChg chg="del">
          <ac:chgData name="Stewart Gale" userId="3647ddd2-6040-41ae-a96d-232c23482af8" providerId="ADAL" clId="{163176A0-02FC-47D8-8D6B-77EA423298B5}" dt="2026-08-19T06:31:03.209" v="91" actId="478"/>
          <ac:spMkLst>
            <pc:docMk/>
            <pc:sldMk cId="1619110679" sldId="706"/>
            <ac:spMk id="52" creationId="{13BCCD82-5534-DDED-BCB9-937BF9E3436F}"/>
          </ac:spMkLst>
        </pc:spChg>
        <pc:spChg chg="del">
          <ac:chgData name="Stewart Gale" userId="3647ddd2-6040-41ae-a96d-232c23482af8" providerId="ADAL" clId="{163176A0-02FC-47D8-8D6B-77EA423298B5}" dt="2026-08-19T06:31:03.209" v="91" actId="478"/>
          <ac:spMkLst>
            <pc:docMk/>
            <pc:sldMk cId="1619110679" sldId="706"/>
            <ac:spMk id="53" creationId="{A51F96BD-6732-4581-75CD-D80E289FD137}"/>
          </ac:spMkLst>
        </pc:spChg>
        <pc:spChg chg="del">
          <ac:chgData name="Stewart Gale" userId="3647ddd2-6040-41ae-a96d-232c23482af8" providerId="ADAL" clId="{163176A0-02FC-47D8-8D6B-77EA423298B5}" dt="2026-08-19T06:31:03.209" v="91" actId="478"/>
          <ac:spMkLst>
            <pc:docMk/>
            <pc:sldMk cId="1619110679" sldId="706"/>
            <ac:spMk id="54" creationId="{CDF57248-1A3A-4FD3-1A41-544C656E49CA}"/>
          </ac:spMkLst>
        </pc:spChg>
        <pc:spChg chg="del">
          <ac:chgData name="Stewart Gale" userId="3647ddd2-6040-41ae-a96d-232c23482af8" providerId="ADAL" clId="{163176A0-02FC-47D8-8D6B-77EA423298B5}" dt="2026-08-19T06:31:03.209" v="91" actId="478"/>
          <ac:spMkLst>
            <pc:docMk/>
            <pc:sldMk cId="1619110679" sldId="706"/>
            <ac:spMk id="55" creationId="{C78094AD-2685-4464-1970-EFE71AEC4292}"/>
          </ac:spMkLst>
        </pc:spChg>
        <pc:spChg chg="del">
          <ac:chgData name="Stewart Gale" userId="3647ddd2-6040-41ae-a96d-232c23482af8" providerId="ADAL" clId="{163176A0-02FC-47D8-8D6B-77EA423298B5}" dt="2026-08-19T06:31:03.209" v="91" actId="478"/>
          <ac:spMkLst>
            <pc:docMk/>
            <pc:sldMk cId="1619110679" sldId="706"/>
            <ac:spMk id="57" creationId="{F8C3C0E3-F2F1-8463-BD2E-0A7EE0982E32}"/>
          </ac:spMkLst>
        </pc:spChg>
        <pc:spChg chg="del">
          <ac:chgData name="Stewart Gale" userId="3647ddd2-6040-41ae-a96d-232c23482af8" providerId="ADAL" clId="{163176A0-02FC-47D8-8D6B-77EA423298B5}" dt="2026-08-19T06:31:03.209" v="91" actId="478"/>
          <ac:spMkLst>
            <pc:docMk/>
            <pc:sldMk cId="1619110679" sldId="706"/>
            <ac:spMk id="58" creationId="{9712EAC7-46A0-D1A4-DFE2-53374C907191}"/>
          </ac:spMkLst>
        </pc:spChg>
        <pc:graphicFrameChg chg="add del mod modGraphic">
          <ac:chgData name="Stewart Gale" userId="3647ddd2-6040-41ae-a96d-232c23482af8" providerId="ADAL" clId="{163176A0-02FC-47D8-8D6B-77EA423298B5}" dt="2026-08-19T06:47:34.726" v="344" actId="478"/>
          <ac:graphicFrameMkLst>
            <pc:docMk/>
            <pc:sldMk cId="1619110679" sldId="706"/>
            <ac:graphicFrameMk id="2" creationId="{7B618E11-53F0-6E78-9A51-2423CB9A9729}"/>
          </ac:graphicFrameMkLst>
        </pc:graphicFrameChg>
        <pc:graphicFrameChg chg="add mod modGraphic">
          <ac:chgData name="Stewart Gale" userId="3647ddd2-6040-41ae-a96d-232c23482af8" providerId="ADAL" clId="{163176A0-02FC-47D8-8D6B-77EA423298B5}" dt="2026-08-19T06:58:19.853" v="566" actId="21"/>
          <ac:graphicFrameMkLst>
            <pc:docMk/>
            <pc:sldMk cId="1619110679" sldId="706"/>
            <ac:graphicFrameMk id="4" creationId="{7765D9E9-2393-215F-95D4-E8B1AD0F4594}"/>
          </ac:graphicFrameMkLst>
        </pc:graphicFrameChg>
        <pc:cxnChg chg="mod">
          <ac:chgData name="Stewart Gale" userId="3647ddd2-6040-41ae-a96d-232c23482af8" providerId="ADAL" clId="{163176A0-02FC-47D8-8D6B-77EA423298B5}" dt="2026-08-19T06:52:12.868" v="478" actId="1036"/>
          <ac:cxnSpMkLst>
            <pc:docMk/>
            <pc:sldMk cId="1619110679" sldId="706"/>
            <ac:cxnSpMk id="15" creationId="{93665305-9FF5-FC94-C63A-514C849E7987}"/>
          </ac:cxnSpMkLst>
        </pc:cxnChg>
        <pc:cxnChg chg="mod">
          <ac:chgData name="Stewart Gale" userId="3647ddd2-6040-41ae-a96d-232c23482af8" providerId="ADAL" clId="{163176A0-02FC-47D8-8D6B-77EA423298B5}" dt="2026-08-19T06:50:31.403" v="416" actId="1076"/>
          <ac:cxnSpMkLst>
            <pc:docMk/>
            <pc:sldMk cId="1619110679" sldId="706"/>
            <ac:cxnSpMk id="21" creationId="{CAB5020B-7C6E-4BF6-2A84-167078AED69B}"/>
          </ac:cxnSpMkLst>
        </pc:cxnChg>
        <pc:cxnChg chg="mod">
          <ac:chgData name="Stewart Gale" userId="3647ddd2-6040-41ae-a96d-232c23482af8" providerId="ADAL" clId="{163176A0-02FC-47D8-8D6B-77EA423298B5}" dt="2026-08-19T06:53:28.772" v="492" actId="1076"/>
          <ac:cxnSpMkLst>
            <pc:docMk/>
            <pc:sldMk cId="1619110679" sldId="706"/>
            <ac:cxnSpMk id="23" creationId="{B88EAE64-A4D6-C77A-1293-68F8AE17E519}"/>
          </ac:cxnSpMkLst>
        </pc:cxnChg>
        <pc:cxnChg chg="del">
          <ac:chgData name="Stewart Gale" userId="3647ddd2-6040-41ae-a96d-232c23482af8" providerId="ADAL" clId="{163176A0-02FC-47D8-8D6B-77EA423298B5}" dt="2026-08-19T06:31:03.209" v="91" actId="478"/>
          <ac:cxnSpMkLst>
            <pc:docMk/>
            <pc:sldMk cId="1619110679" sldId="706"/>
            <ac:cxnSpMk id="60" creationId="{0A5C7FDC-F4B5-F371-3262-3B92A039A696}"/>
          </ac:cxnSpMkLst>
        </pc:cxnChg>
      </pc:sldChg>
      <pc:sldChg chg="addSp delSp modSp add mod delAnim modAnim">
        <pc:chgData name="Stewart Gale" userId="3647ddd2-6040-41ae-a96d-232c23482af8" providerId="ADAL" clId="{163176A0-02FC-47D8-8D6B-77EA423298B5}" dt="2026-08-19T07:11:50.671" v="711" actId="113"/>
        <pc:sldMkLst>
          <pc:docMk/>
          <pc:sldMk cId="938117584" sldId="707"/>
        </pc:sldMkLst>
        <pc:spChg chg="add del mod">
          <ac:chgData name="Stewart Gale" userId="3647ddd2-6040-41ae-a96d-232c23482af8" providerId="ADAL" clId="{163176A0-02FC-47D8-8D6B-77EA423298B5}" dt="2026-08-19T06:55:17.872" v="518" actId="478"/>
          <ac:spMkLst>
            <pc:docMk/>
            <pc:sldMk cId="938117584" sldId="707"/>
            <ac:spMk id="2" creationId="{74B870E1-B9B0-FBCA-B74F-3A367B241E06}"/>
          </ac:spMkLst>
        </pc:spChg>
        <pc:spChg chg="add mod">
          <ac:chgData name="Stewart Gale" userId="3647ddd2-6040-41ae-a96d-232c23482af8" providerId="ADAL" clId="{163176A0-02FC-47D8-8D6B-77EA423298B5}" dt="2026-08-19T07:11:50.671" v="711" actId="113"/>
          <ac:spMkLst>
            <pc:docMk/>
            <pc:sldMk cId="938117584" sldId="707"/>
            <ac:spMk id="3" creationId="{2027E022-0A4C-0577-2EAB-91DBABCFB479}"/>
          </ac:spMkLst>
        </pc:spChg>
        <pc:spChg chg="del">
          <ac:chgData name="Stewart Gale" userId="3647ddd2-6040-41ae-a96d-232c23482af8" providerId="ADAL" clId="{163176A0-02FC-47D8-8D6B-77EA423298B5}" dt="2026-08-19T06:54:33.947" v="507" actId="478"/>
          <ac:spMkLst>
            <pc:docMk/>
            <pc:sldMk cId="938117584" sldId="707"/>
            <ac:spMk id="5" creationId="{CECFFCE6-D14E-9B93-279C-2733A3A0C2DB}"/>
          </ac:spMkLst>
        </pc:spChg>
        <pc:spChg chg="add mod">
          <ac:chgData name="Stewart Gale" userId="3647ddd2-6040-41ae-a96d-232c23482af8" providerId="ADAL" clId="{163176A0-02FC-47D8-8D6B-77EA423298B5}" dt="2026-08-19T06:55:45.803" v="530" actId="1076"/>
          <ac:spMkLst>
            <pc:docMk/>
            <pc:sldMk cId="938117584" sldId="707"/>
            <ac:spMk id="6" creationId="{9A1ABAAC-EF85-F87B-CD15-3B5380FBF929}"/>
          </ac:spMkLst>
        </pc:spChg>
        <pc:spChg chg="add mod">
          <ac:chgData name="Stewart Gale" userId="3647ddd2-6040-41ae-a96d-232c23482af8" providerId="ADAL" clId="{163176A0-02FC-47D8-8D6B-77EA423298B5}" dt="2026-08-19T06:55:51.505" v="531" actId="1076"/>
          <ac:spMkLst>
            <pc:docMk/>
            <pc:sldMk cId="938117584" sldId="707"/>
            <ac:spMk id="8" creationId="{22D1533A-7240-1FED-1D20-740CB3FEF55C}"/>
          </ac:spMkLst>
        </pc:spChg>
        <pc:spChg chg="add mod">
          <ac:chgData name="Stewart Gale" userId="3647ddd2-6040-41ae-a96d-232c23482af8" providerId="ADAL" clId="{163176A0-02FC-47D8-8D6B-77EA423298B5}" dt="2026-08-19T06:55:58.455" v="533" actId="1076"/>
          <ac:spMkLst>
            <pc:docMk/>
            <pc:sldMk cId="938117584" sldId="707"/>
            <ac:spMk id="9" creationId="{89184CC7-DDA0-23F6-003A-5B2A2DDD207C}"/>
          </ac:spMkLst>
        </pc:spChg>
        <pc:spChg chg="del">
          <ac:chgData name="Stewart Gale" userId="3647ddd2-6040-41ae-a96d-232c23482af8" providerId="ADAL" clId="{163176A0-02FC-47D8-8D6B-77EA423298B5}" dt="2026-08-19T06:54:33.947" v="507" actId="478"/>
          <ac:spMkLst>
            <pc:docMk/>
            <pc:sldMk cId="938117584" sldId="707"/>
            <ac:spMk id="10" creationId="{872E43FC-7002-0B80-F1B9-0B68E3555927}"/>
          </ac:spMkLst>
        </pc:spChg>
        <pc:spChg chg="del">
          <ac:chgData name="Stewart Gale" userId="3647ddd2-6040-41ae-a96d-232c23482af8" providerId="ADAL" clId="{163176A0-02FC-47D8-8D6B-77EA423298B5}" dt="2026-08-19T06:54:33.947" v="507" actId="478"/>
          <ac:spMkLst>
            <pc:docMk/>
            <pc:sldMk cId="938117584" sldId="707"/>
            <ac:spMk id="11" creationId="{699098E9-DA09-DFA1-2183-06EBF09D77F2}"/>
          </ac:spMkLst>
        </pc:spChg>
        <pc:spChg chg="del">
          <ac:chgData name="Stewart Gale" userId="3647ddd2-6040-41ae-a96d-232c23482af8" providerId="ADAL" clId="{163176A0-02FC-47D8-8D6B-77EA423298B5}" dt="2026-08-19T06:54:33.947" v="507" actId="478"/>
          <ac:spMkLst>
            <pc:docMk/>
            <pc:sldMk cId="938117584" sldId="707"/>
            <ac:spMk id="12" creationId="{26004163-4912-AAC3-B40D-F501A5CC5E34}"/>
          </ac:spMkLst>
        </pc:spChg>
        <pc:spChg chg="del">
          <ac:chgData name="Stewart Gale" userId="3647ddd2-6040-41ae-a96d-232c23482af8" providerId="ADAL" clId="{163176A0-02FC-47D8-8D6B-77EA423298B5}" dt="2026-08-19T06:54:33.947" v="507" actId="478"/>
          <ac:spMkLst>
            <pc:docMk/>
            <pc:sldMk cId="938117584" sldId="707"/>
            <ac:spMk id="13" creationId="{29C35396-B38E-B2D4-26D2-E27769001662}"/>
          </ac:spMkLst>
        </pc:spChg>
        <pc:spChg chg="add mod">
          <ac:chgData name="Stewart Gale" userId="3647ddd2-6040-41ae-a96d-232c23482af8" providerId="ADAL" clId="{163176A0-02FC-47D8-8D6B-77EA423298B5}" dt="2026-08-19T06:56:09.789" v="537" actId="1076"/>
          <ac:spMkLst>
            <pc:docMk/>
            <pc:sldMk cId="938117584" sldId="707"/>
            <ac:spMk id="14" creationId="{989DC34D-6373-3E26-1C61-2E85F80A1906}"/>
          </ac:spMkLst>
        </pc:spChg>
        <pc:spChg chg="add mod">
          <ac:chgData name="Stewart Gale" userId="3647ddd2-6040-41ae-a96d-232c23482af8" providerId="ADAL" clId="{163176A0-02FC-47D8-8D6B-77EA423298B5}" dt="2026-08-19T06:56:03.625" v="535" actId="1076"/>
          <ac:spMkLst>
            <pc:docMk/>
            <pc:sldMk cId="938117584" sldId="707"/>
            <ac:spMk id="16" creationId="{96F89E60-9BAD-442A-5D01-0A1AD9E76925}"/>
          </ac:spMkLst>
        </pc:spChg>
        <pc:spChg chg="del">
          <ac:chgData name="Stewart Gale" userId="3647ddd2-6040-41ae-a96d-232c23482af8" providerId="ADAL" clId="{163176A0-02FC-47D8-8D6B-77EA423298B5}" dt="2026-08-19T06:54:33.947" v="507" actId="478"/>
          <ac:spMkLst>
            <pc:docMk/>
            <pc:sldMk cId="938117584" sldId="707"/>
            <ac:spMk id="18" creationId="{F9788DD1-9CBE-AC09-89B9-38D30BCDAE04}"/>
          </ac:spMkLst>
        </pc:spChg>
        <pc:spChg chg="del">
          <ac:chgData name="Stewart Gale" userId="3647ddd2-6040-41ae-a96d-232c23482af8" providerId="ADAL" clId="{163176A0-02FC-47D8-8D6B-77EA423298B5}" dt="2026-08-19T06:54:33.947" v="507" actId="478"/>
          <ac:spMkLst>
            <pc:docMk/>
            <pc:sldMk cId="938117584" sldId="707"/>
            <ac:spMk id="25" creationId="{4BA28FBE-2531-B5B1-81FC-437158A45323}"/>
          </ac:spMkLst>
        </pc:spChg>
        <pc:spChg chg="del">
          <ac:chgData name="Stewart Gale" userId="3647ddd2-6040-41ae-a96d-232c23482af8" providerId="ADAL" clId="{163176A0-02FC-47D8-8D6B-77EA423298B5}" dt="2026-08-19T06:54:33.947" v="507" actId="478"/>
          <ac:spMkLst>
            <pc:docMk/>
            <pc:sldMk cId="938117584" sldId="707"/>
            <ac:spMk id="26" creationId="{43FA19BD-E012-4EAF-E4C4-A4BC4DD4CD9D}"/>
          </ac:spMkLst>
        </pc:spChg>
        <pc:graphicFrameChg chg="mod modGraphic">
          <ac:chgData name="Stewart Gale" userId="3647ddd2-6040-41ae-a96d-232c23482af8" providerId="ADAL" clId="{163176A0-02FC-47D8-8D6B-77EA423298B5}" dt="2026-08-19T06:54:54.628" v="514" actId="14734"/>
          <ac:graphicFrameMkLst>
            <pc:docMk/>
            <pc:sldMk cId="938117584" sldId="707"/>
            <ac:graphicFrameMk id="4" creationId="{C064C5B2-9026-0BE3-1286-BBEC86DF6C20}"/>
          </ac:graphicFrameMkLst>
        </pc:graphicFrameChg>
        <pc:cxnChg chg="add del mod">
          <ac:chgData name="Stewart Gale" userId="3647ddd2-6040-41ae-a96d-232c23482af8" providerId="ADAL" clId="{163176A0-02FC-47D8-8D6B-77EA423298B5}" dt="2026-08-19T06:55:12.565" v="517" actId="478"/>
          <ac:cxnSpMkLst>
            <pc:docMk/>
            <pc:sldMk cId="938117584" sldId="707"/>
            <ac:cxnSpMk id="17" creationId="{689AE1A6-5786-CAA6-D84C-0BB0B0CE002B}"/>
          </ac:cxnSpMkLst>
        </pc:cxnChg>
        <pc:cxnChg chg="del">
          <ac:chgData name="Stewart Gale" userId="3647ddd2-6040-41ae-a96d-232c23482af8" providerId="ADAL" clId="{163176A0-02FC-47D8-8D6B-77EA423298B5}" dt="2026-08-19T06:54:33.947" v="507" actId="478"/>
          <ac:cxnSpMkLst>
            <pc:docMk/>
            <pc:sldMk cId="938117584" sldId="707"/>
            <ac:cxnSpMk id="21" creationId="{70A93995-CA0C-AE9A-9682-E693331620C5}"/>
          </ac:cxnSpMkLst>
        </pc:cxnChg>
        <pc:cxnChg chg="del">
          <ac:chgData name="Stewart Gale" userId="3647ddd2-6040-41ae-a96d-232c23482af8" providerId="ADAL" clId="{163176A0-02FC-47D8-8D6B-77EA423298B5}" dt="2026-08-19T06:54:33.947" v="507" actId="478"/>
          <ac:cxnSpMkLst>
            <pc:docMk/>
            <pc:sldMk cId="938117584" sldId="707"/>
            <ac:cxnSpMk id="23" creationId="{ED822D1F-7AA6-3C5C-B91D-071E773193E4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6924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5CC84-61EF-7D6E-4B9F-38787E0A7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2EE9A2-8975-FF2C-5A87-628EF9498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189674-FAA8-FB75-6019-5F7D187F20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445EC-5D71-8C86-FDED-45258E85ED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14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9F1EA-8F8A-AD8C-D3F8-3AFB83892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9EA37C-DF1B-BF9B-CF25-EFC51D5AB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007C6D-A4E8-2F59-9259-F754B27CDB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4BE8C-701C-6A78-364D-89EDB75CDC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937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8F71D-AAF2-C418-D779-1311CE367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FE047B-B659-0A04-9A86-00A5021797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DD7CDD-9816-1DD0-C1C0-6607993165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A3B1D-7F09-3B6C-7A9B-E4854BB478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3490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FCCCE-E995-1D67-0E6E-3DB87D022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6C7A79-42C0-7E10-3949-0BBF02BF13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AE7F8D-B014-7B19-A093-559C63F6F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29DFD-FFE1-2643-4231-D2591F87FF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8986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61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17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25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17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05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9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33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12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49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339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21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FE4D-3339-4F90-AB07-DAB31D79E32A}" type="datetimeFigureOut">
              <a:rPr lang="en-GB" smtClean="0"/>
              <a:pPr/>
              <a:t>19/08/2026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74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>
          <a:xfrm>
            <a:off x="1991544" y="2348880"/>
            <a:ext cx="835292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3352" y="476672"/>
            <a:ext cx="116652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Elastic, Strings and Springs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Elastic Energy</a:t>
            </a:r>
            <a:endParaRPr kumimoji="0" lang="en-GB" sz="9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67608" y="3501008"/>
            <a:ext cx="70567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Chapter 3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(Part 5 of 5)</a:t>
            </a:r>
          </a:p>
        </p:txBody>
      </p:sp>
    </p:spTree>
    <p:extLst>
      <p:ext uri="{BB962C8B-B14F-4D97-AF65-F5344CB8AC3E}">
        <p14:creationId xmlns:p14="http://schemas.microsoft.com/office/powerpoint/2010/main" val="175445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4A9CCF-09C7-F784-C206-D9BE3F324640}"/>
              </a:ext>
            </a:extLst>
          </p:cNvPr>
          <p:cNvSpPr txBox="1"/>
          <p:nvPr/>
        </p:nvSpPr>
        <p:spPr>
          <a:xfrm>
            <a:off x="947428" y="332656"/>
            <a:ext cx="9865096" cy="175432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</a:rPr>
              <a:t>Springs and Strings </a:t>
            </a:r>
          </a:p>
          <a:p>
            <a:pPr algn="ctr"/>
            <a:r>
              <a:rPr lang="en-GB" sz="5400" b="1" dirty="0">
                <a:solidFill>
                  <a:schemeClr val="bg1"/>
                </a:solidFill>
              </a:rPr>
              <a:t>Problem Solving Considerations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A78AFB-537A-4EA5-E236-85AFFAC8B219}"/>
              </a:ext>
            </a:extLst>
          </p:cNvPr>
          <p:cNvSpPr txBox="1"/>
          <p:nvPr/>
        </p:nvSpPr>
        <p:spPr>
          <a:xfrm>
            <a:off x="490768" y="2420888"/>
            <a:ext cx="106571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Approach 1: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Hooke’s Law </a:t>
            </a:r>
            <a:r>
              <a:rPr kumimoji="0" lang="en-GB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F=ma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Most equilibrium problems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Problems linked to acceleration and forces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5C674C-3DEE-B5B4-0D7F-A6D37A2BD097}"/>
              </a:ext>
            </a:extLst>
          </p:cNvPr>
          <p:cNvSpPr txBox="1"/>
          <p:nvPr/>
        </p:nvSpPr>
        <p:spPr>
          <a:xfrm>
            <a:off x="407368" y="4725144"/>
            <a:ext cx="112332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Approach 2: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Energy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Most problems linked to distance travelled and velocity</a:t>
            </a:r>
          </a:p>
        </p:txBody>
      </p:sp>
    </p:spTree>
    <p:extLst>
      <p:ext uri="{BB962C8B-B14F-4D97-AF65-F5344CB8AC3E}">
        <p14:creationId xmlns:p14="http://schemas.microsoft.com/office/powerpoint/2010/main" val="828214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89B018-79C2-6581-8873-C960BC597A3F}"/>
              </a:ext>
            </a:extLst>
          </p:cNvPr>
          <p:cNvSpPr txBox="1"/>
          <p:nvPr/>
        </p:nvSpPr>
        <p:spPr>
          <a:xfrm>
            <a:off x="1541494" y="377549"/>
            <a:ext cx="910901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/>
              <a:t>The </a:t>
            </a:r>
            <a:r>
              <a:rPr lang="en-GB" sz="4800" b="1" dirty="0">
                <a:solidFill>
                  <a:srgbClr val="FF0000"/>
                </a:solidFill>
              </a:rPr>
              <a:t>Elastic Potential Energy</a:t>
            </a:r>
            <a:endParaRPr lang="en-GB" sz="4800" dirty="0"/>
          </a:p>
          <a:p>
            <a:pPr algn="ctr"/>
            <a:r>
              <a:rPr lang="en-GB" sz="4800" dirty="0"/>
              <a:t>stored in a spring or string </a:t>
            </a:r>
          </a:p>
          <a:p>
            <a:pPr algn="ctr"/>
            <a:r>
              <a:rPr lang="en-GB" sz="4800" dirty="0"/>
              <a:t>is </a:t>
            </a:r>
            <a:r>
              <a:rPr lang="en-GB" sz="4800" b="1" dirty="0"/>
              <a:t>equal</a:t>
            </a:r>
            <a:r>
              <a:rPr lang="en-GB" sz="4800" dirty="0"/>
              <a:t> to the </a:t>
            </a:r>
            <a:r>
              <a:rPr lang="en-GB" sz="4800" b="1" dirty="0">
                <a:solidFill>
                  <a:srgbClr val="0000FF"/>
                </a:solidFill>
              </a:rPr>
              <a:t>work done </a:t>
            </a:r>
          </a:p>
          <a:p>
            <a:pPr algn="ctr"/>
            <a:r>
              <a:rPr lang="en-GB" sz="4800" dirty="0"/>
              <a:t>in stretching /compressing it.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D78081-77CA-4645-5D70-9022AA7F0CD4}"/>
                  </a:ext>
                </a:extLst>
              </p:cNvPr>
              <p:cNvSpPr txBox="1"/>
              <p:nvPr/>
            </p:nvSpPr>
            <p:spPr>
              <a:xfrm>
                <a:off x="2927648" y="3645024"/>
                <a:ext cx="6096946" cy="25456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10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/>
                    <a:cs typeface="+mn-cs"/>
                  </a:rPr>
                  <a:t>E.P.E.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0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0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𝝀</m:t>
                        </m:r>
                        <m:sSup>
                          <m:sSupPr>
                            <m:ctrlPr>
                              <a:rPr kumimoji="0" lang="en-US" sz="10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10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𝒙</m:t>
                            </m:r>
                          </m:e>
                          <m:sup>
                            <m:r>
                              <a:rPr kumimoji="0" lang="en-US" sz="10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kumimoji="0" lang="en-US" sz="10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𝟐</m:t>
                        </m:r>
                        <m:r>
                          <a:rPr kumimoji="0" lang="en-US" sz="10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𝒍</m:t>
                        </m:r>
                      </m:den>
                    </m:f>
                  </m:oMath>
                </a14:m>
                <a:endParaRPr kumimoji="0" lang="en-GB" sz="10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D78081-77CA-4645-5D70-9022AA7F0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648" y="3645024"/>
                <a:ext cx="6096946" cy="2545633"/>
              </a:xfrm>
              <a:prstGeom prst="rect">
                <a:avLst/>
              </a:prstGeom>
              <a:blipFill>
                <a:blip r:embed="rId2"/>
                <a:stretch>
                  <a:fillRect l="-8000" b="-150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0644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1A46D-08CE-3EBD-6B32-755BE3955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4A0298A-A9C5-6651-F876-69A61EA0E5BB}"/>
              </a:ext>
            </a:extLst>
          </p:cNvPr>
          <p:cNvCxnSpPr/>
          <p:nvPr/>
        </p:nvCxnSpPr>
        <p:spPr>
          <a:xfrm flipV="1">
            <a:off x="4515329" y="1099768"/>
            <a:ext cx="0" cy="321032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76B0642-C599-96DD-3AC8-3CA7CAF21309}"/>
              </a:ext>
            </a:extLst>
          </p:cNvPr>
          <p:cNvCxnSpPr>
            <a:cxnSpLocks/>
          </p:cNvCxnSpPr>
          <p:nvPr/>
        </p:nvCxnSpPr>
        <p:spPr>
          <a:xfrm>
            <a:off x="4515329" y="4310097"/>
            <a:ext cx="416808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4C285D-1F5F-08F4-BC4D-4D14AD8E4744}"/>
                  </a:ext>
                </a:extLst>
              </p:cNvPr>
              <p:cNvSpPr txBox="1"/>
              <p:nvPr/>
            </p:nvSpPr>
            <p:spPr>
              <a:xfrm>
                <a:off x="8619785" y="3908080"/>
                <a:ext cx="74317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4C285D-1F5F-08F4-BC4D-4D14AD8E4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9785" y="3908080"/>
                <a:ext cx="743175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5A637A-AC80-9EBA-0088-F484AC797568}"/>
                  </a:ext>
                </a:extLst>
              </p:cNvPr>
              <p:cNvSpPr txBox="1"/>
              <p:nvPr/>
            </p:nvSpPr>
            <p:spPr>
              <a:xfrm>
                <a:off x="3855288" y="893887"/>
                <a:ext cx="74317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5A637A-AC80-9EBA-0088-F484AC797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5288" y="893887"/>
                <a:ext cx="74317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68659A-2663-789A-1FE3-A039E9EB2E27}"/>
              </a:ext>
            </a:extLst>
          </p:cNvPr>
          <p:cNvCxnSpPr>
            <a:cxnSpLocks/>
          </p:cNvCxnSpPr>
          <p:nvPr/>
        </p:nvCxnSpPr>
        <p:spPr>
          <a:xfrm flipV="1">
            <a:off x="4515328" y="2103642"/>
            <a:ext cx="2815668" cy="220645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F3033F7-1A61-24E3-E6C8-201D3DB1799D}"/>
                  </a:ext>
                </a:extLst>
              </p:cNvPr>
              <p:cNvSpPr txBox="1"/>
              <p:nvPr/>
            </p:nvSpPr>
            <p:spPr>
              <a:xfrm>
                <a:off x="6967248" y="4111730"/>
                <a:ext cx="74317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F3033F7-1A61-24E3-E6C8-201D3DB17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7248" y="4111730"/>
                <a:ext cx="743175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B5D5869-C998-CCA3-29A9-979B9DD02EF5}"/>
              </a:ext>
            </a:extLst>
          </p:cNvPr>
          <p:cNvCxnSpPr>
            <a:cxnSpLocks/>
          </p:cNvCxnSpPr>
          <p:nvPr/>
        </p:nvCxnSpPr>
        <p:spPr>
          <a:xfrm flipV="1">
            <a:off x="7320136" y="2053334"/>
            <a:ext cx="18700" cy="220500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C9D0043-32A4-9B1A-16ED-E837AEF81E4B}"/>
                  </a:ext>
                </a:extLst>
              </p:cNvPr>
              <p:cNvSpPr txBox="1"/>
              <p:nvPr/>
            </p:nvSpPr>
            <p:spPr>
              <a:xfrm>
                <a:off x="3825128" y="1597630"/>
                <a:ext cx="743171" cy="7936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C9D0043-32A4-9B1A-16ED-E837AEF81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128" y="1597630"/>
                <a:ext cx="743171" cy="7936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0CD3F5A-C4D9-D92F-E96D-2649F89B1DAF}"/>
              </a:ext>
            </a:extLst>
          </p:cNvPr>
          <p:cNvSpPr txBox="1"/>
          <p:nvPr/>
        </p:nvSpPr>
        <p:spPr>
          <a:xfrm>
            <a:off x="335360" y="111056"/>
            <a:ext cx="11377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Tension in the spring is linear to the extension of the spring.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5E66E4-5120-25CE-83C7-CE58442B182E}"/>
              </a:ext>
            </a:extLst>
          </p:cNvPr>
          <p:cNvSpPr txBox="1"/>
          <p:nvPr/>
        </p:nvSpPr>
        <p:spPr>
          <a:xfrm>
            <a:off x="636117" y="5512844"/>
            <a:ext cx="109197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The area under the graph is equal to work done and therefore </a:t>
            </a:r>
          </a:p>
          <a:p>
            <a:pPr algn="ctr"/>
            <a:r>
              <a:rPr lang="en-GB" sz="3200" dirty="0"/>
              <a:t>the Energy in the String.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3EC790B-9F09-D437-C020-0E8CC6FFF5A2}"/>
              </a:ext>
            </a:extLst>
          </p:cNvPr>
          <p:cNvCxnSpPr>
            <a:cxnSpLocks/>
          </p:cNvCxnSpPr>
          <p:nvPr/>
        </p:nvCxnSpPr>
        <p:spPr>
          <a:xfrm>
            <a:off x="4568300" y="2053334"/>
            <a:ext cx="2770535" cy="0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F930BC7-85A8-EF5E-E22B-6EA4ED687E40}"/>
              </a:ext>
            </a:extLst>
          </p:cNvPr>
          <p:cNvSpPr txBox="1"/>
          <p:nvPr/>
        </p:nvSpPr>
        <p:spPr>
          <a:xfrm rot="16200000">
            <a:off x="2011333" y="2582228"/>
            <a:ext cx="2922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Tension in the Spring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4C2702-D43D-8D3E-2E38-1F764A05A1A3}"/>
              </a:ext>
            </a:extLst>
          </p:cNvPr>
          <p:cNvSpPr txBox="1"/>
          <p:nvPr/>
        </p:nvSpPr>
        <p:spPr>
          <a:xfrm>
            <a:off x="4438840" y="4831615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Extension Length of the String</a:t>
            </a:r>
          </a:p>
        </p:txBody>
      </p:sp>
    </p:spTree>
    <p:extLst>
      <p:ext uri="{BB962C8B-B14F-4D97-AF65-F5344CB8AC3E}">
        <p14:creationId xmlns:p14="http://schemas.microsoft.com/office/powerpoint/2010/main" val="345380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028E3-41D5-889A-13BD-D788F402A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1A014A-308B-12E1-CB1B-3B52B50A9D74}"/>
              </a:ext>
            </a:extLst>
          </p:cNvPr>
          <p:cNvSpPr txBox="1"/>
          <p:nvPr/>
        </p:nvSpPr>
        <p:spPr>
          <a:xfrm>
            <a:off x="484430" y="377538"/>
            <a:ext cx="5850690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Find the Area Under a Graph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9A3511A-A0F6-CA93-1A5F-CE619F077E55}"/>
              </a:ext>
            </a:extLst>
          </p:cNvPr>
          <p:cNvCxnSpPr/>
          <p:nvPr/>
        </p:nvCxnSpPr>
        <p:spPr>
          <a:xfrm flipV="1">
            <a:off x="1487489" y="1988840"/>
            <a:ext cx="0" cy="321032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E484487-A129-D5DF-065D-209B8366761C}"/>
              </a:ext>
            </a:extLst>
          </p:cNvPr>
          <p:cNvCxnSpPr>
            <a:cxnSpLocks/>
          </p:cNvCxnSpPr>
          <p:nvPr/>
        </p:nvCxnSpPr>
        <p:spPr>
          <a:xfrm>
            <a:off x="1487489" y="5199169"/>
            <a:ext cx="416808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3005948-3EE4-AC40-EC81-A6669873C32B}"/>
                  </a:ext>
                </a:extLst>
              </p:cNvPr>
              <p:cNvSpPr txBox="1"/>
              <p:nvPr/>
            </p:nvSpPr>
            <p:spPr>
              <a:xfrm>
                <a:off x="5591945" y="4797152"/>
                <a:ext cx="74317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3005948-3EE4-AC40-EC81-A6669873C3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945" y="4797152"/>
                <a:ext cx="743175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C9A1FCB-E277-3DEE-C073-9C828C9FCC6D}"/>
                  </a:ext>
                </a:extLst>
              </p:cNvPr>
              <p:cNvSpPr txBox="1"/>
              <p:nvPr/>
            </p:nvSpPr>
            <p:spPr>
              <a:xfrm>
                <a:off x="1165523" y="1209734"/>
                <a:ext cx="74317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C9A1FCB-E277-3DEE-C073-9C828C9FCC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523" y="1209734"/>
                <a:ext cx="743175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C3597F-764F-8058-A777-D82D7511F70F}"/>
              </a:ext>
            </a:extLst>
          </p:cNvPr>
          <p:cNvCxnSpPr/>
          <p:nvPr/>
        </p:nvCxnSpPr>
        <p:spPr>
          <a:xfrm flipV="1">
            <a:off x="1487488" y="2492896"/>
            <a:ext cx="3384377" cy="270627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F36FF4-C984-C836-C242-A98452694519}"/>
                  </a:ext>
                </a:extLst>
              </p:cNvPr>
              <p:cNvSpPr txBox="1"/>
              <p:nvPr/>
            </p:nvSpPr>
            <p:spPr>
              <a:xfrm>
                <a:off x="4541849" y="5085184"/>
                <a:ext cx="74317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F36FF4-C984-C836-C242-A984526945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849" y="5085184"/>
                <a:ext cx="743175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E36BB27-83B3-4027-7752-532E642E45D1}"/>
              </a:ext>
            </a:extLst>
          </p:cNvPr>
          <p:cNvCxnSpPr>
            <a:cxnSpLocks/>
          </p:cNvCxnSpPr>
          <p:nvPr/>
        </p:nvCxnSpPr>
        <p:spPr>
          <a:xfrm flipV="1">
            <a:off x="4887542" y="2486529"/>
            <a:ext cx="21721" cy="2695343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B8F05FB-C1BF-A2E1-79AE-F036117FAC99}"/>
                  </a:ext>
                </a:extLst>
              </p:cNvPr>
              <p:cNvSpPr txBox="1"/>
              <p:nvPr/>
            </p:nvSpPr>
            <p:spPr>
              <a:xfrm>
                <a:off x="736478" y="2032851"/>
                <a:ext cx="743171" cy="7936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B8F05FB-C1BF-A2E1-79AE-F036117FA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78" y="2032851"/>
                <a:ext cx="743171" cy="7936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E9C79A-B8DD-9153-A1AD-4B4DD4DFDF67}"/>
              </a:ext>
            </a:extLst>
          </p:cNvPr>
          <p:cNvCxnSpPr>
            <a:cxnSpLocks/>
          </p:cNvCxnSpPr>
          <p:nvPr/>
        </p:nvCxnSpPr>
        <p:spPr>
          <a:xfrm>
            <a:off x="1537111" y="2420888"/>
            <a:ext cx="3350431" cy="0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E17808B-5DF5-8656-D68D-2EA59917DBC2}"/>
              </a:ext>
            </a:extLst>
          </p:cNvPr>
          <p:cNvSpPr txBox="1"/>
          <p:nvPr/>
        </p:nvSpPr>
        <p:spPr>
          <a:xfrm rot="16200000">
            <a:off x="-865508" y="3472749"/>
            <a:ext cx="2922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Tension in the Spring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C478273-F505-35DD-3C36-21639F1506C4}"/>
              </a:ext>
            </a:extLst>
          </p:cNvPr>
          <p:cNvSpPr txBox="1"/>
          <p:nvPr/>
        </p:nvSpPr>
        <p:spPr>
          <a:xfrm>
            <a:off x="1585574" y="5794977"/>
            <a:ext cx="4033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Extension Length of the String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76C820-9234-EFF5-7270-5C7B21CD2F0A}"/>
              </a:ext>
            </a:extLst>
          </p:cNvPr>
          <p:cNvSpPr txBox="1"/>
          <p:nvPr/>
        </p:nvSpPr>
        <p:spPr>
          <a:xfrm>
            <a:off x="6488226" y="1195421"/>
            <a:ext cx="4968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36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Area Under the</a:t>
            </a:r>
            <a:r>
              <a:rPr kumimoji="0" lang="en-GB" sz="3600" b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Graph</a:t>
            </a:r>
            <a:endParaRPr lang="en-GB" sz="3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A865021-3C66-1ED4-8B27-92E5AAAA7DF5}"/>
                  </a:ext>
                </a:extLst>
              </p:cNvPr>
              <p:cNvSpPr txBox="1"/>
              <p:nvPr/>
            </p:nvSpPr>
            <p:spPr>
              <a:xfrm>
                <a:off x="8216242" y="4835082"/>
                <a:ext cx="1778427" cy="1269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GB" sz="4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0" lang="en-GB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  <m:sSup>
                          <m:sSupPr>
                            <m:ctrlPr>
                              <a:rPr lang="en-US" sz="48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den>
                    </m:f>
                  </m:oMath>
                </a14:m>
                <a:endParaRPr lang="en-GB" sz="3200" b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A865021-3C66-1ED4-8B27-92E5AAAA7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6242" y="4835082"/>
                <a:ext cx="1778427" cy="12696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E556071E-D45F-0B91-8297-0274CF58A511}"/>
              </a:ext>
            </a:extLst>
          </p:cNvPr>
          <p:cNvSpPr txBox="1"/>
          <p:nvPr/>
        </p:nvSpPr>
        <p:spPr>
          <a:xfrm>
            <a:off x="6816080" y="4150821"/>
            <a:ext cx="4645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/>
              <a:t>Elastic Potential Energy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99B346-D7C0-10C3-E023-6B50933E3CCB}"/>
                  </a:ext>
                </a:extLst>
              </p:cNvPr>
              <p:cNvSpPr txBox="1"/>
              <p:nvPr/>
            </p:nvSpPr>
            <p:spPr>
              <a:xfrm>
                <a:off x="7536160" y="1960147"/>
                <a:ext cx="3024335" cy="11776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GB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r>
                  <a:rPr kumimoji="0" lang="en-GB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en-GB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cs typeface="+mn-cs"/>
                  </a:rPr>
                  <a:t> </a:t>
                </a:r>
                <a:r>
                  <a:rPr kumimoji="0" lang="en-GB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+mn-cs"/>
                  </a:rPr>
                  <a:t>x</a:t>
                </a:r>
                <a:r>
                  <a:rPr kumimoji="0" lang="en-GB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4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4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𝜆</m:t>
                        </m:r>
                        <m:r>
                          <a:rPr kumimoji="0" lang="en-GB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𝑙</m:t>
                        </m:r>
                      </m:den>
                    </m:f>
                  </m:oMath>
                </a14:m>
                <a:r>
                  <a:rPr kumimoji="0" lang="en-GB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cs typeface="+mn-cs"/>
                  </a:rPr>
                  <a:t> </a:t>
                </a:r>
                <a:r>
                  <a:rPr kumimoji="0" lang="en-GB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+mn-cs"/>
                  </a:rPr>
                  <a:t>x</a:t>
                </a:r>
                <a14:m>
                  <m:oMath xmlns:m="http://schemas.openxmlformats.org/officeDocument/2006/math">
                    <m:r>
                      <a:rPr kumimoji="0" lang="en-GB" sz="4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GB" sz="4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𝑥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99B346-D7C0-10C3-E023-6B50933E3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160" y="1960147"/>
                <a:ext cx="3024335" cy="1177630"/>
              </a:xfrm>
              <a:prstGeom prst="rect">
                <a:avLst/>
              </a:prstGeom>
              <a:blipFill>
                <a:blip r:embed="rId8"/>
                <a:stretch>
                  <a:fillRect b="-139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36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30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9376" y="404664"/>
            <a:ext cx="11377264" cy="1754326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3600" dirty="0"/>
              <a:t>An elastic string has natural length 1.4m and </a:t>
            </a:r>
          </a:p>
          <a:p>
            <a:r>
              <a:rPr lang="en-GB" sz="3600" dirty="0"/>
              <a:t>modulus of elasticity 6N. </a:t>
            </a:r>
          </a:p>
          <a:p>
            <a:r>
              <a:rPr lang="en-GB" sz="3600" dirty="0"/>
              <a:t>Find the energy stored in the string when its length is 1.6m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655840" y="2420888"/>
                <a:ext cx="2592288" cy="1148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dirty="0"/>
                  <a:t>E.P.E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sSup>
                          <m:sSupPr>
                            <m:ctrlPr>
                              <a:rPr lang="en-US" sz="4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840" y="2420888"/>
                <a:ext cx="2592288" cy="1148391"/>
              </a:xfrm>
              <a:prstGeom prst="rect">
                <a:avLst/>
              </a:prstGeom>
              <a:blipFill>
                <a:blip r:embed="rId2"/>
                <a:stretch>
                  <a:fillRect l="-9647" b="-12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AF8D4F-C81D-8A94-3343-9C603267B05F}"/>
                  </a:ext>
                </a:extLst>
              </p:cNvPr>
              <p:cNvSpPr txBox="1"/>
              <p:nvPr/>
            </p:nvSpPr>
            <p:spPr>
              <a:xfrm>
                <a:off x="5807968" y="5661248"/>
                <a:ext cx="3816424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kumimoji="0" lang="en-US" sz="4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0" lang="en-US" sz="4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𝟎</m:t>
                      </m:r>
                      <m:r>
                        <a:rPr kumimoji="0" lang="en-US" sz="4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a:rPr kumimoji="0" lang="en-US" sz="4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𝟎𝟖𝟓𝟕𝐉</m:t>
                      </m:r>
                      <m:r>
                        <a:rPr kumimoji="0" lang="en-US" sz="4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(3</m:t>
                      </m:r>
                      <m:r>
                        <m:rPr>
                          <m:sty m:val="p"/>
                        </m:rPr>
                        <a:rPr kumimoji="0" lang="en-GB" sz="4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sf</m:t>
                      </m:r>
                      <m:r>
                        <a:rPr kumimoji="0" lang="en-US" sz="4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AF8D4F-C81D-8A94-3343-9C603267B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7968" y="5661248"/>
                <a:ext cx="3816424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F09F55-A310-EE61-42CE-2ED5EA51A3FC}"/>
                  </a:ext>
                </a:extLst>
              </p:cNvPr>
              <p:cNvSpPr txBox="1"/>
              <p:nvPr/>
            </p:nvSpPr>
            <p:spPr>
              <a:xfrm>
                <a:off x="5579875" y="3840711"/>
                <a:ext cx="2688433" cy="13235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4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4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4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6</m:t>
                          </m:r>
                          <m:sSup>
                            <m:sSupPr>
                              <m:ctrlPr>
                                <a:rPr kumimoji="0" lang="en-US" sz="4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0" lang="en-US" sz="40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40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0.2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0" lang="en-US" sz="4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0" lang="en-US" sz="4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×</m:t>
                          </m:r>
                          <m:r>
                            <a:rPr kumimoji="0" lang="en-US" sz="4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1.4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F09F55-A310-EE61-42CE-2ED5EA51A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875" y="3840711"/>
                <a:ext cx="2688433" cy="13235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22D73B5-9BCD-2218-D726-2E17FC61595A}"/>
                  </a:ext>
                </a:extLst>
              </p:cNvPr>
              <p:cNvSpPr txBox="1"/>
              <p:nvPr/>
            </p:nvSpPr>
            <p:spPr>
              <a:xfrm>
                <a:off x="9480376" y="548680"/>
                <a:ext cx="2088232" cy="956352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solidFill>
                      <a:schemeClr val="bg1"/>
                    </a:solidFill>
                  </a:rPr>
                  <a:t>E.P.E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sSup>
                          <m:sSupPr>
                            <m:ctrlPr>
                              <a:rPr lang="en-US" sz="3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3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3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den>
                    </m:f>
                  </m:oMath>
                </a14:m>
                <a:endParaRPr lang="en-GB" sz="3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22D73B5-9BCD-2218-D726-2E17FC615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376" y="548680"/>
                <a:ext cx="2088232" cy="956352"/>
              </a:xfrm>
              <a:prstGeom prst="rect">
                <a:avLst/>
              </a:prstGeom>
              <a:blipFill>
                <a:blip r:embed="rId5"/>
                <a:stretch>
                  <a:fillRect l="-8746" b="-11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960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2">
            <a:extLst>
              <a:ext uri="{FF2B5EF4-FFF2-40B4-BE49-F238E27FC236}">
                <a16:creationId xmlns:a16="http://schemas.microsoft.com/office/drawing/2014/main" id="{FFF7E34B-8B23-426C-85EB-44DB6A84C6CA}"/>
              </a:ext>
            </a:extLst>
          </p:cNvPr>
          <p:cNvSpPr txBox="1"/>
          <p:nvPr/>
        </p:nvSpPr>
        <p:spPr>
          <a:xfrm>
            <a:off x="1127448" y="379877"/>
            <a:ext cx="10225136" cy="92333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32400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dirty="0"/>
              <a:t>The law of Conservation of Energy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99355" y="5698553"/>
                <a:ext cx="1159328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285750" indent="-285750">
                  <a:buFont typeface="Wingdings" panose="05000000000000000000" pitchFamily="2" charset="2"/>
                  <a:buChar char="!"/>
                  <a:defRPr>
                    <a:solidFill>
                      <a:schemeClr val="bg1"/>
                    </a:solidFill>
                  </a:defRPr>
                </a:lvl1pPr>
              </a:lstStyle>
              <a:p>
                <a:pPr marL="0" indent="0" algn="ctr">
                  <a:buNone/>
                </a:pPr>
                <a:r>
                  <a:rPr lang="en-GB" sz="4800" b="1" dirty="0">
                    <a:solidFill>
                      <a:schemeClr val="tx1"/>
                    </a:solidFill>
                  </a:rPr>
                  <a:t> Total Initial Energy </a:t>
                </a:r>
                <a14:m>
                  <m:oMath xmlns:m="http://schemas.openxmlformats.org/officeDocument/2006/math">
                    <m:r>
                      <a:rPr lang="en-GB" sz="48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4800" b="1" dirty="0">
                    <a:solidFill>
                      <a:schemeClr val="tx1"/>
                    </a:solidFill>
                  </a:rPr>
                  <a:t> Total Final Energy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5" y="5698553"/>
                <a:ext cx="11593288" cy="830997"/>
              </a:xfrm>
              <a:prstGeom prst="rect">
                <a:avLst/>
              </a:prstGeom>
              <a:blipFill>
                <a:blip r:embed="rId2"/>
                <a:stretch>
                  <a:fillRect t="-16176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0A0A327-4F98-40CD-5A84-9A6972791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120741"/>
              </p:ext>
            </p:extLst>
          </p:nvPr>
        </p:nvGraphicFramePr>
        <p:xfrm>
          <a:off x="3318841" y="1648895"/>
          <a:ext cx="5554317" cy="3738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1439">
                  <a:extLst>
                    <a:ext uri="{9D8B030D-6E8A-4147-A177-3AD203B41FA5}">
                      <a16:colId xmlns:a16="http://schemas.microsoft.com/office/drawing/2014/main" val="511848469"/>
                    </a:ext>
                  </a:extLst>
                </a:gridCol>
                <a:gridCol w="1851439">
                  <a:extLst>
                    <a:ext uri="{9D8B030D-6E8A-4147-A177-3AD203B41FA5}">
                      <a16:colId xmlns:a16="http://schemas.microsoft.com/office/drawing/2014/main" val="1656066586"/>
                    </a:ext>
                  </a:extLst>
                </a:gridCol>
                <a:gridCol w="1851439">
                  <a:extLst>
                    <a:ext uri="{9D8B030D-6E8A-4147-A177-3AD203B41FA5}">
                      <a16:colId xmlns:a16="http://schemas.microsoft.com/office/drawing/2014/main" val="2966936064"/>
                    </a:ext>
                  </a:extLst>
                </a:gridCol>
              </a:tblGrid>
              <a:tr h="744168">
                <a:tc>
                  <a:txBody>
                    <a:bodyPr/>
                    <a:lstStyle/>
                    <a:p>
                      <a:pPr algn="ctr"/>
                      <a:endParaRPr lang="en-GB" sz="4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1" dirty="0">
                          <a:solidFill>
                            <a:schemeClr val="tx1"/>
                          </a:solidFill>
                        </a:rPr>
                        <a:t>Start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1" dirty="0">
                          <a:solidFill>
                            <a:schemeClr val="tx1"/>
                          </a:solidFill>
                        </a:rPr>
                        <a:t>Finish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8788743"/>
                  </a:ext>
                </a:extLst>
              </a:tr>
              <a:tr h="744168"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>
                          <a:solidFill>
                            <a:srgbClr val="FF0000"/>
                          </a:solidFill>
                        </a:rPr>
                        <a:t>Work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FF0000"/>
                          </a:solidFill>
                        </a:rPr>
                        <a:t>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FF0000"/>
                          </a:solidFill>
                        </a:rPr>
                        <a:t>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860008"/>
                  </a:ext>
                </a:extLst>
              </a:tr>
              <a:tr h="744168"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>
                          <a:solidFill>
                            <a:srgbClr val="00B050"/>
                          </a:solidFill>
                        </a:rPr>
                        <a:t>KE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00B050"/>
                          </a:solidFill>
                        </a:rPr>
                        <a:t>Initial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00B050"/>
                          </a:solidFill>
                        </a:rPr>
                        <a:t>Final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725949"/>
                  </a:ext>
                </a:extLst>
              </a:tr>
              <a:tr h="744168"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>
                          <a:solidFill>
                            <a:srgbClr val="7030A0"/>
                          </a:solidFill>
                        </a:rPr>
                        <a:t>GPE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7030A0"/>
                          </a:solidFill>
                        </a:rPr>
                        <a:t>Initial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7030A0"/>
                          </a:solidFill>
                        </a:rPr>
                        <a:t>Final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45859"/>
                  </a:ext>
                </a:extLst>
              </a:tr>
              <a:tr h="744168"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>
                          <a:solidFill>
                            <a:srgbClr val="0000FF"/>
                          </a:solidFill>
                        </a:rPr>
                        <a:t>EPE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0000FF"/>
                          </a:solidFill>
                        </a:rPr>
                        <a:t>Initial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0000FF"/>
                          </a:solidFill>
                        </a:rPr>
                        <a:t>Final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1471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352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527FC-07AF-33DB-E7AA-C5619D50A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2">
            <a:extLst>
              <a:ext uri="{FF2B5EF4-FFF2-40B4-BE49-F238E27FC236}">
                <a16:creationId xmlns:a16="http://schemas.microsoft.com/office/drawing/2014/main" id="{577E9F10-5F68-4F8F-9063-F392A65CC475}"/>
              </a:ext>
            </a:extLst>
          </p:cNvPr>
          <p:cNvSpPr txBox="1"/>
          <p:nvPr/>
        </p:nvSpPr>
        <p:spPr>
          <a:xfrm>
            <a:off x="1127448" y="379877"/>
            <a:ext cx="10225136" cy="92333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32400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dirty="0"/>
              <a:t>The law of Conservation of Energy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AA64C2D-3ACA-8F6A-DB13-F4303CF2CFB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61524164"/>
                  </p:ext>
                </p:extLst>
              </p:nvPr>
            </p:nvGraphicFramePr>
            <p:xfrm>
              <a:off x="2855640" y="1556792"/>
              <a:ext cx="6336705" cy="50405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12235">
                      <a:extLst>
                        <a:ext uri="{9D8B030D-6E8A-4147-A177-3AD203B41FA5}">
                          <a16:colId xmlns:a16="http://schemas.microsoft.com/office/drawing/2014/main" val="511848469"/>
                        </a:ext>
                      </a:extLst>
                    </a:gridCol>
                    <a:gridCol w="2112235">
                      <a:extLst>
                        <a:ext uri="{9D8B030D-6E8A-4147-A177-3AD203B41FA5}">
                          <a16:colId xmlns:a16="http://schemas.microsoft.com/office/drawing/2014/main" val="1656066586"/>
                        </a:ext>
                      </a:extLst>
                    </a:gridCol>
                    <a:gridCol w="2112235">
                      <a:extLst>
                        <a:ext uri="{9D8B030D-6E8A-4147-A177-3AD203B41FA5}">
                          <a16:colId xmlns:a16="http://schemas.microsoft.com/office/drawing/2014/main" val="2966936064"/>
                        </a:ext>
                      </a:extLst>
                    </a:gridCol>
                  </a:tblGrid>
                  <a:tr h="967640">
                    <a:tc>
                      <a:txBody>
                        <a:bodyPr/>
                        <a:lstStyle/>
                        <a:p>
                          <a:pPr algn="ctr"/>
                          <a:endParaRPr lang="en-GB" sz="4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</a:rPr>
                            <a:t>Start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</a:rPr>
                            <a:t>Finish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8788743"/>
                      </a:ext>
                    </a:extLst>
                  </a:tr>
                  <a:tr h="9676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rgbClr val="FF0000"/>
                              </a:solidFill>
                            </a:rPr>
                            <a:t>Work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rgbClr val="FF0000"/>
                              </a:solidFill>
                            </a:rPr>
                            <a:t>External Force </a:t>
                          </a:r>
                        </a:p>
                        <a:p>
                          <a:pPr algn="ctr"/>
                          <a:r>
                            <a:rPr lang="en-GB" sz="2400" b="0" dirty="0">
                              <a:solidFill>
                                <a:srgbClr val="FF0000"/>
                              </a:solidFill>
                            </a:rPr>
                            <a:t>x Distance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rgbClr val="FF0000"/>
                              </a:solidFill>
                            </a:rPr>
                            <a:t>Friction</a:t>
                          </a:r>
                        </a:p>
                        <a:p>
                          <a:pPr algn="ctr"/>
                          <a:r>
                            <a:rPr lang="en-GB" sz="2400" b="0" dirty="0">
                              <a:solidFill>
                                <a:srgbClr val="FF0000"/>
                              </a:solidFill>
                            </a:rPr>
                            <a:t>x Distance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11860008"/>
                      </a:ext>
                    </a:extLst>
                  </a:tr>
                  <a:tr h="11575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rgbClr val="00B050"/>
                              </a:solidFill>
                            </a:rPr>
                            <a:t>KE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3600" i="1" dirty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600" i="1" dirty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3600" i="1" dirty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3600" i="1" dirty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sSup>
                                  <m:sSupPr>
                                    <m:ctrlPr>
                                      <a:rPr lang="en-GB" sz="3600" i="1" dirty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600" i="1" dirty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GB" sz="3600" i="1" dirty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3600" b="0" i="0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3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3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GB" sz="3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GB" sz="3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3600" dirty="0">
                              <a:solidFill>
                                <a:srgbClr val="00B050"/>
                              </a:solidFill>
                            </a:rPr>
                            <a:t> </a:t>
                          </a:r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7725949"/>
                      </a:ext>
                    </a:extLst>
                  </a:tr>
                  <a:tr h="9676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rgbClr val="7030A0"/>
                              </a:solidFill>
                            </a:rPr>
                            <a:t>GPE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6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𝑚𝑔</m:t>
                              </m:r>
                              <m:sSub>
                                <m:sSubPr>
                                  <m:ctrlPr>
                                    <a:rPr lang="en-GB" sz="3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GB" sz="3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36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36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𝑚𝑔</m:t>
                              </m:r>
                              <m:sSub>
                                <m:sSubPr>
                                  <m:ctrlPr>
                                    <a:rPr lang="en-GB" sz="3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GB" sz="3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3600" dirty="0">
                              <a:solidFill>
                                <a:srgbClr val="7030A0"/>
                              </a:solidFill>
                            </a:rPr>
                            <a:t> </a:t>
                          </a:r>
                          <a:endParaRPr lang="en-GB" sz="3600" b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945859"/>
                      </a:ext>
                    </a:extLst>
                  </a:tr>
                  <a:tr h="9801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rgbClr val="0000FF"/>
                              </a:solidFill>
                            </a:rPr>
                            <a:t>EPE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sSup>
                                    <m:sSupPr>
                                      <m:ctrlPr>
                                        <a:rPr lang="en-GB" sz="36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36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GB" sz="36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36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GB" sz="3600" b="0" i="1" smtClean="0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GB" sz="36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GB" sz="36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3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3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36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GB" sz="36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sSup>
                                    <m:sSupPr>
                                      <m:ctrlPr>
                                        <a:rPr lang="en-GB" sz="36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36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GB" sz="3600" b="0" i="1" smtClean="0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3600" b="0" i="1" smtClean="0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GB" sz="3600" b="0" i="1" smtClean="0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GB" sz="36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GB" sz="36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3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3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3600" dirty="0">
                              <a:solidFill>
                                <a:srgbClr val="0070C0"/>
                              </a:solidFill>
                            </a:rPr>
                            <a:t> </a:t>
                          </a:r>
                          <a:endParaRPr lang="en-GB" sz="36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4147153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AA64C2D-3ACA-8F6A-DB13-F4303CF2CFB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61524164"/>
                  </p:ext>
                </p:extLst>
              </p:nvPr>
            </p:nvGraphicFramePr>
            <p:xfrm>
              <a:off x="2855640" y="1556792"/>
              <a:ext cx="6336705" cy="50405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12235">
                      <a:extLst>
                        <a:ext uri="{9D8B030D-6E8A-4147-A177-3AD203B41FA5}">
                          <a16:colId xmlns:a16="http://schemas.microsoft.com/office/drawing/2014/main" val="511848469"/>
                        </a:ext>
                      </a:extLst>
                    </a:gridCol>
                    <a:gridCol w="2112235">
                      <a:extLst>
                        <a:ext uri="{9D8B030D-6E8A-4147-A177-3AD203B41FA5}">
                          <a16:colId xmlns:a16="http://schemas.microsoft.com/office/drawing/2014/main" val="1656066586"/>
                        </a:ext>
                      </a:extLst>
                    </a:gridCol>
                    <a:gridCol w="2112235">
                      <a:extLst>
                        <a:ext uri="{9D8B030D-6E8A-4147-A177-3AD203B41FA5}">
                          <a16:colId xmlns:a16="http://schemas.microsoft.com/office/drawing/2014/main" val="2966936064"/>
                        </a:ext>
                      </a:extLst>
                    </a:gridCol>
                  </a:tblGrid>
                  <a:tr h="967640">
                    <a:tc>
                      <a:txBody>
                        <a:bodyPr/>
                        <a:lstStyle/>
                        <a:p>
                          <a:pPr algn="ctr"/>
                          <a:endParaRPr lang="en-GB" sz="4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</a:rPr>
                            <a:t>Start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400" b="1" dirty="0">
                              <a:solidFill>
                                <a:schemeClr val="tx1"/>
                              </a:solidFill>
                            </a:rPr>
                            <a:t>Finish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8788743"/>
                      </a:ext>
                    </a:extLst>
                  </a:tr>
                  <a:tr h="9676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rgbClr val="FF0000"/>
                              </a:solidFill>
                            </a:rPr>
                            <a:t>Work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rgbClr val="FF0000"/>
                              </a:solidFill>
                            </a:rPr>
                            <a:t>External Force </a:t>
                          </a:r>
                        </a:p>
                        <a:p>
                          <a:pPr algn="ctr"/>
                          <a:r>
                            <a:rPr lang="en-GB" sz="2400" b="0" dirty="0">
                              <a:solidFill>
                                <a:srgbClr val="FF0000"/>
                              </a:solidFill>
                            </a:rPr>
                            <a:t>x Distance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rgbClr val="FF0000"/>
                              </a:solidFill>
                            </a:rPr>
                            <a:t>Friction</a:t>
                          </a:r>
                        </a:p>
                        <a:p>
                          <a:pPr algn="ctr"/>
                          <a:r>
                            <a:rPr lang="en-GB" sz="2400" b="0" dirty="0">
                              <a:solidFill>
                                <a:srgbClr val="FF0000"/>
                              </a:solidFill>
                            </a:rPr>
                            <a:t>x Distance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11860008"/>
                      </a:ext>
                    </a:extLst>
                  </a:tr>
                  <a:tr h="11575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rgbClr val="00B050"/>
                              </a:solidFill>
                            </a:rPr>
                            <a:t>KE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78" t="-168947" r="-101156" b="-17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68947" r="-865" b="-17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47725949"/>
                      </a:ext>
                    </a:extLst>
                  </a:tr>
                  <a:tr h="9676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rgbClr val="7030A0"/>
                              </a:solidFill>
                            </a:rPr>
                            <a:t>GPE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78" t="-321384" r="-101156" b="-106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321384" r="-865" b="-106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945859"/>
                      </a:ext>
                    </a:extLst>
                  </a:tr>
                  <a:tr h="9801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rgbClr val="0000FF"/>
                              </a:solidFill>
                            </a:rPr>
                            <a:t>EPE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78" t="-416149" r="-101156" b="-5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416149" r="-865" b="-5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414715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0345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091B8-B642-F326-A820-174F473B2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1E26E2-4327-FDC3-8F9D-780B35FAF39A}"/>
              </a:ext>
            </a:extLst>
          </p:cNvPr>
          <p:cNvSpPr txBox="1"/>
          <p:nvPr/>
        </p:nvSpPr>
        <p:spPr>
          <a:xfrm>
            <a:off x="407368" y="1568981"/>
            <a:ext cx="11377264" cy="4524315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3600" dirty="0"/>
              <a:t>A particle of mass 0.5kg is attached to one end of an elastic string, of natural length 2m and modulus of elasticity 19.6N. </a:t>
            </a:r>
          </a:p>
          <a:p>
            <a:endParaRPr lang="en-GB" sz="3600" dirty="0"/>
          </a:p>
          <a:p>
            <a:r>
              <a:rPr lang="en-GB" sz="3600" dirty="0"/>
              <a:t>The other end of the elastic string is attached to a point O. </a:t>
            </a:r>
          </a:p>
          <a:p>
            <a:endParaRPr lang="en-GB" sz="3600" dirty="0"/>
          </a:p>
          <a:p>
            <a:r>
              <a:rPr lang="en-GB" sz="3600" dirty="0"/>
              <a:t>The particle is released from the point O. </a:t>
            </a:r>
          </a:p>
          <a:p>
            <a:endParaRPr lang="en-GB" sz="3600" dirty="0"/>
          </a:p>
          <a:p>
            <a:r>
              <a:rPr lang="en-GB" sz="3600" dirty="0"/>
              <a:t>Find the greatest distance it will reach below O.</a:t>
            </a:r>
          </a:p>
        </p:txBody>
      </p:sp>
      <p:sp>
        <p:nvSpPr>
          <p:cNvPr id="2" name="TextBox 32">
            <a:extLst>
              <a:ext uri="{FF2B5EF4-FFF2-40B4-BE49-F238E27FC236}">
                <a16:creationId xmlns:a16="http://schemas.microsoft.com/office/drawing/2014/main" id="{86F15857-87C6-9564-5353-59F6785A5795}"/>
              </a:ext>
            </a:extLst>
          </p:cNvPr>
          <p:cNvSpPr txBox="1"/>
          <p:nvPr/>
        </p:nvSpPr>
        <p:spPr>
          <a:xfrm>
            <a:off x="2567608" y="332656"/>
            <a:ext cx="7056784" cy="92333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32400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dirty="0"/>
              <a:t>Example A: Horizontal </a:t>
            </a:r>
          </a:p>
        </p:txBody>
      </p:sp>
    </p:spTree>
    <p:extLst>
      <p:ext uri="{BB962C8B-B14F-4D97-AF65-F5344CB8AC3E}">
        <p14:creationId xmlns:p14="http://schemas.microsoft.com/office/powerpoint/2010/main" val="3007154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5CF40-8793-5524-C3EC-9645E91E9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21F4C08-40CE-8056-7786-A6DDA8AD7784}"/>
              </a:ext>
            </a:extLst>
          </p:cNvPr>
          <p:cNvSpPr txBox="1"/>
          <p:nvPr/>
        </p:nvSpPr>
        <p:spPr>
          <a:xfrm>
            <a:off x="1091444" y="232886"/>
            <a:ext cx="10009112" cy="193899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/>
              <a:t>A particle of mass 0.5kg is attached to one end of an elastic string, of natural length 2m and modulus of elasticity 19.6N. </a:t>
            </a:r>
          </a:p>
          <a:p>
            <a:r>
              <a:rPr lang="en-GB" sz="2400" dirty="0"/>
              <a:t>The other end of the elastic string is attached to a point O. </a:t>
            </a:r>
          </a:p>
          <a:p>
            <a:r>
              <a:rPr lang="en-GB" sz="2400" dirty="0"/>
              <a:t>The particle is released from the point O. </a:t>
            </a:r>
          </a:p>
          <a:p>
            <a:r>
              <a:rPr lang="en-GB" sz="2400" dirty="0"/>
              <a:t>Find the greatest distance it will reach below O.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C862B0-D06C-8718-F075-E9F0ED9D93CC}"/>
              </a:ext>
            </a:extLst>
          </p:cNvPr>
          <p:cNvSpPr/>
          <p:nvPr/>
        </p:nvSpPr>
        <p:spPr>
          <a:xfrm>
            <a:off x="1041062" y="2746440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D28F3A-FD76-8FEA-D831-2A5A75D66D34}"/>
              </a:ext>
            </a:extLst>
          </p:cNvPr>
          <p:cNvSpPr/>
          <p:nvPr/>
        </p:nvSpPr>
        <p:spPr>
          <a:xfrm>
            <a:off x="789034" y="2962464"/>
            <a:ext cx="720080" cy="64807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0.5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832173-9191-DF21-4FEA-80C373216CE2}"/>
              </a:ext>
            </a:extLst>
          </p:cNvPr>
          <p:cNvSpPr/>
          <p:nvPr/>
        </p:nvSpPr>
        <p:spPr>
          <a:xfrm>
            <a:off x="2826625" y="2706391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7EBF902-83C6-8438-7632-A965580EBB10}"/>
              </a:ext>
            </a:extLst>
          </p:cNvPr>
          <p:cNvSpPr/>
          <p:nvPr/>
        </p:nvSpPr>
        <p:spPr>
          <a:xfrm>
            <a:off x="2574597" y="5262675"/>
            <a:ext cx="720080" cy="64807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0.5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665305-9FF5-FC94-C63A-514C849E7987}"/>
              </a:ext>
            </a:extLst>
          </p:cNvPr>
          <p:cNvCxnSpPr>
            <a:stCxn id="12" idx="2"/>
          </p:cNvCxnSpPr>
          <p:nvPr/>
        </p:nvCxnSpPr>
        <p:spPr>
          <a:xfrm>
            <a:off x="2934637" y="2922415"/>
            <a:ext cx="0" cy="23402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CA2F0A4-3B48-8435-8319-8E90005487F8}"/>
              </a:ext>
            </a:extLst>
          </p:cNvPr>
          <p:cNvSpPr txBox="1"/>
          <p:nvPr/>
        </p:nvSpPr>
        <p:spPr>
          <a:xfrm>
            <a:off x="191344" y="2463515"/>
            <a:ext cx="5853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/>
              <a:t>O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AB5020B-7C6E-4BF6-2A84-167078AED69B}"/>
              </a:ext>
            </a:extLst>
          </p:cNvPr>
          <p:cNvCxnSpPr>
            <a:cxnSpLocks/>
          </p:cNvCxnSpPr>
          <p:nvPr/>
        </p:nvCxnSpPr>
        <p:spPr>
          <a:xfrm>
            <a:off x="3222669" y="2922415"/>
            <a:ext cx="0" cy="162018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88EAE64-A4D6-C77A-1293-68F8AE17E519}"/>
              </a:ext>
            </a:extLst>
          </p:cNvPr>
          <p:cNvCxnSpPr>
            <a:cxnSpLocks/>
          </p:cNvCxnSpPr>
          <p:nvPr/>
        </p:nvCxnSpPr>
        <p:spPr>
          <a:xfrm>
            <a:off x="3222669" y="4542595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8788CE8-0A63-C227-2495-931438484AE3}"/>
              </a:ext>
            </a:extLst>
          </p:cNvPr>
          <p:cNvSpPr txBox="1"/>
          <p:nvPr/>
        </p:nvSpPr>
        <p:spPr>
          <a:xfrm>
            <a:off x="3222669" y="3521568"/>
            <a:ext cx="504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BE0168-2849-251A-EF71-B883EED681CC}"/>
              </a:ext>
            </a:extLst>
          </p:cNvPr>
          <p:cNvSpPr txBox="1"/>
          <p:nvPr/>
        </p:nvSpPr>
        <p:spPr>
          <a:xfrm>
            <a:off x="3251945" y="4671803"/>
            <a:ext cx="504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7765D9E9-2393-215F-95D4-E8B1AD0F45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0767272"/>
                  </p:ext>
                </p:extLst>
              </p:nvPr>
            </p:nvGraphicFramePr>
            <p:xfrm>
              <a:off x="4295800" y="2636912"/>
              <a:ext cx="7338083" cy="38294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29151">
                      <a:extLst>
                        <a:ext uri="{9D8B030D-6E8A-4147-A177-3AD203B41FA5}">
                          <a16:colId xmlns:a16="http://schemas.microsoft.com/office/drawing/2014/main" val="511848469"/>
                        </a:ext>
                      </a:extLst>
                    </a:gridCol>
                    <a:gridCol w="2262904">
                      <a:extLst>
                        <a:ext uri="{9D8B030D-6E8A-4147-A177-3AD203B41FA5}">
                          <a16:colId xmlns:a16="http://schemas.microsoft.com/office/drawing/2014/main" val="1656066586"/>
                        </a:ext>
                      </a:extLst>
                    </a:gridCol>
                    <a:gridCol w="2446028">
                      <a:extLst>
                        <a:ext uri="{9D8B030D-6E8A-4147-A177-3AD203B41FA5}">
                          <a16:colId xmlns:a16="http://schemas.microsoft.com/office/drawing/2014/main" val="2966936064"/>
                        </a:ext>
                      </a:extLst>
                    </a:gridCol>
                  </a:tblGrid>
                  <a:tr h="456505"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8788743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b="1" dirty="0">
                              <a:solidFill>
                                <a:srgbClr val="FF0000"/>
                              </a:solidFill>
                            </a:rPr>
                            <a:t>Work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11860008"/>
                      </a:ext>
                    </a:extLst>
                  </a:tr>
                  <a:tr h="851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32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3200" dirty="0">
                              <a:solidFill>
                                <a:srgbClr val="00B050"/>
                              </a:solidFill>
                            </a:rPr>
                            <a:t> </a:t>
                          </a:r>
                          <a:r>
                            <a:rPr lang="en-GB" sz="3200" b="1" dirty="0">
                              <a:solidFill>
                                <a:srgbClr val="00B050"/>
                              </a:solidFill>
                            </a:rPr>
                            <a:t>KE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7725949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𝑚𝑔</m:t>
                              </m:r>
                              <m:r>
                                <a:rPr lang="en-GB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oMath>
                          </a14:m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  <a:r>
                            <a:rPr lang="en-GB" sz="3200" b="1" dirty="0">
                              <a:solidFill>
                                <a:srgbClr val="7030A0"/>
                              </a:solidFill>
                            </a:rPr>
                            <a:t>GPE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945859"/>
                      </a:ext>
                    </a:extLst>
                  </a:tr>
                  <a:tr h="9139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sSup>
                                    <m:sSupPr>
                                      <m:ctrlP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GB" sz="320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  <a:r>
                            <a:rPr lang="en-GB" sz="3200" b="1" dirty="0">
                              <a:solidFill>
                                <a:srgbClr val="0000FF"/>
                              </a:solidFill>
                            </a:rPr>
                            <a:t>EPE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4147153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7765D9E9-2393-215F-95D4-E8B1AD0F45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0767272"/>
                  </p:ext>
                </p:extLst>
              </p:nvPr>
            </p:nvGraphicFramePr>
            <p:xfrm>
              <a:off x="4295800" y="2636912"/>
              <a:ext cx="7338083" cy="38294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29151">
                      <a:extLst>
                        <a:ext uri="{9D8B030D-6E8A-4147-A177-3AD203B41FA5}">
                          <a16:colId xmlns:a16="http://schemas.microsoft.com/office/drawing/2014/main" val="511848469"/>
                        </a:ext>
                      </a:extLst>
                    </a:gridCol>
                    <a:gridCol w="2262904">
                      <a:extLst>
                        <a:ext uri="{9D8B030D-6E8A-4147-A177-3AD203B41FA5}">
                          <a16:colId xmlns:a16="http://schemas.microsoft.com/office/drawing/2014/main" val="1656066586"/>
                        </a:ext>
                      </a:extLst>
                    </a:gridCol>
                    <a:gridCol w="2446028">
                      <a:extLst>
                        <a:ext uri="{9D8B030D-6E8A-4147-A177-3AD203B41FA5}">
                          <a16:colId xmlns:a16="http://schemas.microsoft.com/office/drawing/2014/main" val="2966936064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8788743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b="1" dirty="0">
                              <a:solidFill>
                                <a:srgbClr val="FF0000"/>
                              </a:solidFill>
                            </a:rPr>
                            <a:t>Work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11860008"/>
                      </a:ext>
                    </a:extLst>
                  </a:tr>
                  <a:tr h="8516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31" t="-169286" r="-179398" b="-1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7725949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31" t="-322222" r="-179398" b="-1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945859"/>
                      </a:ext>
                    </a:extLst>
                  </a:tr>
                  <a:tr h="9139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31" t="-329333" r="-179398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4147153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D6A3096-5518-5B3B-CD01-8287BC3573CC}"/>
              </a:ext>
            </a:extLst>
          </p:cNvPr>
          <p:cNvSpPr txBox="1"/>
          <p:nvPr/>
        </p:nvSpPr>
        <p:spPr>
          <a:xfrm>
            <a:off x="1885220" y="5201990"/>
            <a:ext cx="597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F777E0-1B0B-0847-A1DF-475E37D9ADFE}"/>
              </a:ext>
            </a:extLst>
          </p:cNvPr>
          <p:cNvSpPr txBox="1"/>
          <p:nvPr/>
        </p:nvSpPr>
        <p:spPr>
          <a:xfrm>
            <a:off x="6898041" y="4940380"/>
            <a:ext cx="2370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(0.5)(9.8)(2+</a:t>
            </a: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D56F6C-542B-C7F6-CB69-215D0B30F850}"/>
                  </a:ext>
                </a:extLst>
              </p:cNvPr>
              <p:cNvSpPr txBox="1"/>
              <p:nvPr/>
            </p:nvSpPr>
            <p:spPr>
              <a:xfrm>
                <a:off x="9768408" y="5552033"/>
                <a:ext cx="1434678" cy="9239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19.6</m:t>
                        </m:r>
                        <m:sSup>
                          <m:sSupPr>
                            <m:ctrlP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(</m:t>
                            </m:r>
                            <m:r>
                              <a:rPr kumimoji="0" lang="en-GB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𝑥</m:t>
                            </m:r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)</m:t>
                            </m:r>
                          </m:e>
                          <m:sup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(2)</m:t>
                        </m:r>
                      </m:den>
                    </m:f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:endParaRPr lang="en-GB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D56F6C-542B-C7F6-CB69-215D0B30F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408" y="5552033"/>
                <a:ext cx="1434678" cy="9239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81E0508D-17D4-4A0F-AED1-BD043AD11473}"/>
              </a:ext>
            </a:extLst>
          </p:cNvPr>
          <p:cNvSpPr txBox="1"/>
          <p:nvPr/>
        </p:nvSpPr>
        <p:spPr>
          <a:xfrm>
            <a:off x="7762137" y="3316711"/>
            <a:ext cx="6425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7B5100-1653-3356-9F14-CC429236C3CE}"/>
              </a:ext>
            </a:extLst>
          </p:cNvPr>
          <p:cNvSpPr txBox="1"/>
          <p:nvPr/>
        </p:nvSpPr>
        <p:spPr>
          <a:xfrm>
            <a:off x="10056440" y="3287370"/>
            <a:ext cx="6425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4A7338-7CDC-E1E8-0F61-E436CF4BB003}"/>
              </a:ext>
            </a:extLst>
          </p:cNvPr>
          <p:cNvSpPr txBox="1"/>
          <p:nvPr/>
        </p:nvSpPr>
        <p:spPr>
          <a:xfrm>
            <a:off x="7848781" y="4104910"/>
            <a:ext cx="469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73A687C-D821-2687-A804-90C58E10488B}"/>
              </a:ext>
            </a:extLst>
          </p:cNvPr>
          <p:cNvSpPr txBox="1"/>
          <p:nvPr/>
        </p:nvSpPr>
        <p:spPr>
          <a:xfrm>
            <a:off x="10131229" y="4084265"/>
            <a:ext cx="498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34A6FF-8798-03F7-2F8A-29B5EE6DF7D4}"/>
              </a:ext>
            </a:extLst>
          </p:cNvPr>
          <p:cNvSpPr txBox="1"/>
          <p:nvPr/>
        </p:nvSpPr>
        <p:spPr>
          <a:xfrm>
            <a:off x="10143084" y="4896022"/>
            <a:ext cx="4692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0" dirty="0">
                <a:solidFill>
                  <a:srgbClr val="7030A0"/>
                </a:solidFill>
              </a:rPr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3EF9DCC-F7B7-2056-AA01-D2209EF10EF4}"/>
              </a:ext>
            </a:extLst>
          </p:cNvPr>
          <p:cNvSpPr txBox="1"/>
          <p:nvPr/>
        </p:nvSpPr>
        <p:spPr>
          <a:xfrm>
            <a:off x="7862151" y="5690852"/>
            <a:ext cx="4985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0" dirty="0">
                <a:solidFill>
                  <a:srgbClr val="0000FF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1911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8" grpId="0"/>
      <p:bldP spid="25" grpId="0"/>
      <p:bldP spid="26" grpId="0"/>
      <p:bldP spid="5" grpId="0"/>
      <p:bldP spid="8" grpId="0"/>
      <p:bldP spid="14" grpId="0"/>
      <p:bldP spid="17" grpId="0"/>
      <p:bldP spid="22" grpId="0"/>
      <p:bldP spid="27" grpId="0"/>
      <p:bldP spid="31" grpId="0"/>
      <p:bldP spid="35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24F57-DE68-081D-874D-D20810F7F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9848831-7DC3-3465-194E-FEF884D644BE}"/>
              </a:ext>
            </a:extLst>
          </p:cNvPr>
          <p:cNvSpPr txBox="1"/>
          <p:nvPr/>
        </p:nvSpPr>
        <p:spPr>
          <a:xfrm>
            <a:off x="1091444" y="232886"/>
            <a:ext cx="10009112" cy="193899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/>
              <a:t>A particle of mass 0.5kg is attached to one end of an elastic string, of natural length 2m and modulus of elasticity 19.6N. </a:t>
            </a:r>
          </a:p>
          <a:p>
            <a:r>
              <a:rPr lang="en-GB" sz="2400" dirty="0"/>
              <a:t>The other end of the elastic string is attached to a point O. </a:t>
            </a:r>
          </a:p>
          <a:p>
            <a:r>
              <a:rPr lang="en-GB" sz="2400" dirty="0"/>
              <a:t>The particle is released from the point O. </a:t>
            </a:r>
          </a:p>
          <a:p>
            <a:r>
              <a:rPr lang="en-GB" sz="2400" dirty="0"/>
              <a:t>Find the greatest distance it will reach below O.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064C5B2-9026-0BE3-1286-BBEC86DF6C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3599006"/>
                  </p:ext>
                </p:extLst>
              </p:nvPr>
            </p:nvGraphicFramePr>
            <p:xfrm>
              <a:off x="263352" y="2564904"/>
              <a:ext cx="6624736" cy="38305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32248">
                      <a:extLst>
                        <a:ext uri="{9D8B030D-6E8A-4147-A177-3AD203B41FA5}">
                          <a16:colId xmlns:a16="http://schemas.microsoft.com/office/drawing/2014/main" val="511848469"/>
                        </a:ext>
                      </a:extLst>
                    </a:gridCol>
                    <a:gridCol w="2448272">
                      <a:extLst>
                        <a:ext uri="{9D8B030D-6E8A-4147-A177-3AD203B41FA5}">
                          <a16:colId xmlns:a16="http://schemas.microsoft.com/office/drawing/2014/main" val="1656066586"/>
                        </a:ext>
                      </a:extLst>
                    </a:gridCol>
                    <a:gridCol w="1944216">
                      <a:extLst>
                        <a:ext uri="{9D8B030D-6E8A-4147-A177-3AD203B41FA5}">
                          <a16:colId xmlns:a16="http://schemas.microsoft.com/office/drawing/2014/main" val="2966936064"/>
                        </a:ext>
                      </a:extLst>
                    </a:gridCol>
                  </a:tblGrid>
                  <a:tr h="456505"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8788743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b="1" dirty="0">
                              <a:solidFill>
                                <a:srgbClr val="FF0000"/>
                              </a:solidFill>
                            </a:rPr>
                            <a:t>Work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11860008"/>
                      </a:ext>
                    </a:extLst>
                  </a:tr>
                  <a:tr h="851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32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3200" dirty="0">
                              <a:solidFill>
                                <a:srgbClr val="00B050"/>
                              </a:solidFill>
                            </a:rPr>
                            <a:t> </a:t>
                          </a:r>
                          <a:r>
                            <a:rPr lang="en-GB" sz="3200" b="1" dirty="0">
                              <a:solidFill>
                                <a:srgbClr val="00B050"/>
                              </a:solidFill>
                            </a:rPr>
                            <a:t>KE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rgbClr val="00B050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rgbClr val="00B050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7725949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𝑚𝑔</m:t>
                              </m:r>
                              <m:r>
                                <a:rPr lang="en-GB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oMath>
                          </a14:m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  <a:r>
                            <a:rPr lang="en-GB" sz="3200" b="1" dirty="0">
                              <a:solidFill>
                                <a:srgbClr val="7030A0"/>
                              </a:solidFill>
                            </a:rPr>
                            <a:t>GPE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rgbClr val="7030A0"/>
                              </a:solidFill>
                            </a:rPr>
                            <a:t>(0.5)(9.8)(2+</a:t>
                          </a:r>
                          <a:r>
                            <a:rPr lang="en-GB" sz="2800" i="1" dirty="0">
                              <a:solidFill>
                                <a:srgbClr val="7030A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2800" dirty="0">
                              <a:solidFill>
                                <a:srgbClr val="7030A0"/>
                              </a:solidFill>
                            </a:rPr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rgbClr val="7030A0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945859"/>
                      </a:ext>
                    </a:extLst>
                  </a:tr>
                  <a:tr h="9139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sSup>
                                    <m:sSupPr>
                                      <m:ctrlP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GB" sz="320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  <a:r>
                            <a:rPr lang="en-GB" sz="3200" b="1" dirty="0">
                              <a:solidFill>
                                <a:srgbClr val="0000FF"/>
                              </a:solidFill>
                            </a:rPr>
                            <a:t>EPE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rgbClr val="0000FF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GB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19.6</m:t>
                                  </m:r>
                                  <m:sSup>
                                    <m:sSupPr>
                                      <m:ctrlPr>
                                        <a:rPr kumimoji="0" lang="en-GB" sz="32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GB" sz="32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GB" sz="32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𝑥</m:t>
                                      </m:r>
                                      <m:r>
                                        <a:rPr kumimoji="0" lang="en-GB" sz="32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kumimoji="0" lang="en-GB" sz="32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2</m:t>
                                  </m:r>
                                  <m:r>
                                    <a:rPr kumimoji="0" lang="en-GB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(2)</m:t>
                                  </m:r>
                                </m:den>
                              </m:f>
                            </m:oMath>
                          </a14:m>
                          <a:r>
                            <a:rPr kumimoji="0" lang="en-GB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GB" sz="28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4147153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064C5B2-9026-0BE3-1286-BBEC86DF6C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3599006"/>
                  </p:ext>
                </p:extLst>
              </p:nvPr>
            </p:nvGraphicFramePr>
            <p:xfrm>
              <a:off x="263352" y="2564904"/>
              <a:ext cx="6624736" cy="38305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32248">
                      <a:extLst>
                        <a:ext uri="{9D8B030D-6E8A-4147-A177-3AD203B41FA5}">
                          <a16:colId xmlns:a16="http://schemas.microsoft.com/office/drawing/2014/main" val="511848469"/>
                        </a:ext>
                      </a:extLst>
                    </a:gridCol>
                    <a:gridCol w="2448272">
                      <a:extLst>
                        <a:ext uri="{9D8B030D-6E8A-4147-A177-3AD203B41FA5}">
                          <a16:colId xmlns:a16="http://schemas.microsoft.com/office/drawing/2014/main" val="1656066586"/>
                        </a:ext>
                      </a:extLst>
                    </a:gridCol>
                    <a:gridCol w="1944216">
                      <a:extLst>
                        <a:ext uri="{9D8B030D-6E8A-4147-A177-3AD203B41FA5}">
                          <a16:colId xmlns:a16="http://schemas.microsoft.com/office/drawing/2014/main" val="2966936064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8788743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b="1" dirty="0">
                              <a:solidFill>
                                <a:srgbClr val="FF0000"/>
                              </a:solidFill>
                            </a:rPr>
                            <a:t>Work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11860008"/>
                      </a:ext>
                    </a:extLst>
                  </a:tr>
                  <a:tr h="8516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3" t="-169286" r="-197814" b="-202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rgbClr val="00B050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rgbClr val="00B050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7725949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3" t="-319492" r="-197814" b="-1398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rgbClr val="7030A0"/>
                              </a:solidFill>
                            </a:rPr>
                            <a:t>(0.5)(9.8)(2+</a:t>
                          </a:r>
                          <a:r>
                            <a:rPr lang="en-GB" sz="2800" i="1" dirty="0">
                              <a:solidFill>
                                <a:srgbClr val="7030A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2800" dirty="0">
                              <a:solidFill>
                                <a:srgbClr val="7030A0"/>
                              </a:solidFill>
                            </a:rPr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rgbClr val="7030A0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945859"/>
                      </a:ext>
                    </a:extLst>
                  </a:tr>
                  <a:tr h="9150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3" t="-330000" r="-197814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rgbClr val="0000FF"/>
                              </a:solidFill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1066" t="-330000" r="-940" b="-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4147153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027E022-0A4C-0577-2EAB-91DBABCFB479}"/>
                  </a:ext>
                </a:extLst>
              </p:cNvPr>
              <p:cNvSpPr txBox="1"/>
              <p:nvPr/>
            </p:nvSpPr>
            <p:spPr>
              <a:xfrm>
                <a:off x="7327621" y="2493868"/>
                <a:ext cx="446449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285750" indent="-285750">
                  <a:buFont typeface="Wingdings" panose="05000000000000000000" pitchFamily="2" charset="2"/>
                  <a:buChar char="!"/>
                  <a:defRPr>
                    <a:solidFill>
                      <a:schemeClr val="bg1"/>
                    </a:solidFill>
                  </a:defRPr>
                </a:lvl1pPr>
              </a:lstStyle>
              <a:p>
                <a:pPr marL="0" indent="0" algn="ctr">
                  <a:buNone/>
                </a:pPr>
                <a:r>
                  <a:rPr lang="en-GB" sz="2800" b="1" dirty="0">
                    <a:solidFill>
                      <a:schemeClr val="tx1"/>
                    </a:solidFill>
                  </a:rPr>
                  <a:t> Initial Energy </a:t>
                </a:r>
                <a14:m>
                  <m:oMath xmlns:m="http://schemas.openxmlformats.org/officeDocument/2006/math">
                    <m:r>
                      <a:rPr lang="en-GB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>
                    <a:solidFill>
                      <a:schemeClr val="tx1"/>
                    </a:solidFill>
                  </a:rPr>
                  <a:t> Final Energy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027E022-0A4C-0577-2EAB-91DBABCFB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7621" y="2493868"/>
                <a:ext cx="4464496" cy="523220"/>
              </a:xfrm>
              <a:prstGeom prst="rect">
                <a:avLst/>
              </a:prstGeom>
              <a:blipFill>
                <a:blip r:embed="rId4"/>
                <a:stretch>
                  <a:fillRect l="-273" t="-10465" r="-2186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1ABAAC-EF85-F87B-CD15-3B5380FBF929}"/>
                  </a:ext>
                </a:extLst>
              </p:cNvPr>
              <p:cNvSpPr txBox="1"/>
              <p:nvPr/>
            </p:nvSpPr>
            <p:spPr>
              <a:xfrm>
                <a:off x="7755958" y="3142547"/>
                <a:ext cx="336156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+2)=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19.6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2(2)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1ABAAC-EF85-F87B-CD15-3B5380FBF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958" y="3142547"/>
                <a:ext cx="3361562" cy="8989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2D1533A-7240-1FED-1D20-740CB3FEF55C}"/>
                  </a:ext>
                </a:extLst>
              </p:cNvPr>
              <p:cNvSpPr txBox="1"/>
              <p:nvPr/>
            </p:nvSpPr>
            <p:spPr>
              <a:xfrm>
                <a:off x="7963688" y="4345216"/>
                <a:ext cx="30849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4.9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+9.8= 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19.6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2D1533A-7240-1FED-1D20-740CB3FEF5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3688" y="4345216"/>
                <a:ext cx="308493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184CC7-DDA0-23F6-003A-5B2A2DDD207C}"/>
                  </a:ext>
                </a:extLst>
              </p:cNvPr>
              <p:cNvSpPr txBox="1"/>
              <p:nvPr/>
            </p:nvSpPr>
            <p:spPr>
              <a:xfrm>
                <a:off x="7880644" y="4975435"/>
                <a:ext cx="354647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0= 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19.6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4.9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9.8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184CC7-DDA0-23F6-003A-5B2A2DDD20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0644" y="4975435"/>
                <a:ext cx="3546473" cy="461665"/>
              </a:xfrm>
              <a:prstGeom prst="rect">
                <a:avLst/>
              </a:prstGeom>
              <a:blipFill>
                <a:blip r:embed="rId7"/>
                <a:stretch>
                  <a:fillRect l="-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89DC34D-6373-3E26-1C61-2E85F80A1906}"/>
                  </a:ext>
                </a:extLst>
              </p:cNvPr>
              <p:cNvSpPr txBox="1"/>
              <p:nvPr/>
            </p:nvSpPr>
            <p:spPr>
              <a:xfrm>
                <a:off x="8322729" y="5605654"/>
                <a:ext cx="266230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 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𝑜𝑟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89DC34D-6373-3E26-1C61-2E85F80A1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2729" y="5605654"/>
                <a:ext cx="266230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F89E60-9BAD-442A-5D01-0A1AD9E76925}"/>
                  </a:ext>
                </a:extLst>
              </p:cNvPr>
              <p:cNvSpPr txBox="1"/>
              <p:nvPr/>
            </p:nvSpPr>
            <p:spPr>
              <a:xfrm>
                <a:off x="7277616" y="6214121"/>
                <a:ext cx="47525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GB" sz="28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Greatest Distance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=2+2=</m:t>
                    </m:r>
                    <m:r>
                      <a:rPr kumimoji="0" lang="en-GB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F89E60-9BAD-442A-5D01-0A1AD9E76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616" y="6214121"/>
                <a:ext cx="4752528" cy="523220"/>
              </a:xfrm>
              <a:prstGeom prst="rect">
                <a:avLst/>
              </a:prstGeom>
              <a:blipFill>
                <a:blip r:embed="rId9"/>
                <a:stretch>
                  <a:fillRect l="-2696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811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9DFA3E-80F2-3E93-FA85-AFF62161FF5E}"/>
                  </a:ext>
                </a:extLst>
              </p:cNvPr>
              <p:cNvSpPr txBox="1"/>
              <p:nvPr/>
            </p:nvSpPr>
            <p:spPr>
              <a:xfrm>
                <a:off x="407368" y="1268760"/>
                <a:ext cx="11377264" cy="5262979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A remote controlled car of mass 1kg is rolling down the line of greatest slope of a ramp inclined at 15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800" dirty="0"/>
                  <a:t> to the horizontal at a speed of 3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800" dirty="0"/>
                  <a:t> </a:t>
                </a:r>
              </a:p>
              <a:p>
                <a:r>
                  <a:rPr lang="en-GB" sz="2800" dirty="0"/>
                  <a:t>when it hits a wall. </a:t>
                </a:r>
              </a:p>
              <a:p>
                <a:endParaRPr lang="en-GB" sz="2800" dirty="0"/>
              </a:p>
              <a:p>
                <a:r>
                  <a:rPr lang="en-GB" sz="2800" dirty="0"/>
                  <a:t>The non-gravitational resistances to motion can be considered to be 20N </a:t>
                </a:r>
              </a:p>
              <a:p>
                <a:r>
                  <a:rPr lang="en-GB" sz="2800" dirty="0"/>
                  <a:t>and constant. </a:t>
                </a:r>
              </a:p>
              <a:p>
                <a:endParaRPr lang="en-GB" sz="2800" dirty="0"/>
              </a:p>
              <a:p>
                <a:r>
                  <a:rPr lang="en-GB" sz="2800" dirty="0"/>
                  <a:t>On the front of the car is a bumper that can be modelled as a light elastic spring with natural length 0.2m and modulus of elasticity 50N which compresses on impact with the wall. </a:t>
                </a:r>
              </a:p>
              <a:p>
                <a:endParaRPr lang="en-GB" sz="2800" dirty="0"/>
              </a:p>
              <a:p>
                <a:r>
                  <a:rPr lang="en-GB" sz="2800" dirty="0"/>
                  <a:t>10</a:t>
                </a:r>
                <a:r>
                  <a:rPr lang="en-GB" sz="2800" dirty="0">
                    <a:solidFill>
                      <a:srgbClr val="FF0000"/>
                    </a:solidFill>
                  </a:rPr>
                  <a:t>cm</a:t>
                </a:r>
                <a:r>
                  <a:rPr lang="en-GB" sz="2800" dirty="0"/>
                  <a:t> after hitting the wall how fast will the car be travelling?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9DFA3E-80F2-3E93-FA85-AFF62161F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68" y="1268760"/>
                <a:ext cx="11377264" cy="5262979"/>
              </a:xfrm>
              <a:prstGeom prst="rect">
                <a:avLst/>
              </a:prstGeom>
              <a:blipFill>
                <a:blip r:embed="rId2"/>
                <a:stretch>
                  <a:fillRect b="-111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32">
            <a:extLst>
              <a:ext uri="{FF2B5EF4-FFF2-40B4-BE49-F238E27FC236}">
                <a16:creationId xmlns:a16="http://schemas.microsoft.com/office/drawing/2014/main" id="{40C7DCEE-25A6-06BE-2AA3-7766A695E13E}"/>
              </a:ext>
            </a:extLst>
          </p:cNvPr>
          <p:cNvSpPr txBox="1"/>
          <p:nvPr/>
        </p:nvSpPr>
        <p:spPr>
          <a:xfrm>
            <a:off x="3251684" y="188640"/>
            <a:ext cx="5544616" cy="92333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32400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dirty="0"/>
              <a:t>Example B: Slope </a:t>
            </a:r>
          </a:p>
        </p:txBody>
      </p:sp>
    </p:spTree>
    <p:extLst>
      <p:ext uri="{BB962C8B-B14F-4D97-AF65-F5344CB8AC3E}">
        <p14:creationId xmlns:p14="http://schemas.microsoft.com/office/powerpoint/2010/main" val="3635978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07368" y="252617"/>
                <a:ext cx="11377264" cy="1631216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remote controlled car of mass 1kg is rolling down the line of greatest slope of a ramp inclined at 15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000" dirty="0"/>
                  <a:t> to the horizontal at a speed of 3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000" dirty="0"/>
                  <a:t> when it hits a wall. The non-gravitational resistances to motion can be considered to be 20N and constant. On the front of the car is a bumper that can be modelled as a light elastic spring with natural length 0.2m and modulus of elasticity 50N which compresses on impact with the wall. 10</a:t>
                </a:r>
                <a:r>
                  <a:rPr lang="en-GB" sz="2000" dirty="0">
                    <a:solidFill>
                      <a:srgbClr val="FF0000"/>
                    </a:solidFill>
                  </a:rPr>
                  <a:t>cm</a:t>
                </a:r>
                <a:r>
                  <a:rPr lang="en-GB" sz="2000" dirty="0"/>
                  <a:t> after hitting the wall how fast will the car be travelling? </a:t>
                </a: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68" y="252617"/>
                <a:ext cx="11377264" cy="1631216"/>
              </a:xfrm>
              <a:prstGeom prst="rect">
                <a:avLst/>
              </a:prstGeom>
              <a:blipFill>
                <a:blip r:embed="rId2"/>
                <a:stretch>
                  <a:fillRect b="-338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AC15536-8261-FFFB-061F-44EC2F4EFB80}"/>
                  </a:ext>
                </a:extLst>
              </p:cNvPr>
              <p:cNvSpPr txBox="1"/>
              <p:nvPr/>
            </p:nvSpPr>
            <p:spPr>
              <a:xfrm>
                <a:off x="7968208" y="4815884"/>
                <a:ext cx="212673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d>
                        <m:d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9.8</m:t>
                          </m:r>
                        </m:e>
                      </m:d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(0.1</m:t>
                      </m:r>
                      <m:func>
                        <m:funcPr>
                          <m:ctrlPr>
                            <a:rPr kumimoji="0" lang="en-GB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GB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15)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AC15536-8261-FFFB-061F-44EC2F4EFB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208" y="4815884"/>
                <a:ext cx="2126731" cy="400110"/>
              </a:xfrm>
              <a:prstGeom prst="rect">
                <a:avLst/>
              </a:prstGeom>
              <a:blipFill>
                <a:blip r:embed="rId3"/>
                <a:stretch>
                  <a:fillRect r="-10029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4525731-631D-D98D-710E-82C37D395CC4}"/>
              </a:ext>
            </a:extLst>
          </p:cNvPr>
          <p:cNvCxnSpPr>
            <a:cxnSpLocks/>
          </p:cNvCxnSpPr>
          <p:nvPr/>
        </p:nvCxnSpPr>
        <p:spPr>
          <a:xfrm>
            <a:off x="78231" y="6093296"/>
            <a:ext cx="527595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AB32B768-67C3-CEB7-18E0-1D6BB1D85C8E}"/>
              </a:ext>
            </a:extLst>
          </p:cNvPr>
          <p:cNvSpPr/>
          <p:nvPr/>
        </p:nvSpPr>
        <p:spPr>
          <a:xfrm>
            <a:off x="892181" y="5622532"/>
            <a:ext cx="118683" cy="487731"/>
          </a:xfrm>
          <a:custGeom>
            <a:avLst/>
            <a:gdLst>
              <a:gd name="connsiteX0" fmla="*/ 0 w 57150"/>
              <a:gd name="connsiteY0" fmla="*/ 0 h 157163"/>
              <a:gd name="connsiteX1" fmla="*/ 38100 w 57150"/>
              <a:gd name="connsiteY1" fmla="*/ 71438 h 157163"/>
              <a:gd name="connsiteX2" fmla="*/ 57150 w 57150"/>
              <a:gd name="connsiteY2" fmla="*/ 157163 h 157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150" h="157163">
                <a:moveTo>
                  <a:pt x="0" y="0"/>
                </a:moveTo>
                <a:cubicBezTo>
                  <a:pt x="14287" y="22622"/>
                  <a:pt x="28575" y="45244"/>
                  <a:pt x="38100" y="71438"/>
                </a:cubicBezTo>
                <a:cubicBezTo>
                  <a:pt x="47625" y="97632"/>
                  <a:pt x="52387" y="127397"/>
                  <a:pt x="57150" y="157163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D9118AB-ACBD-9C0E-0FA7-014FABB7BA88}"/>
                  </a:ext>
                </a:extLst>
              </p:cNvPr>
              <p:cNvSpPr txBox="1"/>
              <p:nvPr/>
            </p:nvSpPr>
            <p:spPr>
              <a:xfrm>
                <a:off x="912066" y="5561087"/>
                <a:ext cx="665329" cy="523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D9118AB-ACBD-9C0E-0FA7-014FABB7B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66" y="5561087"/>
                <a:ext cx="665329" cy="523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62">
            <a:extLst>
              <a:ext uri="{FF2B5EF4-FFF2-40B4-BE49-F238E27FC236}">
                <a16:creationId xmlns:a16="http://schemas.microsoft.com/office/drawing/2014/main" id="{D4FE3059-FBB1-DE3D-ED38-2CA8D28A85E9}"/>
              </a:ext>
            </a:extLst>
          </p:cNvPr>
          <p:cNvSpPr/>
          <p:nvPr/>
        </p:nvSpPr>
        <p:spPr>
          <a:xfrm rot="19821891">
            <a:off x="4141003" y="2915455"/>
            <a:ext cx="687978" cy="602753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1</a:t>
            </a:r>
            <a:endParaRPr lang="en-GB" sz="4000" dirty="0">
              <a:solidFill>
                <a:schemeClr val="tx1"/>
              </a:solidFill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1C2A499-B6EC-61DD-1EEA-C03AB09AEE99}"/>
              </a:ext>
            </a:extLst>
          </p:cNvPr>
          <p:cNvCxnSpPr>
            <a:cxnSpLocks/>
          </p:cNvCxnSpPr>
          <p:nvPr/>
        </p:nvCxnSpPr>
        <p:spPr>
          <a:xfrm flipV="1">
            <a:off x="4792706" y="2846062"/>
            <a:ext cx="369848" cy="20220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F1CFA18-9066-FA23-24AF-DF5CDFC4F247}"/>
              </a:ext>
            </a:extLst>
          </p:cNvPr>
          <p:cNvCxnSpPr/>
          <p:nvPr/>
        </p:nvCxnSpPr>
        <p:spPr>
          <a:xfrm flipV="1">
            <a:off x="78231" y="3188242"/>
            <a:ext cx="5084323" cy="290505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966F7175-27A6-5935-4576-ECDEA2BC952A}"/>
                  </a:ext>
                </a:extLst>
              </p:cNvPr>
              <p:cNvSpPr/>
              <p:nvPr/>
            </p:nvSpPr>
            <p:spPr>
              <a:xfrm>
                <a:off x="4873131" y="2367763"/>
                <a:ext cx="93564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966F7175-27A6-5935-4576-ECDEA2BC95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3131" y="2367763"/>
                <a:ext cx="935641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C7C5759-685F-067B-7B50-DC33E4E239A3}"/>
              </a:ext>
            </a:extLst>
          </p:cNvPr>
          <p:cNvCxnSpPr>
            <a:cxnSpLocks/>
          </p:cNvCxnSpPr>
          <p:nvPr/>
        </p:nvCxnSpPr>
        <p:spPr>
          <a:xfrm flipV="1">
            <a:off x="2887144" y="3657868"/>
            <a:ext cx="1871040" cy="1053971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769EA6D2-D0DA-AD8F-A883-23F11533F3AC}"/>
              </a:ext>
            </a:extLst>
          </p:cNvPr>
          <p:cNvSpPr txBox="1"/>
          <p:nvPr/>
        </p:nvSpPr>
        <p:spPr>
          <a:xfrm rot="19631478">
            <a:off x="3588335" y="3984798"/>
            <a:ext cx="943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0.1m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0685D9C-7C57-CC63-1122-78B8B6C48165}"/>
                  </a:ext>
                </a:extLst>
              </p:cNvPr>
              <p:cNvSpPr txBox="1"/>
              <p:nvPr/>
            </p:nvSpPr>
            <p:spPr>
              <a:xfrm rot="20001754">
                <a:off x="3800298" y="2553950"/>
                <a:ext cx="8959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0685D9C-7C57-CC63-1122-78B8B6C48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01754">
                <a:off x="3800298" y="2553950"/>
                <a:ext cx="89595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3C8DCF95-E06B-ABFE-7F15-BADFEF534C11}"/>
              </a:ext>
            </a:extLst>
          </p:cNvPr>
          <p:cNvCxnSpPr>
            <a:cxnSpLocks/>
          </p:cNvCxnSpPr>
          <p:nvPr/>
        </p:nvCxnSpPr>
        <p:spPr>
          <a:xfrm flipV="1">
            <a:off x="4815421" y="3691790"/>
            <a:ext cx="0" cy="102004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E30D56A-F715-4F9C-36C7-6653AC1DA927}"/>
              </a:ext>
            </a:extLst>
          </p:cNvPr>
          <p:cNvCxnSpPr>
            <a:cxnSpLocks/>
          </p:cNvCxnSpPr>
          <p:nvPr/>
        </p:nvCxnSpPr>
        <p:spPr>
          <a:xfrm flipH="1">
            <a:off x="2887144" y="4738300"/>
            <a:ext cx="1928277" cy="2414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29E66FE3-3DBA-4CB7-9D6A-C3CC80D9848A}"/>
              </a:ext>
            </a:extLst>
          </p:cNvPr>
          <p:cNvSpPr txBox="1"/>
          <p:nvPr/>
        </p:nvSpPr>
        <p:spPr>
          <a:xfrm>
            <a:off x="4370325" y="3994790"/>
            <a:ext cx="11842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0.1 sin 15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0F00A48-C56F-6B51-0402-747304B36612}"/>
              </a:ext>
            </a:extLst>
          </p:cNvPr>
          <p:cNvSpPr/>
          <p:nvPr/>
        </p:nvSpPr>
        <p:spPr>
          <a:xfrm rot="19815061" flipV="1">
            <a:off x="1502438" y="4133341"/>
            <a:ext cx="2948274" cy="28094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3325150-3C2D-1AC3-8C44-9A27255D7C6B}"/>
              </a:ext>
            </a:extLst>
          </p:cNvPr>
          <p:cNvSpPr/>
          <p:nvPr/>
        </p:nvSpPr>
        <p:spPr>
          <a:xfrm rot="19821891">
            <a:off x="1440038" y="4328469"/>
            <a:ext cx="145805" cy="86794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DBDD426-8B52-596D-3FF0-E9D58E531371}"/>
              </a:ext>
            </a:extLst>
          </p:cNvPr>
          <p:cNvSpPr/>
          <p:nvPr/>
        </p:nvSpPr>
        <p:spPr>
          <a:xfrm rot="19821891">
            <a:off x="2255154" y="4004875"/>
            <a:ext cx="687978" cy="602753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1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9C0911B-5B79-2DB3-655E-AB2A16DF3C35}"/>
              </a:ext>
            </a:extLst>
          </p:cNvPr>
          <p:cNvSpPr/>
          <p:nvPr/>
        </p:nvSpPr>
        <p:spPr>
          <a:xfrm rot="19815061" flipV="1">
            <a:off x="2871059" y="3717750"/>
            <a:ext cx="1474606" cy="326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E8360427-5AFD-6769-96B5-A61DC97C61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2046989"/>
                  </p:ext>
                </p:extLst>
              </p:nvPr>
            </p:nvGraphicFramePr>
            <p:xfrm>
              <a:off x="5830570" y="2434481"/>
              <a:ext cx="6011323" cy="38294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53788">
                      <a:extLst>
                        <a:ext uri="{9D8B030D-6E8A-4147-A177-3AD203B41FA5}">
                          <a16:colId xmlns:a16="http://schemas.microsoft.com/office/drawing/2014/main" val="511848469"/>
                        </a:ext>
                      </a:extLst>
                    </a:gridCol>
                    <a:gridCol w="2288106">
                      <a:extLst>
                        <a:ext uri="{9D8B030D-6E8A-4147-A177-3AD203B41FA5}">
                          <a16:colId xmlns:a16="http://schemas.microsoft.com/office/drawing/2014/main" val="1656066586"/>
                        </a:ext>
                      </a:extLst>
                    </a:gridCol>
                    <a:gridCol w="1569429">
                      <a:extLst>
                        <a:ext uri="{9D8B030D-6E8A-4147-A177-3AD203B41FA5}">
                          <a16:colId xmlns:a16="http://schemas.microsoft.com/office/drawing/2014/main" val="2966936064"/>
                        </a:ext>
                      </a:extLst>
                    </a:gridCol>
                  </a:tblGrid>
                  <a:tr h="456505"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8788743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b="1" dirty="0">
                              <a:solidFill>
                                <a:srgbClr val="FF0000"/>
                              </a:solidFill>
                            </a:rPr>
                            <a:t>Work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11860008"/>
                      </a:ext>
                    </a:extLst>
                  </a:tr>
                  <a:tr h="851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32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3200" dirty="0">
                              <a:solidFill>
                                <a:srgbClr val="00B050"/>
                              </a:solidFill>
                            </a:rPr>
                            <a:t> </a:t>
                          </a:r>
                          <a:r>
                            <a:rPr lang="en-GB" sz="3200" b="1" dirty="0">
                              <a:solidFill>
                                <a:srgbClr val="00B050"/>
                              </a:solidFill>
                            </a:rPr>
                            <a:t>KE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7725949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𝑚𝑔</m:t>
                              </m:r>
                              <m:r>
                                <a:rPr lang="en-GB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oMath>
                          </a14:m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  <a:r>
                            <a:rPr lang="en-GB" sz="3200" b="1" dirty="0">
                              <a:solidFill>
                                <a:srgbClr val="7030A0"/>
                              </a:solidFill>
                            </a:rPr>
                            <a:t>GPE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945859"/>
                      </a:ext>
                    </a:extLst>
                  </a:tr>
                  <a:tr h="9139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sSup>
                                    <m:sSupPr>
                                      <m:ctrlP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GB" sz="320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  <a:r>
                            <a:rPr lang="en-GB" sz="3200" b="1" dirty="0">
                              <a:solidFill>
                                <a:srgbClr val="0000FF"/>
                              </a:solidFill>
                            </a:rPr>
                            <a:t>EPE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4147153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E8360427-5AFD-6769-96B5-A61DC97C61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2046989"/>
                  </p:ext>
                </p:extLst>
              </p:nvPr>
            </p:nvGraphicFramePr>
            <p:xfrm>
              <a:off x="5830570" y="2434481"/>
              <a:ext cx="6011323" cy="38294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53788">
                      <a:extLst>
                        <a:ext uri="{9D8B030D-6E8A-4147-A177-3AD203B41FA5}">
                          <a16:colId xmlns:a16="http://schemas.microsoft.com/office/drawing/2014/main" val="511848469"/>
                        </a:ext>
                      </a:extLst>
                    </a:gridCol>
                    <a:gridCol w="2288106">
                      <a:extLst>
                        <a:ext uri="{9D8B030D-6E8A-4147-A177-3AD203B41FA5}">
                          <a16:colId xmlns:a16="http://schemas.microsoft.com/office/drawing/2014/main" val="1656066586"/>
                        </a:ext>
                      </a:extLst>
                    </a:gridCol>
                    <a:gridCol w="1569429">
                      <a:extLst>
                        <a:ext uri="{9D8B030D-6E8A-4147-A177-3AD203B41FA5}">
                          <a16:colId xmlns:a16="http://schemas.microsoft.com/office/drawing/2014/main" val="2966936064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8788743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b="1" dirty="0">
                              <a:solidFill>
                                <a:srgbClr val="FF0000"/>
                              </a:solidFill>
                            </a:rPr>
                            <a:t>Work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11860008"/>
                      </a:ext>
                    </a:extLst>
                  </a:tr>
                  <a:tr h="8516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82" t="-169286" r="-179379" b="-1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7725949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82" t="-322222" r="-179379" b="-1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945859"/>
                      </a:ext>
                    </a:extLst>
                  </a:tr>
                  <a:tr h="9139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82" t="-329333" r="-179379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4147153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381B710-301F-4970-520D-E6FA43801E44}"/>
                  </a:ext>
                </a:extLst>
              </p:cNvPr>
              <p:cNvSpPr txBox="1"/>
              <p:nvPr/>
            </p:nvSpPr>
            <p:spPr>
              <a:xfrm>
                <a:off x="10384864" y="5437103"/>
                <a:ext cx="1348482" cy="716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50</m:t>
                        </m:r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0.1</m:t>
                            </m:r>
                            <m:r>
                              <a:rPr kumimoji="0" lang="en-GB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0.2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  <a:endParaRPr lang="en-GB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381B710-301F-4970-520D-E6FA43801E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4864" y="5437103"/>
                <a:ext cx="1348482" cy="7160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E721ABA-E78F-74CD-328B-3930564D5396}"/>
              </a:ext>
            </a:extLst>
          </p:cNvPr>
          <p:cNvSpPr txBox="1"/>
          <p:nvPr/>
        </p:nvSpPr>
        <p:spPr>
          <a:xfrm>
            <a:off x="8186834" y="3216831"/>
            <a:ext cx="19081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20(0.1)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B64525-ED30-F80D-1192-4A498056E33D}"/>
              </a:ext>
            </a:extLst>
          </p:cNvPr>
          <p:cNvSpPr txBox="1"/>
          <p:nvPr/>
        </p:nvSpPr>
        <p:spPr>
          <a:xfrm>
            <a:off x="10671206" y="3242267"/>
            <a:ext cx="6425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9F091A-ED73-5696-D464-8939619DB3B4}"/>
                  </a:ext>
                </a:extLst>
              </p:cNvPr>
              <p:cNvSpPr txBox="1"/>
              <p:nvPr/>
            </p:nvSpPr>
            <p:spPr>
              <a:xfrm>
                <a:off x="8398798" y="3874203"/>
                <a:ext cx="1642075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i="1" dirty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(1)(3</m:t>
                      </m:r>
                      <m:sSup>
                        <m:sSupPr>
                          <m:ctrlP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b="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9F091A-ED73-5696-D464-8939619DB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8798" y="3874203"/>
                <a:ext cx="1642075" cy="6685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C380267E-C362-F82E-B128-C8C9FFAF98BE}"/>
              </a:ext>
            </a:extLst>
          </p:cNvPr>
          <p:cNvSpPr txBox="1"/>
          <p:nvPr/>
        </p:nvSpPr>
        <p:spPr>
          <a:xfrm>
            <a:off x="10789173" y="4815884"/>
            <a:ext cx="4692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0" dirty="0">
                <a:solidFill>
                  <a:srgbClr val="7030A0"/>
                </a:solidFill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3B8D70-CDF1-C432-F126-5F4BE9485ADC}"/>
              </a:ext>
            </a:extLst>
          </p:cNvPr>
          <p:cNvSpPr txBox="1"/>
          <p:nvPr/>
        </p:nvSpPr>
        <p:spPr>
          <a:xfrm>
            <a:off x="8840897" y="5594780"/>
            <a:ext cx="4985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F5AC6F-591C-E5AA-CBAC-F6FAE53EB373}"/>
              </a:ext>
            </a:extLst>
          </p:cNvPr>
          <p:cNvSpPr txBox="1"/>
          <p:nvPr/>
        </p:nvSpPr>
        <p:spPr>
          <a:xfrm>
            <a:off x="3851282" y="1965497"/>
            <a:ext cx="574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AD9022-66AE-9051-CB3D-4688B75D6112}"/>
              </a:ext>
            </a:extLst>
          </p:cNvPr>
          <p:cNvSpPr txBox="1"/>
          <p:nvPr/>
        </p:nvSpPr>
        <p:spPr>
          <a:xfrm>
            <a:off x="1899833" y="3023132"/>
            <a:ext cx="574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4D35A3F-57D2-0B62-B7A1-020F6EB3502B}"/>
                  </a:ext>
                </a:extLst>
              </p:cNvPr>
              <p:cNvSpPr txBox="1"/>
              <p:nvPr/>
            </p:nvSpPr>
            <p:spPr>
              <a:xfrm>
                <a:off x="10226559" y="3861048"/>
                <a:ext cx="1615333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(1)(</m:t>
                      </m:r>
                      <m:r>
                        <a:rPr lang="en-GB" sz="20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p>
                        <m:sSupPr>
                          <m:ctrlPr>
                            <a:rPr lang="en-GB" sz="20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4D35A3F-57D2-0B62-B7A1-020F6EB35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6559" y="3861048"/>
                <a:ext cx="1615333" cy="66851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03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8" grpId="0"/>
      <p:bldP spid="72" grpId="0"/>
      <p:bldP spid="75" grpId="0" animBg="1"/>
      <p:bldP spid="76" grpId="0" animBg="1"/>
      <p:bldP spid="4" grpId="0"/>
      <p:bldP spid="5" grpId="0"/>
      <p:bldP spid="6" grpId="0"/>
      <p:bldP spid="8" grpId="0"/>
      <p:bldP spid="10" grpId="0"/>
      <p:bldP spid="11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67027-692D-804A-39A6-819A33EFC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EB0BEC-5D92-E2FF-83FF-3C60B108B463}"/>
                  </a:ext>
                </a:extLst>
              </p:cNvPr>
              <p:cNvSpPr txBox="1"/>
              <p:nvPr/>
            </p:nvSpPr>
            <p:spPr>
              <a:xfrm>
                <a:off x="469424" y="192046"/>
                <a:ext cx="11377264" cy="1631216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remote controlled car of mass 1kg is rolling down the line of greatest slope of a ramp inclined at 15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000" dirty="0"/>
                  <a:t> to the horizontal at a speed of 3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000" dirty="0"/>
                  <a:t> when it hits a wall. The non-gravitational resistances to motion can be considered to be 20N and constant. On the front of the car is a bumper that can be modelled as a light elastic spring with natural length 0.2m and modulus of elasticity 50N which compresses on impact with the wall. 10</a:t>
                </a:r>
                <a:r>
                  <a:rPr lang="en-GB" sz="2000" dirty="0">
                    <a:solidFill>
                      <a:srgbClr val="FF0000"/>
                    </a:solidFill>
                  </a:rPr>
                  <a:t>cm</a:t>
                </a:r>
                <a:r>
                  <a:rPr lang="en-GB" sz="2000" dirty="0"/>
                  <a:t> after hitting the wall how fast will the car be travelling? 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EB0BEC-5D92-E2FF-83FF-3C60B108B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24" y="192046"/>
                <a:ext cx="11377264" cy="1631216"/>
              </a:xfrm>
              <a:prstGeom prst="rect">
                <a:avLst/>
              </a:prstGeom>
              <a:blipFill>
                <a:blip r:embed="rId2"/>
                <a:stretch>
                  <a:fillRect b="-678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3602DA9-32A4-F78E-CEF3-8F442699A6CF}"/>
                  </a:ext>
                </a:extLst>
              </p:cNvPr>
              <p:cNvSpPr/>
              <p:nvPr/>
            </p:nvSpPr>
            <p:spPr>
              <a:xfrm>
                <a:off x="8616280" y="4134270"/>
                <a:ext cx="2808312" cy="532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b="1" dirty="0"/>
                  <a:t> </a:t>
                </a:r>
                <a14:m>
                  <m:oMath xmlns:m="http://schemas.openxmlformats.org/officeDocument/2006/math">
                    <m:r>
                      <a:rPr lang="en-GB" sz="2800" b="1" i="1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GB" sz="2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8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800" b="1" i="1">
                        <a:latin typeface="Cambria Math" panose="02040503050406030204" pitchFamily="18" charset="0"/>
                      </a:rPr>
                      <m:t>𝟕𝟑</m:t>
                    </m:r>
                    <m:r>
                      <a:rPr lang="en-GB" sz="2800" b="1" i="1">
                        <a:latin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GB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3602DA9-32A4-F78E-CEF3-8F442699A6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80" y="4134270"/>
                <a:ext cx="2808312" cy="5329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AD7B1024-380D-9398-9CF3-35CE10C946A8}"/>
              </a:ext>
            </a:extLst>
          </p:cNvPr>
          <p:cNvSpPr txBox="1"/>
          <p:nvPr/>
        </p:nvSpPr>
        <p:spPr>
          <a:xfrm>
            <a:off x="6762365" y="2488227"/>
            <a:ext cx="5084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Initial Energy = Final Energy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1895E3-F4BD-4E03-C656-806A200E0AAD}"/>
                  </a:ext>
                </a:extLst>
              </p:cNvPr>
              <p:cNvSpPr/>
              <p:nvPr/>
            </p:nvSpPr>
            <p:spPr>
              <a:xfrm>
                <a:off x="6405252" y="3257297"/>
                <a:ext cx="5630063" cy="7007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4.5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0.98</m:t>
                    </m:r>
                    <m:func>
                      <m:funcPr>
                        <m:ctrlPr>
                          <a:rPr lang="en-GB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GB" sz="28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8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GB" sz="2800" b="0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GB" sz="2800" b="0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8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1.25</m:t>
                        </m:r>
                      </m:e>
                    </m:func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1895E3-F4BD-4E03-C656-806A200E0A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5252" y="3257297"/>
                <a:ext cx="5630063" cy="7007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87B72ED-CB08-ED42-9AA1-C738D785BB5F}"/>
                  </a:ext>
                </a:extLst>
              </p:cNvPr>
              <p:cNvSpPr txBox="1"/>
              <p:nvPr/>
            </p:nvSpPr>
            <p:spPr>
              <a:xfrm>
                <a:off x="2438339" y="4730283"/>
                <a:ext cx="212673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d>
                        <m:dPr>
                          <m:ctrlP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9.8</m:t>
                          </m:r>
                        </m:e>
                      </m:d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(0.1</m:t>
                      </m:r>
                      <m:func>
                        <m:funcPr>
                          <m:ctrlPr>
                            <a:rPr kumimoji="0" lang="en-GB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GB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15)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87B72ED-CB08-ED42-9AA1-C738D785B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339" y="4730283"/>
                <a:ext cx="2126731" cy="400110"/>
              </a:xfrm>
              <a:prstGeom prst="rect">
                <a:avLst/>
              </a:prstGeom>
              <a:blipFill>
                <a:blip r:embed="rId5"/>
                <a:stretch>
                  <a:fillRect r="-10029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17A8A3A9-2DED-73F2-1BE0-FCFBBBDAA5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7707710"/>
                  </p:ext>
                </p:extLst>
              </p:nvPr>
            </p:nvGraphicFramePr>
            <p:xfrm>
              <a:off x="300701" y="2348880"/>
              <a:ext cx="6011323" cy="38294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53788">
                      <a:extLst>
                        <a:ext uri="{9D8B030D-6E8A-4147-A177-3AD203B41FA5}">
                          <a16:colId xmlns:a16="http://schemas.microsoft.com/office/drawing/2014/main" val="511848469"/>
                        </a:ext>
                      </a:extLst>
                    </a:gridCol>
                    <a:gridCol w="2288106">
                      <a:extLst>
                        <a:ext uri="{9D8B030D-6E8A-4147-A177-3AD203B41FA5}">
                          <a16:colId xmlns:a16="http://schemas.microsoft.com/office/drawing/2014/main" val="1656066586"/>
                        </a:ext>
                      </a:extLst>
                    </a:gridCol>
                    <a:gridCol w="1569429">
                      <a:extLst>
                        <a:ext uri="{9D8B030D-6E8A-4147-A177-3AD203B41FA5}">
                          <a16:colId xmlns:a16="http://schemas.microsoft.com/office/drawing/2014/main" val="2966936064"/>
                        </a:ext>
                      </a:extLst>
                    </a:gridCol>
                  </a:tblGrid>
                  <a:tr h="456505"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8788743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b="1" dirty="0">
                              <a:solidFill>
                                <a:srgbClr val="FF0000"/>
                              </a:solidFill>
                            </a:rPr>
                            <a:t>Work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11860008"/>
                      </a:ext>
                    </a:extLst>
                  </a:tr>
                  <a:tr h="851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32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3200" dirty="0">
                              <a:solidFill>
                                <a:srgbClr val="00B050"/>
                              </a:solidFill>
                            </a:rPr>
                            <a:t> </a:t>
                          </a:r>
                          <a:r>
                            <a:rPr lang="en-GB" sz="3200" b="1" dirty="0">
                              <a:solidFill>
                                <a:srgbClr val="00B050"/>
                              </a:solidFill>
                            </a:rPr>
                            <a:t>KE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7725949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𝑚𝑔</m:t>
                              </m:r>
                              <m:r>
                                <a:rPr lang="en-GB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oMath>
                          </a14:m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  <a:r>
                            <a:rPr lang="en-GB" sz="3200" b="1" dirty="0">
                              <a:solidFill>
                                <a:srgbClr val="7030A0"/>
                              </a:solidFill>
                            </a:rPr>
                            <a:t>GPE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945859"/>
                      </a:ext>
                    </a:extLst>
                  </a:tr>
                  <a:tr h="91390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sSup>
                                    <m:sSupPr>
                                      <m:ctrlP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GB" sz="320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GB" sz="32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32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  <a:r>
                            <a:rPr lang="en-GB" sz="3200" b="1" dirty="0">
                              <a:solidFill>
                                <a:srgbClr val="0000FF"/>
                              </a:solidFill>
                            </a:rPr>
                            <a:t>EPE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4147153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17A8A3A9-2DED-73F2-1BE0-FCFBBBDAA5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7707710"/>
                  </p:ext>
                </p:extLst>
              </p:nvPr>
            </p:nvGraphicFramePr>
            <p:xfrm>
              <a:off x="300701" y="2348880"/>
              <a:ext cx="6011323" cy="38294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53788">
                      <a:extLst>
                        <a:ext uri="{9D8B030D-6E8A-4147-A177-3AD203B41FA5}">
                          <a16:colId xmlns:a16="http://schemas.microsoft.com/office/drawing/2014/main" val="511848469"/>
                        </a:ext>
                      </a:extLst>
                    </a:gridCol>
                    <a:gridCol w="2288106">
                      <a:extLst>
                        <a:ext uri="{9D8B030D-6E8A-4147-A177-3AD203B41FA5}">
                          <a16:colId xmlns:a16="http://schemas.microsoft.com/office/drawing/2014/main" val="1656066586"/>
                        </a:ext>
                      </a:extLst>
                    </a:gridCol>
                    <a:gridCol w="1569429">
                      <a:extLst>
                        <a:ext uri="{9D8B030D-6E8A-4147-A177-3AD203B41FA5}">
                          <a16:colId xmlns:a16="http://schemas.microsoft.com/office/drawing/2014/main" val="2966936064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8788743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200" b="1" dirty="0">
                              <a:solidFill>
                                <a:srgbClr val="FF0000"/>
                              </a:solidFill>
                            </a:rPr>
                            <a:t>Work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11860008"/>
                      </a:ext>
                    </a:extLst>
                  </a:tr>
                  <a:tr h="8516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82" t="-169286" r="-179379" b="-19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7725949"/>
                      </a:ext>
                    </a:extLst>
                  </a:tr>
                  <a:tr h="7119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82" t="-322222" r="-179379" b="-1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945859"/>
                      </a:ext>
                    </a:extLst>
                  </a:tr>
                  <a:tr h="9139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82" t="-329333" r="-179379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800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4147153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58D4C3F-417B-4AE1-F6BD-065B5F4AD673}"/>
                  </a:ext>
                </a:extLst>
              </p:cNvPr>
              <p:cNvSpPr txBox="1"/>
              <p:nvPr/>
            </p:nvSpPr>
            <p:spPr>
              <a:xfrm>
                <a:off x="4854995" y="5351502"/>
                <a:ext cx="1348482" cy="716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50</m:t>
                        </m:r>
                        <m:sSup>
                          <m:sSupPr>
                            <m:ctrlPr>
                              <a:rPr kumimoji="0" lang="en-GB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kumimoji="0" lang="en-GB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0.1</m:t>
                            </m:r>
                            <m:r>
                              <a:rPr kumimoji="0" lang="en-GB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kumimoji="0" lang="en-GB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0.2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  <a:endParaRPr lang="en-GB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58D4C3F-417B-4AE1-F6BD-065B5F4AD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995" y="5351502"/>
                <a:ext cx="1348482" cy="7160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E00FE89-2848-46DD-A7F2-7657799B3163}"/>
              </a:ext>
            </a:extLst>
          </p:cNvPr>
          <p:cNvSpPr txBox="1"/>
          <p:nvPr/>
        </p:nvSpPr>
        <p:spPr>
          <a:xfrm>
            <a:off x="2656965" y="3131230"/>
            <a:ext cx="19081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20(0.1)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6A65C0-C897-13B7-0871-E3325F9B1BC1}"/>
              </a:ext>
            </a:extLst>
          </p:cNvPr>
          <p:cNvSpPr txBox="1"/>
          <p:nvPr/>
        </p:nvSpPr>
        <p:spPr>
          <a:xfrm>
            <a:off x="5141337" y="3156666"/>
            <a:ext cx="6425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47C00D9-7B7E-9D1F-2A96-4F68CCE31D94}"/>
                  </a:ext>
                </a:extLst>
              </p:cNvPr>
              <p:cNvSpPr txBox="1"/>
              <p:nvPr/>
            </p:nvSpPr>
            <p:spPr>
              <a:xfrm>
                <a:off x="2868929" y="3788602"/>
                <a:ext cx="1642075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i="1" dirty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(1)(3</m:t>
                      </m:r>
                      <m:sSup>
                        <m:sSupPr>
                          <m:ctrlP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b="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47C00D9-7B7E-9D1F-2A96-4F68CCE31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929" y="3788602"/>
                <a:ext cx="1642075" cy="6685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36613D37-C016-CA6C-7493-5A668DB43F3F}"/>
              </a:ext>
            </a:extLst>
          </p:cNvPr>
          <p:cNvSpPr txBox="1"/>
          <p:nvPr/>
        </p:nvSpPr>
        <p:spPr>
          <a:xfrm>
            <a:off x="5259304" y="4730283"/>
            <a:ext cx="4692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0" dirty="0">
                <a:solidFill>
                  <a:srgbClr val="7030A0"/>
                </a:solidFill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7588F88-8F2F-2A2E-49B8-EEBD5FC9BDA0}"/>
              </a:ext>
            </a:extLst>
          </p:cNvPr>
          <p:cNvSpPr txBox="1"/>
          <p:nvPr/>
        </p:nvSpPr>
        <p:spPr>
          <a:xfrm>
            <a:off x="3311028" y="5509179"/>
            <a:ext cx="4985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0" dirty="0">
                <a:solidFill>
                  <a:srgbClr val="0000FF"/>
                </a:solidFill>
              </a:rPr>
              <a:t>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CDAF77E-B656-DE09-73F5-060EFF7AAC9B}"/>
                  </a:ext>
                </a:extLst>
              </p:cNvPr>
              <p:cNvSpPr txBox="1"/>
              <p:nvPr/>
            </p:nvSpPr>
            <p:spPr>
              <a:xfrm>
                <a:off x="4696690" y="3775447"/>
                <a:ext cx="1615333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(1)(</m:t>
                      </m:r>
                      <m:r>
                        <a:rPr lang="en-GB" sz="20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p>
                        <m:sSupPr>
                          <m:ctrlPr>
                            <a:rPr lang="en-GB" sz="20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CDAF77E-B656-DE09-73F5-060EFF7AA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690" y="3775447"/>
                <a:ext cx="1615333" cy="6685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29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40005</TotalTime>
  <Words>957</Words>
  <Application>Microsoft Office PowerPoint</Application>
  <PresentationFormat>Widescreen</PresentationFormat>
  <Paragraphs>189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Stewart Gale</cp:lastModifiedBy>
  <cp:revision>1539</cp:revision>
  <dcterms:created xsi:type="dcterms:W3CDTF">2013-02-28T07:36:55Z</dcterms:created>
  <dcterms:modified xsi:type="dcterms:W3CDTF">2026-08-19T07:13:41Z</dcterms:modified>
</cp:coreProperties>
</file>