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67" r:id="rId2"/>
    <p:sldId id="268" r:id="rId3"/>
    <p:sldId id="266" r:id="rId4"/>
    <p:sldId id="269" r:id="rId5"/>
    <p:sldId id="270" r:id="rId6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C8B8B-DDBF-4BFA-B92B-746BE2207BFC}" v="13" dt="2023-06-12T07:38:11.4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59" autoAdjust="0"/>
  </p:normalViewPr>
  <p:slideViewPr>
    <p:cSldViewPr>
      <p:cViewPr varScale="1">
        <p:scale>
          <a:sx n="73" d="100"/>
          <a:sy n="73" d="100"/>
        </p:scale>
        <p:origin x="48" y="3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7DC8B8B-DDBF-4BFA-B92B-746BE2207BFC}"/>
    <pc:docChg chg="custSel addSld delSld modSld modMainMaster modNotesMaster">
      <pc:chgData name="Stewart Gale" userId="3647ddd2-6040-41ae-a96d-232c23482af8" providerId="ADAL" clId="{97DC8B8B-DDBF-4BFA-B92B-746BE2207BFC}" dt="2023-06-12T07:38:11.427" v="86"/>
      <pc:docMkLst>
        <pc:docMk/>
      </pc:docMkLst>
      <pc:sldChg chg="delSp modSp del mod delAnim modNotes">
        <pc:chgData name="Stewart Gale" userId="3647ddd2-6040-41ae-a96d-232c23482af8" providerId="ADAL" clId="{97DC8B8B-DDBF-4BFA-B92B-746BE2207BFC}" dt="2021-11-26T18:22:57.998" v="83" actId="47"/>
        <pc:sldMkLst>
          <pc:docMk/>
          <pc:sldMk cId="48235632" sldId="259"/>
        </pc:sldMkLst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48235632" sldId="259"/>
            <ac:spMk id="3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24.282" v="51" actId="21"/>
          <ac:spMkLst>
            <pc:docMk/>
            <pc:sldMk cId="48235632" sldId="259"/>
            <ac:spMk id="22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24.282" v="51" actId="21"/>
          <ac:spMkLst>
            <pc:docMk/>
            <pc:sldMk cId="48235632" sldId="259"/>
            <ac:spMk id="30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24.282" v="51" actId="21"/>
          <ac:spMkLst>
            <pc:docMk/>
            <pc:sldMk cId="48235632" sldId="259"/>
            <ac:spMk id="34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24.282" v="51" actId="21"/>
          <ac:spMkLst>
            <pc:docMk/>
            <pc:sldMk cId="48235632" sldId="259"/>
            <ac:spMk id="35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24.282" v="51" actId="21"/>
          <ac:spMkLst>
            <pc:docMk/>
            <pc:sldMk cId="48235632" sldId="259"/>
            <ac:spMk id="36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24.282" v="51" actId="21"/>
          <ac:spMkLst>
            <pc:docMk/>
            <pc:sldMk cId="48235632" sldId="259"/>
            <ac:spMk id="3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48235632" sldId="259"/>
            <ac:spMk id="55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48235632" sldId="259"/>
            <ac:spMk id="56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48235632" sldId="259"/>
            <ac:spMk id="5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48235632" sldId="259"/>
            <ac:spMk id="59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48235632" sldId="259"/>
            <ac:spMk id="61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48235632" sldId="259"/>
            <ac:spMk id="62" creationId="{00000000-0000-0000-0000-000000000000}"/>
          </ac:spMkLst>
        </pc:spChg>
        <pc:picChg chg="mod">
          <ac:chgData name="Stewart Gale" userId="3647ddd2-6040-41ae-a96d-232c23482af8" providerId="ADAL" clId="{97DC8B8B-DDBF-4BFA-B92B-746BE2207BFC}" dt="2021-11-26T18:16:07.427" v="1"/>
          <ac:picMkLst>
            <pc:docMk/>
            <pc:sldMk cId="48235632" sldId="259"/>
            <ac:picMk id="2" creationId="{00000000-0000-0000-0000-000000000000}"/>
          </ac:picMkLst>
        </pc:picChg>
      </pc:sldChg>
      <pc:sldChg chg="delSp modSp del mod delAnim">
        <pc:chgData name="Stewart Gale" userId="3647ddd2-6040-41ae-a96d-232c23482af8" providerId="ADAL" clId="{97DC8B8B-DDBF-4BFA-B92B-746BE2207BFC}" dt="2021-11-26T18:22:56.965" v="82" actId="47"/>
        <pc:sldMkLst>
          <pc:docMk/>
          <pc:sldMk cId="3753714882" sldId="265"/>
        </pc:sldMkLst>
        <pc:spChg chg="del mod">
          <ac:chgData name="Stewart Gale" userId="3647ddd2-6040-41ae-a96d-232c23482af8" providerId="ADAL" clId="{97DC8B8B-DDBF-4BFA-B92B-746BE2207BFC}" dt="2021-11-26T18:19:59.342" v="58" actId="21"/>
          <ac:spMkLst>
            <pc:docMk/>
            <pc:sldMk cId="3753714882" sldId="265"/>
            <ac:spMk id="2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6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1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18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20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21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33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34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36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3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38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39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59.342" v="58" actId="21"/>
          <ac:spMkLst>
            <pc:docMk/>
            <pc:sldMk cId="3753714882" sldId="265"/>
            <ac:spMk id="40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59.342" v="58" actId="21"/>
          <ac:spMkLst>
            <pc:docMk/>
            <pc:sldMk cId="3753714882" sldId="265"/>
            <ac:spMk id="41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59.342" v="58" actId="21"/>
          <ac:spMkLst>
            <pc:docMk/>
            <pc:sldMk cId="3753714882" sldId="265"/>
            <ac:spMk id="42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59.342" v="58" actId="21"/>
          <ac:spMkLst>
            <pc:docMk/>
            <pc:sldMk cId="3753714882" sldId="265"/>
            <ac:spMk id="43" creationId="{00000000-0000-0000-0000-000000000000}"/>
          </ac:spMkLst>
        </pc:spChg>
        <pc:spChg chg="del mod">
          <ac:chgData name="Stewart Gale" userId="3647ddd2-6040-41ae-a96d-232c23482af8" providerId="ADAL" clId="{97DC8B8B-DDBF-4BFA-B92B-746BE2207BFC}" dt="2021-11-26T18:19:59.342" v="58" actId="21"/>
          <ac:spMkLst>
            <pc:docMk/>
            <pc:sldMk cId="3753714882" sldId="265"/>
            <ac:spMk id="44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75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76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7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78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79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3753714882" sldId="265"/>
            <ac:spMk id="80" creationId="{00000000-0000-0000-0000-000000000000}"/>
          </ac:spMkLst>
        </pc:spChg>
        <pc:cxnChg chg="mod">
          <ac:chgData name="Stewart Gale" userId="3647ddd2-6040-41ae-a96d-232c23482af8" providerId="ADAL" clId="{97DC8B8B-DDBF-4BFA-B92B-746BE2207BFC}" dt="2021-11-26T18:16:07.427" v="1"/>
          <ac:cxnSpMkLst>
            <pc:docMk/>
            <pc:sldMk cId="3753714882" sldId="265"/>
            <ac:cxnSpMk id="12" creationId="{00000000-0000-0000-0000-000000000000}"/>
          </ac:cxnSpMkLst>
        </pc:cxnChg>
        <pc:cxnChg chg="mod">
          <ac:chgData name="Stewart Gale" userId="3647ddd2-6040-41ae-a96d-232c23482af8" providerId="ADAL" clId="{97DC8B8B-DDBF-4BFA-B92B-746BE2207BFC}" dt="2021-11-26T18:16:07.427" v="1"/>
          <ac:cxnSpMkLst>
            <pc:docMk/>
            <pc:sldMk cId="3753714882" sldId="265"/>
            <ac:cxnSpMk id="73" creationId="{00000000-0000-0000-0000-000000000000}"/>
          </ac:cxnSpMkLst>
        </pc:cxnChg>
      </pc:sldChg>
      <pc:sldChg chg="modSp">
        <pc:chgData name="Stewart Gale" userId="3647ddd2-6040-41ae-a96d-232c23482af8" providerId="ADAL" clId="{97DC8B8B-DDBF-4BFA-B92B-746BE2207BFC}" dt="2021-11-26T18:16:07.427" v="1"/>
        <pc:sldMkLst>
          <pc:docMk/>
          <pc:sldMk cId="527455041" sldId="266"/>
        </pc:sldMkLst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527455041" sldId="266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97DC8B8B-DDBF-4BFA-B92B-746BE2207BFC}" dt="2022-06-23T04:25:17.355" v="84" actId="14100"/>
        <pc:sldMkLst>
          <pc:docMk/>
          <pc:sldMk cId="1101137796" sldId="267"/>
        </pc:sldMkLst>
        <pc:spChg chg="mod">
          <ac:chgData name="Stewart Gale" userId="3647ddd2-6040-41ae-a96d-232c23482af8" providerId="ADAL" clId="{97DC8B8B-DDBF-4BFA-B92B-746BE2207BFC}" dt="2021-11-26T18:16:35.853" v="5" actId="1076"/>
          <ac:spMkLst>
            <pc:docMk/>
            <pc:sldMk cId="1101137796" sldId="267"/>
            <ac:spMk id="6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1101137796" sldId="267"/>
            <ac:spMk id="1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18.775" v="2" actId="1076"/>
          <ac:spMkLst>
            <pc:docMk/>
            <pc:sldMk cId="1101137796" sldId="267"/>
            <ac:spMk id="18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25.429" v="3" actId="1076"/>
          <ac:spMkLst>
            <pc:docMk/>
            <pc:sldMk cId="1101137796" sldId="267"/>
            <ac:spMk id="20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7:40.279" v="26" actId="1076"/>
          <ac:spMkLst>
            <pc:docMk/>
            <pc:sldMk cId="1101137796" sldId="267"/>
            <ac:spMk id="21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1101137796" sldId="267"/>
            <ac:spMk id="33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k cId="1101137796" sldId="267"/>
            <ac:spMk id="34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30.889" v="4" actId="1076"/>
          <ac:spMkLst>
            <pc:docMk/>
            <pc:sldMk cId="1101137796" sldId="267"/>
            <ac:spMk id="36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18.775" v="2" actId="1076"/>
          <ac:spMkLst>
            <pc:docMk/>
            <pc:sldMk cId="1101137796" sldId="267"/>
            <ac:spMk id="3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25.429" v="3" actId="1076"/>
          <ac:spMkLst>
            <pc:docMk/>
            <pc:sldMk cId="1101137796" sldId="267"/>
            <ac:spMk id="38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59.220" v="10" actId="14100"/>
          <ac:spMkLst>
            <pc:docMk/>
            <pc:sldMk cId="1101137796" sldId="267"/>
            <ac:spMk id="39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30.889" v="4" actId="1076"/>
          <ac:spMkLst>
            <pc:docMk/>
            <pc:sldMk cId="1101137796" sldId="267"/>
            <ac:spMk id="75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7:42.713" v="27" actId="1076"/>
          <ac:spMkLst>
            <pc:docMk/>
            <pc:sldMk cId="1101137796" sldId="267"/>
            <ac:spMk id="76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7:16.713" v="17" actId="1076"/>
          <ac:spMkLst>
            <pc:docMk/>
            <pc:sldMk cId="1101137796" sldId="267"/>
            <ac:spMk id="7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2-06-23T04:25:17.355" v="84" actId="14100"/>
          <ac:spMkLst>
            <pc:docMk/>
            <pc:sldMk cId="1101137796" sldId="267"/>
            <ac:spMk id="78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7:45.001" v="28" actId="1076"/>
          <ac:spMkLst>
            <pc:docMk/>
            <pc:sldMk cId="1101137796" sldId="267"/>
            <ac:spMk id="79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7:47.088" v="29" actId="1076"/>
          <ac:spMkLst>
            <pc:docMk/>
            <pc:sldMk cId="1101137796" sldId="267"/>
            <ac:spMk id="80" creationId="{00000000-0000-0000-0000-000000000000}"/>
          </ac:spMkLst>
        </pc:spChg>
        <pc:cxnChg chg="mod">
          <ac:chgData name="Stewart Gale" userId="3647ddd2-6040-41ae-a96d-232c23482af8" providerId="ADAL" clId="{97DC8B8B-DDBF-4BFA-B92B-746BE2207BFC}" dt="2021-11-26T18:16:35.853" v="5" actId="1076"/>
          <ac:cxnSpMkLst>
            <pc:docMk/>
            <pc:sldMk cId="1101137796" sldId="267"/>
            <ac:cxnSpMk id="12" creationId="{00000000-0000-0000-0000-000000000000}"/>
          </ac:cxnSpMkLst>
        </pc:cxnChg>
        <pc:cxnChg chg="mod">
          <ac:chgData name="Stewart Gale" userId="3647ddd2-6040-41ae-a96d-232c23482af8" providerId="ADAL" clId="{97DC8B8B-DDBF-4BFA-B92B-746BE2207BFC}" dt="2021-11-26T18:16:07.427" v="1"/>
          <ac:cxnSpMkLst>
            <pc:docMk/>
            <pc:sldMk cId="1101137796" sldId="267"/>
            <ac:cxnSpMk id="73" creationId="{00000000-0000-0000-0000-000000000000}"/>
          </ac:cxnSpMkLst>
        </pc:cxnChg>
      </pc:sldChg>
      <pc:sldChg chg="modSp mod modNotes">
        <pc:chgData name="Stewart Gale" userId="3647ddd2-6040-41ae-a96d-232c23482af8" providerId="ADAL" clId="{97DC8B8B-DDBF-4BFA-B92B-746BE2207BFC}" dt="2021-11-26T18:18:52.900" v="48" actId="1076"/>
        <pc:sldMkLst>
          <pc:docMk/>
          <pc:sldMk cId="2676793001" sldId="268"/>
        </pc:sldMkLst>
        <pc:spChg chg="mod">
          <ac:chgData name="Stewart Gale" userId="3647ddd2-6040-41ae-a96d-232c23482af8" providerId="ADAL" clId="{97DC8B8B-DDBF-4BFA-B92B-746BE2207BFC}" dt="2021-11-26T18:18:26.831" v="45" actId="14100"/>
          <ac:spMkLst>
            <pc:docMk/>
            <pc:sldMk cId="2676793001" sldId="268"/>
            <ac:spMk id="3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8:52.900" v="48" actId="1076"/>
          <ac:spMkLst>
            <pc:docMk/>
            <pc:sldMk cId="2676793001" sldId="268"/>
            <ac:spMk id="55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8:52.900" v="48" actId="1076"/>
          <ac:spMkLst>
            <pc:docMk/>
            <pc:sldMk cId="2676793001" sldId="268"/>
            <ac:spMk id="56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8:52.900" v="48" actId="1076"/>
          <ac:spMkLst>
            <pc:docMk/>
            <pc:sldMk cId="2676793001" sldId="268"/>
            <ac:spMk id="57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8:52.900" v="48" actId="1076"/>
          <ac:spMkLst>
            <pc:docMk/>
            <pc:sldMk cId="2676793001" sldId="268"/>
            <ac:spMk id="59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8:52.900" v="48" actId="1076"/>
          <ac:spMkLst>
            <pc:docMk/>
            <pc:sldMk cId="2676793001" sldId="268"/>
            <ac:spMk id="61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8:52.900" v="48" actId="1076"/>
          <ac:spMkLst>
            <pc:docMk/>
            <pc:sldMk cId="2676793001" sldId="268"/>
            <ac:spMk id="62" creationId="{00000000-0000-0000-0000-000000000000}"/>
          </ac:spMkLst>
        </pc:spChg>
        <pc:picChg chg="mod">
          <ac:chgData name="Stewart Gale" userId="3647ddd2-6040-41ae-a96d-232c23482af8" providerId="ADAL" clId="{97DC8B8B-DDBF-4BFA-B92B-746BE2207BFC}" dt="2021-11-26T18:18:39.094" v="47" actId="14100"/>
          <ac:picMkLst>
            <pc:docMk/>
            <pc:sldMk cId="2676793001" sldId="268"/>
            <ac:picMk id="2" creationId="{00000000-0000-0000-0000-000000000000}"/>
          </ac:picMkLst>
        </pc:picChg>
      </pc:sldChg>
      <pc:sldChg chg="addSp modSp add mod modAnim">
        <pc:chgData name="Stewart Gale" userId="3647ddd2-6040-41ae-a96d-232c23482af8" providerId="ADAL" clId="{97DC8B8B-DDBF-4BFA-B92B-746BE2207BFC}" dt="2023-06-12T07:38:11.427" v="86"/>
        <pc:sldMkLst>
          <pc:docMk/>
          <pc:sldMk cId="317350080" sldId="269"/>
        </pc:sldMkLst>
        <pc:spChg chg="add mod">
          <ac:chgData name="Stewart Gale" userId="3647ddd2-6040-41ae-a96d-232c23482af8" providerId="ADAL" clId="{97DC8B8B-DDBF-4BFA-B92B-746BE2207BFC}" dt="2021-11-26T18:21:24.520" v="77" actId="1076"/>
          <ac:spMkLst>
            <pc:docMk/>
            <pc:sldMk cId="317350080" sldId="269"/>
            <ac:spMk id="22" creationId="{9BB0EA74-9075-429F-A9BA-C50B8C0C6FC0}"/>
          </ac:spMkLst>
        </pc:spChg>
        <pc:spChg chg="add mod">
          <ac:chgData name="Stewart Gale" userId="3647ddd2-6040-41ae-a96d-232c23482af8" providerId="ADAL" clId="{97DC8B8B-DDBF-4BFA-B92B-746BE2207BFC}" dt="2021-11-26T18:21:06.349" v="72" actId="1076"/>
          <ac:spMkLst>
            <pc:docMk/>
            <pc:sldMk cId="317350080" sldId="269"/>
            <ac:spMk id="23" creationId="{24C4A31F-B63E-4B5B-935C-A35F6D0F157B}"/>
          </ac:spMkLst>
        </pc:spChg>
        <pc:spChg chg="add mod">
          <ac:chgData name="Stewart Gale" userId="3647ddd2-6040-41ae-a96d-232c23482af8" providerId="ADAL" clId="{97DC8B8B-DDBF-4BFA-B92B-746BE2207BFC}" dt="2021-11-26T18:21:09.842" v="73" actId="1076"/>
          <ac:spMkLst>
            <pc:docMk/>
            <pc:sldMk cId="317350080" sldId="269"/>
            <ac:spMk id="24" creationId="{C273AFDB-5B78-4750-A9CD-A474639EBC6F}"/>
          </ac:spMkLst>
        </pc:spChg>
        <pc:spChg chg="add mod">
          <ac:chgData name="Stewart Gale" userId="3647ddd2-6040-41ae-a96d-232c23482af8" providerId="ADAL" clId="{97DC8B8B-DDBF-4BFA-B92B-746BE2207BFC}" dt="2021-11-26T18:22:01.643" v="79" actId="1076"/>
          <ac:spMkLst>
            <pc:docMk/>
            <pc:sldMk cId="317350080" sldId="269"/>
            <ac:spMk id="25" creationId="{2417C12A-8038-4E23-BFB0-105B9CFAE4CE}"/>
          </ac:spMkLst>
        </pc:spChg>
        <pc:spChg chg="add mod">
          <ac:chgData name="Stewart Gale" userId="3647ddd2-6040-41ae-a96d-232c23482af8" providerId="ADAL" clId="{97DC8B8B-DDBF-4BFA-B92B-746BE2207BFC}" dt="2021-11-26T18:21:17.879" v="75" actId="1076"/>
          <ac:spMkLst>
            <pc:docMk/>
            <pc:sldMk cId="317350080" sldId="269"/>
            <ac:spMk id="26" creationId="{C0E5D326-7A1C-4117-BC65-513D4347F92C}"/>
          </ac:spMkLst>
        </pc:spChg>
        <pc:spChg chg="add mod">
          <ac:chgData name="Stewart Gale" userId="3647ddd2-6040-41ae-a96d-232c23482af8" providerId="ADAL" clId="{97DC8B8B-DDBF-4BFA-B92B-746BE2207BFC}" dt="2021-11-26T18:21:21.628" v="76" actId="1076"/>
          <ac:spMkLst>
            <pc:docMk/>
            <pc:sldMk cId="317350080" sldId="269"/>
            <ac:spMk id="27" creationId="{EA8A0D7A-05BF-490A-A003-381564078B97}"/>
          </ac:spMkLst>
        </pc:spChg>
      </pc:sldChg>
      <pc:sldChg chg="addSp modSp add mod modAnim">
        <pc:chgData name="Stewart Gale" userId="3647ddd2-6040-41ae-a96d-232c23482af8" providerId="ADAL" clId="{97DC8B8B-DDBF-4BFA-B92B-746BE2207BFC}" dt="2021-11-26T18:19:46.181" v="57" actId="1076"/>
        <pc:sldMkLst>
          <pc:docMk/>
          <pc:sldMk cId="1585171573" sldId="270"/>
        </pc:sldMkLst>
        <pc:spChg chg="add mod">
          <ac:chgData name="Stewart Gale" userId="3647ddd2-6040-41ae-a96d-232c23482af8" providerId="ADAL" clId="{97DC8B8B-DDBF-4BFA-B92B-746BE2207BFC}" dt="2021-11-26T18:19:36.905" v="54" actId="1076"/>
          <ac:spMkLst>
            <pc:docMk/>
            <pc:sldMk cId="1585171573" sldId="270"/>
            <ac:spMk id="10" creationId="{E262915B-BA95-492E-9AB9-835781558CF4}"/>
          </ac:spMkLst>
        </pc:spChg>
        <pc:spChg chg="add mod">
          <ac:chgData name="Stewart Gale" userId="3647ddd2-6040-41ae-a96d-232c23482af8" providerId="ADAL" clId="{97DC8B8B-DDBF-4BFA-B92B-746BE2207BFC}" dt="2021-11-26T18:19:40.289" v="55" actId="1076"/>
          <ac:spMkLst>
            <pc:docMk/>
            <pc:sldMk cId="1585171573" sldId="270"/>
            <ac:spMk id="11" creationId="{8E51EA60-5CE6-4E91-9961-DEA866967D1C}"/>
          </ac:spMkLst>
        </pc:spChg>
        <pc:spChg chg="add mod">
          <ac:chgData name="Stewart Gale" userId="3647ddd2-6040-41ae-a96d-232c23482af8" providerId="ADAL" clId="{97DC8B8B-DDBF-4BFA-B92B-746BE2207BFC}" dt="2021-11-26T18:19:46.181" v="57" actId="1076"/>
          <ac:spMkLst>
            <pc:docMk/>
            <pc:sldMk cId="1585171573" sldId="270"/>
            <ac:spMk id="12" creationId="{0D653E66-803A-42D1-B6AD-15B9132F4D21}"/>
          </ac:spMkLst>
        </pc:spChg>
        <pc:spChg chg="add mod">
          <ac:chgData name="Stewart Gale" userId="3647ddd2-6040-41ae-a96d-232c23482af8" providerId="ADAL" clId="{97DC8B8B-DDBF-4BFA-B92B-746BE2207BFC}" dt="2021-11-26T18:19:42.606" v="56" actId="1076"/>
          <ac:spMkLst>
            <pc:docMk/>
            <pc:sldMk cId="1585171573" sldId="270"/>
            <ac:spMk id="13" creationId="{8819D038-5402-4495-BBF2-93F62A19124A}"/>
          </ac:spMkLst>
        </pc:spChg>
        <pc:spChg chg="add mod">
          <ac:chgData name="Stewart Gale" userId="3647ddd2-6040-41ae-a96d-232c23482af8" providerId="ADAL" clId="{97DC8B8B-DDBF-4BFA-B92B-746BE2207BFC}" dt="2021-11-26T18:19:32.832" v="53" actId="1076"/>
          <ac:spMkLst>
            <pc:docMk/>
            <pc:sldMk cId="1585171573" sldId="270"/>
            <ac:spMk id="14" creationId="{C10590E3-91B3-4763-BE3F-F8ADAB558433}"/>
          </ac:spMkLst>
        </pc:spChg>
        <pc:spChg chg="add mod">
          <ac:chgData name="Stewart Gale" userId="3647ddd2-6040-41ae-a96d-232c23482af8" providerId="ADAL" clId="{97DC8B8B-DDBF-4BFA-B92B-746BE2207BFC}" dt="2021-11-26T18:19:32.832" v="53" actId="1076"/>
          <ac:spMkLst>
            <pc:docMk/>
            <pc:sldMk cId="1585171573" sldId="270"/>
            <ac:spMk id="15" creationId="{CF1836A3-CB0F-45F4-B487-953B14EE58B4}"/>
          </ac:spMkLst>
        </pc:spChg>
      </pc:sldChg>
      <pc:sldMasterChg chg="modSp modSldLayout">
        <pc:chgData name="Stewart Gale" userId="3647ddd2-6040-41ae-a96d-232c23482af8" providerId="ADAL" clId="{97DC8B8B-DDBF-4BFA-B92B-746BE2207BFC}" dt="2021-11-26T18:16:07.427" v="1"/>
        <pc:sldMasterMkLst>
          <pc:docMk/>
          <pc:sldMasterMk cId="1617901849" sldId="2147483660"/>
        </pc:sldMasterMkLst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asterMk cId="1617901849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asterMk cId="1617901849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asterMk cId="1617901849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asterMk cId="1617901849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97DC8B8B-DDBF-4BFA-B92B-746BE2207BFC}" dt="2021-11-26T18:16:07.427" v="1"/>
          <ac:spMkLst>
            <pc:docMk/>
            <pc:sldMasterMk cId="1617901849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97DC8B8B-DDBF-4BFA-B92B-746BE2207BFC}" dt="2021-11-26T18:16:07.427" v="1"/>
          <pc:sldLayoutMkLst>
            <pc:docMk/>
            <pc:sldMasterMk cId="1617901849" sldId="2147483660"/>
            <pc:sldLayoutMk cId="3037603774" sldId="2147483661"/>
          </pc:sldLayoutMkLst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037603774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037603774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7DC8B8B-DDBF-4BFA-B92B-746BE2207BFC}" dt="2021-11-26T18:16:07.427" v="1"/>
          <pc:sldLayoutMkLst>
            <pc:docMk/>
            <pc:sldMasterMk cId="1617901849" sldId="2147483660"/>
            <pc:sldLayoutMk cId="2285197047" sldId="2147483663"/>
          </pc:sldLayoutMkLst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2285197047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2285197047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7DC8B8B-DDBF-4BFA-B92B-746BE2207BFC}" dt="2021-11-26T18:16:07.427" v="1"/>
          <pc:sldLayoutMkLst>
            <pc:docMk/>
            <pc:sldMasterMk cId="1617901849" sldId="2147483660"/>
            <pc:sldLayoutMk cId="2824466669" sldId="2147483664"/>
          </pc:sldLayoutMkLst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2824466669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2824466669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7DC8B8B-DDBF-4BFA-B92B-746BE2207BFC}" dt="2021-11-26T18:16:07.427" v="1"/>
          <pc:sldLayoutMkLst>
            <pc:docMk/>
            <pc:sldMasterMk cId="1617901849" sldId="2147483660"/>
            <pc:sldLayoutMk cId="3523956100" sldId="2147483665"/>
          </pc:sldLayoutMkLst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523956100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523956100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523956100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523956100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523956100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7DC8B8B-DDBF-4BFA-B92B-746BE2207BFC}" dt="2021-11-26T18:16:07.427" v="1"/>
          <pc:sldLayoutMkLst>
            <pc:docMk/>
            <pc:sldMasterMk cId="1617901849" sldId="2147483660"/>
            <pc:sldLayoutMk cId="3654326095" sldId="2147483668"/>
          </pc:sldLayoutMkLst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654326095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654326095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3654326095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7DC8B8B-DDBF-4BFA-B92B-746BE2207BFC}" dt="2021-11-26T18:16:07.427" v="1"/>
          <pc:sldLayoutMkLst>
            <pc:docMk/>
            <pc:sldMasterMk cId="1617901849" sldId="2147483660"/>
            <pc:sldLayoutMk cId="2007088494" sldId="2147483669"/>
          </pc:sldLayoutMkLst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2007088494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2007088494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2007088494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97DC8B8B-DDBF-4BFA-B92B-746BE2207BFC}" dt="2021-11-26T18:16:07.427" v="1"/>
          <pc:sldLayoutMkLst>
            <pc:docMk/>
            <pc:sldMasterMk cId="1617901849" sldId="2147483660"/>
            <pc:sldLayoutMk cId="81908419" sldId="2147483671"/>
          </pc:sldLayoutMkLst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81908419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97DC8B8B-DDBF-4BFA-B92B-746BE2207BFC}" dt="2021-11-26T18:16:07.427" v="1"/>
            <ac:spMkLst>
              <pc:docMk/>
              <pc:sldMasterMk cId="1617901849" sldId="2147483660"/>
              <pc:sldLayoutMk cId="81908419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37DFA-DA73-495C-A2A6-B458810EB342}" type="datetimeFigureOut">
              <a:rPr lang="en-GB" smtClean="0"/>
              <a:t>12/06/2023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7CAE2-0BC6-4134-8660-C8EB7B377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6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7CAE2-0BC6-4134-8660-C8EB7B377D7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039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7CAE2-0BC6-4134-8660-C8EB7B377D7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279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60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38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7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8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29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40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70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30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9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2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1295400" y="3054734"/>
            <a:ext cx="1066800" cy="16764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3962400" y="2836966"/>
            <a:ext cx="1600200" cy="14478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6484190" y="2770830"/>
            <a:ext cx="1526875" cy="1457866"/>
          </a:xfrm>
          <a:custGeom>
            <a:avLst/>
            <a:gdLst>
              <a:gd name="connsiteX0" fmla="*/ 0 w 1526875"/>
              <a:gd name="connsiteY0" fmla="*/ 0 h 1457866"/>
              <a:gd name="connsiteX1" fmla="*/ 819509 w 1526875"/>
              <a:gd name="connsiteY1" fmla="*/ 1457864 h 1457866"/>
              <a:gd name="connsiteX2" fmla="*/ 1526875 w 1526875"/>
              <a:gd name="connsiteY2" fmla="*/ 8627 h 145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6875" h="1457866">
                <a:moveTo>
                  <a:pt x="0" y="0"/>
                </a:moveTo>
                <a:cubicBezTo>
                  <a:pt x="282515" y="728213"/>
                  <a:pt x="565030" y="1456426"/>
                  <a:pt x="819509" y="1457864"/>
                </a:cubicBezTo>
                <a:cubicBezTo>
                  <a:pt x="1073988" y="1459302"/>
                  <a:pt x="1300431" y="733964"/>
                  <a:pt x="1526875" y="8627"/>
                </a:cubicBez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Freeform 74"/>
          <p:cNvSpPr/>
          <p:nvPr/>
        </p:nvSpPr>
        <p:spPr>
          <a:xfrm flipV="1">
            <a:off x="9372600" y="3153288"/>
            <a:ext cx="1752600" cy="1457866"/>
          </a:xfrm>
          <a:custGeom>
            <a:avLst/>
            <a:gdLst>
              <a:gd name="connsiteX0" fmla="*/ 0 w 1526875"/>
              <a:gd name="connsiteY0" fmla="*/ 0 h 1457866"/>
              <a:gd name="connsiteX1" fmla="*/ 819509 w 1526875"/>
              <a:gd name="connsiteY1" fmla="*/ 1457864 h 1457866"/>
              <a:gd name="connsiteX2" fmla="*/ 1526875 w 1526875"/>
              <a:gd name="connsiteY2" fmla="*/ 8627 h 145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6875" h="1457866">
                <a:moveTo>
                  <a:pt x="0" y="0"/>
                </a:moveTo>
                <a:cubicBezTo>
                  <a:pt x="282515" y="728213"/>
                  <a:pt x="565030" y="1456426"/>
                  <a:pt x="819509" y="1457864"/>
                </a:cubicBezTo>
                <a:cubicBezTo>
                  <a:pt x="1073988" y="1459302"/>
                  <a:pt x="1300431" y="733964"/>
                  <a:pt x="1526875" y="8627"/>
                </a:cubicBez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2590800" y="4683331"/>
            <a:ext cx="1907062" cy="1609149"/>
          </a:xfrm>
          <a:custGeom>
            <a:avLst/>
            <a:gdLst>
              <a:gd name="connsiteX0" fmla="*/ 34141 w 1862941"/>
              <a:gd name="connsiteY0" fmla="*/ 1431985 h 1462103"/>
              <a:gd name="connsiteX1" fmla="*/ 42767 w 1862941"/>
              <a:gd name="connsiteY1" fmla="*/ 1354347 h 1462103"/>
              <a:gd name="connsiteX2" fmla="*/ 456835 w 1862941"/>
              <a:gd name="connsiteY2" fmla="*/ 552091 h 1462103"/>
              <a:gd name="connsiteX3" fmla="*/ 922662 w 1862941"/>
              <a:gd name="connsiteY3" fmla="*/ 983411 h 1462103"/>
              <a:gd name="connsiteX4" fmla="*/ 1284971 w 1862941"/>
              <a:gd name="connsiteY4" fmla="*/ 1052423 h 1462103"/>
              <a:gd name="connsiteX5" fmla="*/ 1612775 w 1862941"/>
              <a:gd name="connsiteY5" fmla="*/ 724619 h 1462103"/>
              <a:gd name="connsiteX6" fmla="*/ 1862941 w 1862941"/>
              <a:gd name="connsiteY6" fmla="*/ 0 h 1462103"/>
              <a:gd name="connsiteX0" fmla="*/ 3023 w 2125122"/>
              <a:gd name="connsiteY0" fmla="*/ 1699404 h 1703519"/>
              <a:gd name="connsiteX1" fmla="*/ 304948 w 2125122"/>
              <a:gd name="connsiteY1" fmla="*/ 1354347 h 1703519"/>
              <a:gd name="connsiteX2" fmla="*/ 719016 w 2125122"/>
              <a:gd name="connsiteY2" fmla="*/ 552091 h 1703519"/>
              <a:gd name="connsiteX3" fmla="*/ 1184843 w 2125122"/>
              <a:gd name="connsiteY3" fmla="*/ 983411 h 1703519"/>
              <a:gd name="connsiteX4" fmla="*/ 1547152 w 2125122"/>
              <a:gd name="connsiteY4" fmla="*/ 1052423 h 1703519"/>
              <a:gd name="connsiteX5" fmla="*/ 1874956 w 2125122"/>
              <a:gd name="connsiteY5" fmla="*/ 724619 h 1703519"/>
              <a:gd name="connsiteX6" fmla="*/ 2125122 w 2125122"/>
              <a:gd name="connsiteY6" fmla="*/ 0 h 1703519"/>
              <a:gd name="connsiteX0" fmla="*/ 12504 w 1910316"/>
              <a:gd name="connsiteY0" fmla="*/ 1630393 h 1635933"/>
              <a:gd name="connsiteX1" fmla="*/ 90142 w 1910316"/>
              <a:gd name="connsiteY1" fmla="*/ 1354347 h 1635933"/>
              <a:gd name="connsiteX2" fmla="*/ 504210 w 1910316"/>
              <a:gd name="connsiteY2" fmla="*/ 552091 h 1635933"/>
              <a:gd name="connsiteX3" fmla="*/ 970037 w 1910316"/>
              <a:gd name="connsiteY3" fmla="*/ 983411 h 1635933"/>
              <a:gd name="connsiteX4" fmla="*/ 1332346 w 1910316"/>
              <a:gd name="connsiteY4" fmla="*/ 1052423 h 1635933"/>
              <a:gd name="connsiteX5" fmla="*/ 1660150 w 1910316"/>
              <a:gd name="connsiteY5" fmla="*/ 724619 h 1635933"/>
              <a:gd name="connsiteX6" fmla="*/ 1910316 w 1910316"/>
              <a:gd name="connsiteY6" fmla="*/ 0 h 1635933"/>
              <a:gd name="connsiteX0" fmla="*/ 11919 w 1913707"/>
              <a:gd name="connsiteY0" fmla="*/ 1594612 h 1601336"/>
              <a:gd name="connsiteX1" fmla="*/ 93533 w 1913707"/>
              <a:gd name="connsiteY1" fmla="*/ 1354347 h 1601336"/>
              <a:gd name="connsiteX2" fmla="*/ 507601 w 1913707"/>
              <a:gd name="connsiteY2" fmla="*/ 552091 h 1601336"/>
              <a:gd name="connsiteX3" fmla="*/ 973428 w 1913707"/>
              <a:gd name="connsiteY3" fmla="*/ 983411 h 1601336"/>
              <a:gd name="connsiteX4" fmla="*/ 1335737 w 1913707"/>
              <a:gd name="connsiteY4" fmla="*/ 1052423 h 1601336"/>
              <a:gd name="connsiteX5" fmla="*/ 1663541 w 1913707"/>
              <a:gd name="connsiteY5" fmla="*/ 724619 h 1601336"/>
              <a:gd name="connsiteX6" fmla="*/ 1913707 w 1913707"/>
              <a:gd name="connsiteY6" fmla="*/ 0 h 1601336"/>
              <a:gd name="connsiteX0" fmla="*/ 5274 w 1907062"/>
              <a:gd name="connsiteY0" fmla="*/ 1594612 h 1609149"/>
              <a:gd name="connsiteX1" fmla="*/ 86888 w 1907062"/>
              <a:gd name="connsiteY1" fmla="*/ 1354347 h 1609149"/>
              <a:gd name="connsiteX2" fmla="*/ 500956 w 1907062"/>
              <a:gd name="connsiteY2" fmla="*/ 552091 h 1609149"/>
              <a:gd name="connsiteX3" fmla="*/ 966783 w 1907062"/>
              <a:gd name="connsiteY3" fmla="*/ 983411 h 1609149"/>
              <a:gd name="connsiteX4" fmla="*/ 1329092 w 1907062"/>
              <a:gd name="connsiteY4" fmla="*/ 1052423 h 1609149"/>
              <a:gd name="connsiteX5" fmla="*/ 1656896 w 1907062"/>
              <a:gd name="connsiteY5" fmla="*/ 724619 h 1609149"/>
              <a:gd name="connsiteX6" fmla="*/ 1907062 w 1907062"/>
              <a:gd name="connsiteY6" fmla="*/ 0 h 1609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062" h="1609149">
                <a:moveTo>
                  <a:pt x="5274" y="1594612"/>
                </a:moveTo>
                <a:cubicBezTo>
                  <a:pt x="-9736" y="1652971"/>
                  <a:pt x="4274" y="1528100"/>
                  <a:pt x="86888" y="1354347"/>
                </a:cubicBezTo>
                <a:cubicBezTo>
                  <a:pt x="169502" y="1180594"/>
                  <a:pt x="354307" y="613914"/>
                  <a:pt x="500956" y="552091"/>
                </a:cubicBezTo>
                <a:cubicBezTo>
                  <a:pt x="647605" y="490268"/>
                  <a:pt x="828760" y="900022"/>
                  <a:pt x="966783" y="983411"/>
                </a:cubicBezTo>
                <a:cubicBezTo>
                  <a:pt x="1104806" y="1066800"/>
                  <a:pt x="1214073" y="1095555"/>
                  <a:pt x="1329092" y="1052423"/>
                </a:cubicBezTo>
                <a:cubicBezTo>
                  <a:pt x="1444111" y="1009291"/>
                  <a:pt x="1560568" y="900023"/>
                  <a:pt x="1656896" y="724619"/>
                </a:cubicBezTo>
                <a:cubicBezTo>
                  <a:pt x="1753224" y="549215"/>
                  <a:pt x="1830143" y="274607"/>
                  <a:pt x="1907062" y="0"/>
                </a:cubicBezTo>
              </a:path>
            </a:pathLst>
          </a:cu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7391400" y="4953000"/>
            <a:ext cx="1849773" cy="1374342"/>
          </a:xfrm>
          <a:custGeom>
            <a:avLst/>
            <a:gdLst>
              <a:gd name="connsiteX0" fmla="*/ 12347 w 1849773"/>
              <a:gd name="connsiteY0" fmla="*/ 54500 h 1374342"/>
              <a:gd name="connsiteX1" fmla="*/ 38226 w 1849773"/>
              <a:gd name="connsiteY1" fmla="*/ 97632 h 1374342"/>
              <a:gd name="connsiteX2" fmla="*/ 331524 w 1849773"/>
              <a:gd name="connsiteY2" fmla="*/ 951647 h 1374342"/>
              <a:gd name="connsiteX3" fmla="*/ 719713 w 1849773"/>
              <a:gd name="connsiteY3" fmla="*/ 1150055 h 1374342"/>
              <a:gd name="connsiteX4" fmla="*/ 1064769 w 1849773"/>
              <a:gd name="connsiteY4" fmla="*/ 787746 h 1374342"/>
              <a:gd name="connsiteX5" fmla="*/ 1332188 w 1849773"/>
              <a:gd name="connsiteY5" fmla="*/ 615217 h 1374342"/>
              <a:gd name="connsiteX6" fmla="*/ 1599607 w 1849773"/>
              <a:gd name="connsiteY6" fmla="*/ 770493 h 1374342"/>
              <a:gd name="connsiteX7" fmla="*/ 1849773 w 1849773"/>
              <a:gd name="connsiteY7" fmla="*/ 1374342 h 1374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9773" h="1374342">
                <a:moveTo>
                  <a:pt x="12347" y="54500"/>
                </a:moveTo>
                <a:cubicBezTo>
                  <a:pt x="-1312" y="1304"/>
                  <a:pt x="-14970" y="-51892"/>
                  <a:pt x="38226" y="97632"/>
                </a:cubicBezTo>
                <a:cubicBezTo>
                  <a:pt x="91422" y="247156"/>
                  <a:pt x="217943" y="776243"/>
                  <a:pt x="331524" y="951647"/>
                </a:cubicBezTo>
                <a:cubicBezTo>
                  <a:pt x="445105" y="1127051"/>
                  <a:pt x="597505" y="1177372"/>
                  <a:pt x="719713" y="1150055"/>
                </a:cubicBezTo>
                <a:cubicBezTo>
                  <a:pt x="841921" y="1122738"/>
                  <a:pt x="962690" y="876886"/>
                  <a:pt x="1064769" y="787746"/>
                </a:cubicBezTo>
                <a:cubicBezTo>
                  <a:pt x="1166848" y="698606"/>
                  <a:pt x="1243048" y="618093"/>
                  <a:pt x="1332188" y="615217"/>
                </a:cubicBezTo>
                <a:cubicBezTo>
                  <a:pt x="1421328" y="612342"/>
                  <a:pt x="1513343" y="643972"/>
                  <a:pt x="1599607" y="770493"/>
                </a:cubicBezTo>
                <a:cubicBezTo>
                  <a:pt x="1685871" y="897014"/>
                  <a:pt x="1767822" y="1135678"/>
                  <a:pt x="1849773" y="1374342"/>
                </a:cubicBezTo>
              </a:path>
            </a:pathLst>
          </a:cu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8153400" y="70848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94521" y="724202"/>
            <a:ext cx="1833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889258" y="1669500"/>
            <a:ext cx="1833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742574" y="713264"/>
            <a:ext cx="2048626" cy="956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869552" y="1479014"/>
            <a:ext cx="1912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927692" y="1584861"/>
            <a:ext cx="2199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7070" y="4291437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83186" y="2438401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3970" y="3892934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91801" y="2863569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30723" y="4832939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48891" y="5151100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F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idx="1"/>
          </p:nvPr>
        </p:nvSpPr>
        <p:spPr>
          <a:xfrm>
            <a:off x="304800" y="179167"/>
            <a:ext cx="11506200" cy="4916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Match up the graphs with the equations. </a:t>
            </a:r>
          </a:p>
        </p:txBody>
      </p:sp>
    </p:spTree>
    <p:extLst>
      <p:ext uri="{BB962C8B-B14F-4D97-AF65-F5344CB8AC3E}">
        <p14:creationId xmlns:p14="http://schemas.microsoft.com/office/powerpoint/2010/main" val="1101137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0" y="228600"/>
            <a:ext cx="4572000" cy="12618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Match up the graphs </a:t>
            </a:r>
          </a:p>
          <a:p>
            <a:pPr marL="0" indent="0" algn="ctr">
              <a:buNone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with the equations.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517212" y="3236462"/>
                <a:ext cx="1816588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212" y="3236462"/>
                <a:ext cx="1816588" cy="7218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545467" y="5883872"/>
                <a:ext cx="1829412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latin typeface="Berlin Sans FB" panose="020E0602020502020306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467" y="5883872"/>
                <a:ext cx="1829412" cy="721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495184" y="1540038"/>
                <a:ext cx="4253921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184" y="1540038"/>
                <a:ext cx="4253921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467600" y="2411833"/>
                <a:ext cx="4512454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latin typeface="Cambria Math"/>
                        </a:rPr>
                        <m:t>=</m:t>
                      </m:r>
                      <m:r>
                        <a:rPr lang="en-GB" sz="4000" b="1" i="1">
                          <a:latin typeface="Cambria Math"/>
                        </a:rPr>
                        <m:t>𝟐</m:t>
                      </m:r>
                      <m:sSup>
                        <m:sSupPr>
                          <m:ctrlPr>
                            <a:rPr lang="en-GB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GB" sz="4000" b="1" i="1">
                          <a:latin typeface="Cambria Math"/>
                        </a:rPr>
                        <m:t>−</m:t>
                      </m:r>
                      <m:r>
                        <a:rPr lang="en-GB" sz="4000" b="1" i="1">
                          <a:latin typeface="Cambria Math"/>
                        </a:rPr>
                        <m:t>𝟒</m:t>
                      </m:r>
                      <m:sSup>
                        <m:sSupPr>
                          <m:ctrlPr>
                            <a:rPr lang="en-GB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000" b="1" i="1">
                          <a:latin typeface="Cambria Math"/>
                        </a:rPr>
                        <m:t>+</m:t>
                      </m:r>
                      <m:r>
                        <a:rPr lang="en-GB" sz="4000" b="1" i="1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sz="4000" b="1" dirty="0">
                  <a:latin typeface="Berlin Sans FB" panose="020E0602020502020306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2411833"/>
                <a:ext cx="4512454" cy="7218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7517212" y="4100796"/>
                <a:ext cx="2746714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000" b="1" i="1">
                          <a:latin typeface="Cambria Math"/>
                        </a:rPr>
                        <m:t>−</m:t>
                      </m:r>
                      <m:r>
                        <a:rPr lang="en-GB" sz="4000" b="1" i="1"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sz="4000" b="1" dirty="0">
                  <a:latin typeface="Berlin Sans FB" panose="020E0602020502020306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212" y="4100796"/>
                <a:ext cx="2746714" cy="7218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517212" y="5025225"/>
                <a:ext cx="3043269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  <a:latin typeface="Berlin Sans FB" panose="020E0602020502020306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212" y="5025225"/>
                <a:ext cx="3043269" cy="7218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/>
          <a:srcRect b="2395"/>
          <a:stretch/>
        </p:blipFill>
        <p:spPr>
          <a:xfrm>
            <a:off x="152400" y="63202"/>
            <a:ext cx="7010400" cy="676431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6793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2133601"/>
            <a:ext cx="7924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2745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flipV="1">
            <a:off x="1295400" y="3054734"/>
            <a:ext cx="1066800" cy="16764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3962400" y="2836966"/>
            <a:ext cx="1600200" cy="14478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6484190" y="2770830"/>
            <a:ext cx="1526875" cy="1457866"/>
          </a:xfrm>
          <a:custGeom>
            <a:avLst/>
            <a:gdLst>
              <a:gd name="connsiteX0" fmla="*/ 0 w 1526875"/>
              <a:gd name="connsiteY0" fmla="*/ 0 h 1457866"/>
              <a:gd name="connsiteX1" fmla="*/ 819509 w 1526875"/>
              <a:gd name="connsiteY1" fmla="*/ 1457864 h 1457866"/>
              <a:gd name="connsiteX2" fmla="*/ 1526875 w 1526875"/>
              <a:gd name="connsiteY2" fmla="*/ 8627 h 145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6875" h="1457866">
                <a:moveTo>
                  <a:pt x="0" y="0"/>
                </a:moveTo>
                <a:cubicBezTo>
                  <a:pt x="282515" y="728213"/>
                  <a:pt x="565030" y="1456426"/>
                  <a:pt x="819509" y="1457864"/>
                </a:cubicBezTo>
                <a:cubicBezTo>
                  <a:pt x="1073988" y="1459302"/>
                  <a:pt x="1300431" y="733964"/>
                  <a:pt x="1526875" y="8627"/>
                </a:cubicBez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Freeform 74"/>
          <p:cNvSpPr/>
          <p:nvPr/>
        </p:nvSpPr>
        <p:spPr>
          <a:xfrm flipV="1">
            <a:off x="9372600" y="3153288"/>
            <a:ext cx="1752600" cy="1457866"/>
          </a:xfrm>
          <a:custGeom>
            <a:avLst/>
            <a:gdLst>
              <a:gd name="connsiteX0" fmla="*/ 0 w 1526875"/>
              <a:gd name="connsiteY0" fmla="*/ 0 h 1457866"/>
              <a:gd name="connsiteX1" fmla="*/ 819509 w 1526875"/>
              <a:gd name="connsiteY1" fmla="*/ 1457864 h 1457866"/>
              <a:gd name="connsiteX2" fmla="*/ 1526875 w 1526875"/>
              <a:gd name="connsiteY2" fmla="*/ 8627 h 145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6875" h="1457866">
                <a:moveTo>
                  <a:pt x="0" y="0"/>
                </a:moveTo>
                <a:cubicBezTo>
                  <a:pt x="282515" y="728213"/>
                  <a:pt x="565030" y="1456426"/>
                  <a:pt x="819509" y="1457864"/>
                </a:cubicBezTo>
                <a:cubicBezTo>
                  <a:pt x="1073988" y="1459302"/>
                  <a:pt x="1300431" y="733964"/>
                  <a:pt x="1526875" y="8627"/>
                </a:cubicBez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/>
        </p:nvSpPr>
        <p:spPr>
          <a:xfrm>
            <a:off x="2590800" y="4683331"/>
            <a:ext cx="1907062" cy="1609149"/>
          </a:xfrm>
          <a:custGeom>
            <a:avLst/>
            <a:gdLst>
              <a:gd name="connsiteX0" fmla="*/ 34141 w 1862941"/>
              <a:gd name="connsiteY0" fmla="*/ 1431985 h 1462103"/>
              <a:gd name="connsiteX1" fmla="*/ 42767 w 1862941"/>
              <a:gd name="connsiteY1" fmla="*/ 1354347 h 1462103"/>
              <a:gd name="connsiteX2" fmla="*/ 456835 w 1862941"/>
              <a:gd name="connsiteY2" fmla="*/ 552091 h 1462103"/>
              <a:gd name="connsiteX3" fmla="*/ 922662 w 1862941"/>
              <a:gd name="connsiteY3" fmla="*/ 983411 h 1462103"/>
              <a:gd name="connsiteX4" fmla="*/ 1284971 w 1862941"/>
              <a:gd name="connsiteY4" fmla="*/ 1052423 h 1462103"/>
              <a:gd name="connsiteX5" fmla="*/ 1612775 w 1862941"/>
              <a:gd name="connsiteY5" fmla="*/ 724619 h 1462103"/>
              <a:gd name="connsiteX6" fmla="*/ 1862941 w 1862941"/>
              <a:gd name="connsiteY6" fmla="*/ 0 h 1462103"/>
              <a:gd name="connsiteX0" fmla="*/ 3023 w 2125122"/>
              <a:gd name="connsiteY0" fmla="*/ 1699404 h 1703519"/>
              <a:gd name="connsiteX1" fmla="*/ 304948 w 2125122"/>
              <a:gd name="connsiteY1" fmla="*/ 1354347 h 1703519"/>
              <a:gd name="connsiteX2" fmla="*/ 719016 w 2125122"/>
              <a:gd name="connsiteY2" fmla="*/ 552091 h 1703519"/>
              <a:gd name="connsiteX3" fmla="*/ 1184843 w 2125122"/>
              <a:gd name="connsiteY3" fmla="*/ 983411 h 1703519"/>
              <a:gd name="connsiteX4" fmla="*/ 1547152 w 2125122"/>
              <a:gd name="connsiteY4" fmla="*/ 1052423 h 1703519"/>
              <a:gd name="connsiteX5" fmla="*/ 1874956 w 2125122"/>
              <a:gd name="connsiteY5" fmla="*/ 724619 h 1703519"/>
              <a:gd name="connsiteX6" fmla="*/ 2125122 w 2125122"/>
              <a:gd name="connsiteY6" fmla="*/ 0 h 1703519"/>
              <a:gd name="connsiteX0" fmla="*/ 12504 w 1910316"/>
              <a:gd name="connsiteY0" fmla="*/ 1630393 h 1635933"/>
              <a:gd name="connsiteX1" fmla="*/ 90142 w 1910316"/>
              <a:gd name="connsiteY1" fmla="*/ 1354347 h 1635933"/>
              <a:gd name="connsiteX2" fmla="*/ 504210 w 1910316"/>
              <a:gd name="connsiteY2" fmla="*/ 552091 h 1635933"/>
              <a:gd name="connsiteX3" fmla="*/ 970037 w 1910316"/>
              <a:gd name="connsiteY3" fmla="*/ 983411 h 1635933"/>
              <a:gd name="connsiteX4" fmla="*/ 1332346 w 1910316"/>
              <a:gd name="connsiteY4" fmla="*/ 1052423 h 1635933"/>
              <a:gd name="connsiteX5" fmla="*/ 1660150 w 1910316"/>
              <a:gd name="connsiteY5" fmla="*/ 724619 h 1635933"/>
              <a:gd name="connsiteX6" fmla="*/ 1910316 w 1910316"/>
              <a:gd name="connsiteY6" fmla="*/ 0 h 1635933"/>
              <a:gd name="connsiteX0" fmla="*/ 11919 w 1913707"/>
              <a:gd name="connsiteY0" fmla="*/ 1594612 h 1601336"/>
              <a:gd name="connsiteX1" fmla="*/ 93533 w 1913707"/>
              <a:gd name="connsiteY1" fmla="*/ 1354347 h 1601336"/>
              <a:gd name="connsiteX2" fmla="*/ 507601 w 1913707"/>
              <a:gd name="connsiteY2" fmla="*/ 552091 h 1601336"/>
              <a:gd name="connsiteX3" fmla="*/ 973428 w 1913707"/>
              <a:gd name="connsiteY3" fmla="*/ 983411 h 1601336"/>
              <a:gd name="connsiteX4" fmla="*/ 1335737 w 1913707"/>
              <a:gd name="connsiteY4" fmla="*/ 1052423 h 1601336"/>
              <a:gd name="connsiteX5" fmla="*/ 1663541 w 1913707"/>
              <a:gd name="connsiteY5" fmla="*/ 724619 h 1601336"/>
              <a:gd name="connsiteX6" fmla="*/ 1913707 w 1913707"/>
              <a:gd name="connsiteY6" fmla="*/ 0 h 1601336"/>
              <a:gd name="connsiteX0" fmla="*/ 5274 w 1907062"/>
              <a:gd name="connsiteY0" fmla="*/ 1594612 h 1609149"/>
              <a:gd name="connsiteX1" fmla="*/ 86888 w 1907062"/>
              <a:gd name="connsiteY1" fmla="*/ 1354347 h 1609149"/>
              <a:gd name="connsiteX2" fmla="*/ 500956 w 1907062"/>
              <a:gd name="connsiteY2" fmla="*/ 552091 h 1609149"/>
              <a:gd name="connsiteX3" fmla="*/ 966783 w 1907062"/>
              <a:gd name="connsiteY3" fmla="*/ 983411 h 1609149"/>
              <a:gd name="connsiteX4" fmla="*/ 1329092 w 1907062"/>
              <a:gd name="connsiteY4" fmla="*/ 1052423 h 1609149"/>
              <a:gd name="connsiteX5" fmla="*/ 1656896 w 1907062"/>
              <a:gd name="connsiteY5" fmla="*/ 724619 h 1609149"/>
              <a:gd name="connsiteX6" fmla="*/ 1907062 w 1907062"/>
              <a:gd name="connsiteY6" fmla="*/ 0 h 1609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7062" h="1609149">
                <a:moveTo>
                  <a:pt x="5274" y="1594612"/>
                </a:moveTo>
                <a:cubicBezTo>
                  <a:pt x="-9736" y="1652971"/>
                  <a:pt x="4274" y="1528100"/>
                  <a:pt x="86888" y="1354347"/>
                </a:cubicBezTo>
                <a:cubicBezTo>
                  <a:pt x="169502" y="1180594"/>
                  <a:pt x="354307" y="613914"/>
                  <a:pt x="500956" y="552091"/>
                </a:cubicBezTo>
                <a:cubicBezTo>
                  <a:pt x="647605" y="490268"/>
                  <a:pt x="828760" y="900022"/>
                  <a:pt x="966783" y="983411"/>
                </a:cubicBezTo>
                <a:cubicBezTo>
                  <a:pt x="1104806" y="1066800"/>
                  <a:pt x="1214073" y="1095555"/>
                  <a:pt x="1329092" y="1052423"/>
                </a:cubicBezTo>
                <a:cubicBezTo>
                  <a:pt x="1444111" y="1009291"/>
                  <a:pt x="1560568" y="900023"/>
                  <a:pt x="1656896" y="724619"/>
                </a:cubicBezTo>
                <a:cubicBezTo>
                  <a:pt x="1753224" y="549215"/>
                  <a:pt x="1830143" y="274607"/>
                  <a:pt x="1907062" y="0"/>
                </a:cubicBezTo>
              </a:path>
            </a:pathLst>
          </a:cu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7391400" y="4953000"/>
            <a:ext cx="1849773" cy="1374342"/>
          </a:xfrm>
          <a:custGeom>
            <a:avLst/>
            <a:gdLst>
              <a:gd name="connsiteX0" fmla="*/ 12347 w 1849773"/>
              <a:gd name="connsiteY0" fmla="*/ 54500 h 1374342"/>
              <a:gd name="connsiteX1" fmla="*/ 38226 w 1849773"/>
              <a:gd name="connsiteY1" fmla="*/ 97632 h 1374342"/>
              <a:gd name="connsiteX2" fmla="*/ 331524 w 1849773"/>
              <a:gd name="connsiteY2" fmla="*/ 951647 h 1374342"/>
              <a:gd name="connsiteX3" fmla="*/ 719713 w 1849773"/>
              <a:gd name="connsiteY3" fmla="*/ 1150055 h 1374342"/>
              <a:gd name="connsiteX4" fmla="*/ 1064769 w 1849773"/>
              <a:gd name="connsiteY4" fmla="*/ 787746 h 1374342"/>
              <a:gd name="connsiteX5" fmla="*/ 1332188 w 1849773"/>
              <a:gd name="connsiteY5" fmla="*/ 615217 h 1374342"/>
              <a:gd name="connsiteX6" fmla="*/ 1599607 w 1849773"/>
              <a:gd name="connsiteY6" fmla="*/ 770493 h 1374342"/>
              <a:gd name="connsiteX7" fmla="*/ 1849773 w 1849773"/>
              <a:gd name="connsiteY7" fmla="*/ 1374342 h 1374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9773" h="1374342">
                <a:moveTo>
                  <a:pt x="12347" y="54500"/>
                </a:moveTo>
                <a:cubicBezTo>
                  <a:pt x="-1312" y="1304"/>
                  <a:pt x="-14970" y="-51892"/>
                  <a:pt x="38226" y="97632"/>
                </a:cubicBezTo>
                <a:cubicBezTo>
                  <a:pt x="91422" y="247156"/>
                  <a:pt x="217943" y="776243"/>
                  <a:pt x="331524" y="951647"/>
                </a:cubicBezTo>
                <a:cubicBezTo>
                  <a:pt x="445105" y="1127051"/>
                  <a:pt x="597505" y="1177372"/>
                  <a:pt x="719713" y="1150055"/>
                </a:cubicBezTo>
                <a:cubicBezTo>
                  <a:pt x="841921" y="1122738"/>
                  <a:pt x="962690" y="876886"/>
                  <a:pt x="1064769" y="787746"/>
                </a:cubicBezTo>
                <a:cubicBezTo>
                  <a:pt x="1166848" y="698606"/>
                  <a:pt x="1243048" y="618093"/>
                  <a:pt x="1332188" y="615217"/>
                </a:cubicBezTo>
                <a:cubicBezTo>
                  <a:pt x="1421328" y="612342"/>
                  <a:pt x="1513343" y="643972"/>
                  <a:pt x="1599607" y="770493"/>
                </a:cubicBezTo>
                <a:cubicBezTo>
                  <a:pt x="1685871" y="897014"/>
                  <a:pt x="1767822" y="1135678"/>
                  <a:pt x="1849773" y="1374342"/>
                </a:cubicBezTo>
              </a:path>
            </a:pathLst>
          </a:cu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8153400" y="70848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94521" y="724202"/>
            <a:ext cx="1833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889258" y="1669500"/>
            <a:ext cx="1833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742574" y="713265"/>
            <a:ext cx="2124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869552" y="1479014"/>
            <a:ext cx="19120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927692" y="1584861"/>
            <a:ext cx="2199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</a:t>
            </a:r>
            <a:r>
              <a:rPr lang="en-GB" sz="5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7070" y="4291437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83186" y="2438401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3970" y="3892934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91801" y="2863569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830723" y="4832939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48891" y="5151100"/>
            <a:ext cx="304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F</a:t>
            </a:r>
          </a:p>
        </p:txBody>
      </p:sp>
      <p:sp>
        <p:nvSpPr>
          <p:cNvPr id="39" name="Content Placeholder 2"/>
          <p:cNvSpPr>
            <a:spLocks noGrp="1"/>
          </p:cNvSpPr>
          <p:nvPr>
            <p:ph idx="1"/>
          </p:nvPr>
        </p:nvSpPr>
        <p:spPr>
          <a:xfrm>
            <a:off x="304800" y="179167"/>
            <a:ext cx="11506200" cy="49162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Match up the graphs with the equations.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B0EA74-9075-429F-A9BA-C50B8C0C6FC0}"/>
              </a:ext>
            </a:extLst>
          </p:cNvPr>
          <p:cNvSpPr txBox="1"/>
          <p:nvPr/>
        </p:nvSpPr>
        <p:spPr>
          <a:xfrm>
            <a:off x="8557379" y="1293589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4A31F-B63E-4B5B-935C-A35F6D0F157B}"/>
              </a:ext>
            </a:extLst>
          </p:cNvPr>
          <p:cNvSpPr txBox="1"/>
          <p:nvPr/>
        </p:nvSpPr>
        <p:spPr>
          <a:xfrm>
            <a:off x="914400" y="1279885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73AFDB-5B78-4750-A9CD-A474639EBC6F}"/>
              </a:ext>
            </a:extLst>
          </p:cNvPr>
          <p:cNvSpPr txBox="1"/>
          <p:nvPr/>
        </p:nvSpPr>
        <p:spPr>
          <a:xfrm>
            <a:off x="4165403" y="1327274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</a:rPr>
              <a:t>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17C12A-8038-4E23-BFB0-105B9CFAE4CE}"/>
              </a:ext>
            </a:extLst>
          </p:cNvPr>
          <p:cNvSpPr txBox="1"/>
          <p:nvPr/>
        </p:nvSpPr>
        <p:spPr>
          <a:xfrm>
            <a:off x="2299787" y="2283509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</a:rPr>
              <a:t>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E5D326-7A1C-4117-BC65-513D4347F92C}"/>
              </a:ext>
            </a:extLst>
          </p:cNvPr>
          <p:cNvSpPr txBox="1"/>
          <p:nvPr/>
        </p:nvSpPr>
        <p:spPr>
          <a:xfrm>
            <a:off x="6347781" y="1293589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6600"/>
                </a:solidFill>
              </a:rPr>
              <a:t>F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8A0D7A-05BF-490A-A003-381564078B97}"/>
              </a:ext>
            </a:extLst>
          </p:cNvPr>
          <p:cNvSpPr txBox="1"/>
          <p:nvPr/>
        </p:nvSpPr>
        <p:spPr>
          <a:xfrm>
            <a:off x="10285859" y="1125071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66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1735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0" y="228600"/>
            <a:ext cx="4572000" cy="12618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Match up the graphs </a:t>
            </a:r>
          </a:p>
          <a:p>
            <a:pPr marL="0" indent="0" algn="ctr">
              <a:buNone/>
            </a:pPr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with the equations.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517212" y="3236462"/>
                <a:ext cx="1816588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212" y="3236462"/>
                <a:ext cx="1816588" cy="7218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545467" y="5883872"/>
                <a:ext cx="1829412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latin typeface="Berlin Sans FB" panose="020E0602020502020306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5467" y="5883872"/>
                <a:ext cx="1829412" cy="721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495184" y="1540038"/>
                <a:ext cx="4253921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184" y="1540038"/>
                <a:ext cx="4253921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467600" y="2411833"/>
                <a:ext cx="4512454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latin typeface="Cambria Math"/>
                        </a:rPr>
                        <m:t>=</m:t>
                      </m:r>
                      <m:r>
                        <a:rPr lang="en-GB" sz="4000" b="1" i="1">
                          <a:latin typeface="Cambria Math"/>
                        </a:rPr>
                        <m:t>𝟐</m:t>
                      </m:r>
                      <m:sSup>
                        <m:sSupPr>
                          <m:ctrlPr>
                            <a:rPr lang="en-GB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GB" sz="4000" b="1" i="1">
                          <a:latin typeface="Cambria Math"/>
                        </a:rPr>
                        <m:t>−</m:t>
                      </m:r>
                      <m:r>
                        <a:rPr lang="en-GB" sz="4000" b="1" i="1">
                          <a:latin typeface="Cambria Math"/>
                        </a:rPr>
                        <m:t>𝟒</m:t>
                      </m:r>
                      <m:sSup>
                        <m:sSupPr>
                          <m:ctrlPr>
                            <a:rPr lang="en-GB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000" b="1" i="1">
                          <a:latin typeface="Cambria Math"/>
                        </a:rPr>
                        <m:t>+</m:t>
                      </m:r>
                      <m:r>
                        <a:rPr lang="en-GB" sz="4000" b="1" i="1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en-GB" sz="4000" b="1" dirty="0">
                  <a:latin typeface="Berlin Sans FB" panose="020E0602020502020306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2411833"/>
                <a:ext cx="4512454" cy="7218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7517212" y="4100796"/>
                <a:ext cx="2746714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4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GB" sz="4000" b="1" i="1">
                          <a:latin typeface="Cambria Math"/>
                        </a:rPr>
                        <m:t>−</m:t>
                      </m:r>
                      <m:r>
                        <a:rPr lang="en-GB" sz="4000" b="1" i="1">
                          <a:latin typeface="Cambria Math"/>
                        </a:rPr>
                        <m:t>𝟒</m:t>
                      </m:r>
                    </m:oMath>
                  </m:oMathPara>
                </a14:m>
                <a:endParaRPr lang="en-GB" sz="4000" b="1" dirty="0">
                  <a:latin typeface="Berlin Sans FB" panose="020E0602020502020306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212" y="4100796"/>
                <a:ext cx="2746714" cy="7218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517212" y="5025225"/>
                <a:ext cx="3043269" cy="7218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𝒚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𝟑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𝒙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a:rPr lang="en-GB" sz="40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  <a:latin typeface="Berlin Sans FB" panose="020E0602020502020306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7212" y="5025225"/>
                <a:ext cx="3043269" cy="7218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/>
          <a:srcRect b="2395"/>
          <a:stretch/>
        </p:blipFill>
        <p:spPr>
          <a:xfrm>
            <a:off x="152400" y="63202"/>
            <a:ext cx="7010400" cy="6764318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62915B-BA95-492E-9AB9-835781558CF4}"/>
              </a:ext>
            </a:extLst>
          </p:cNvPr>
          <p:cNvSpPr txBox="1"/>
          <p:nvPr/>
        </p:nvSpPr>
        <p:spPr>
          <a:xfrm>
            <a:off x="9238900" y="3480464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</a:rPr>
              <a:t>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51EA60-5CE6-4E91-9961-DEA866967D1C}"/>
              </a:ext>
            </a:extLst>
          </p:cNvPr>
          <p:cNvSpPr txBox="1"/>
          <p:nvPr/>
        </p:nvSpPr>
        <p:spPr>
          <a:xfrm>
            <a:off x="10179481" y="4299716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653E66-803A-42D1-B6AD-15B9132F4D21}"/>
              </a:ext>
            </a:extLst>
          </p:cNvPr>
          <p:cNvSpPr txBox="1"/>
          <p:nvPr/>
        </p:nvSpPr>
        <p:spPr>
          <a:xfrm>
            <a:off x="9144000" y="6153764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</a:rPr>
              <a:t>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19D038-5402-4495-BBF2-93F62A19124A}"/>
              </a:ext>
            </a:extLst>
          </p:cNvPr>
          <p:cNvSpPr txBox="1"/>
          <p:nvPr/>
        </p:nvSpPr>
        <p:spPr>
          <a:xfrm>
            <a:off x="10263926" y="5280793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</a:rPr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0590E3-91B3-4763-BE3F-F8ADAB558433}"/>
              </a:ext>
            </a:extLst>
          </p:cNvPr>
          <p:cNvSpPr txBox="1"/>
          <p:nvPr/>
        </p:nvSpPr>
        <p:spPr>
          <a:xfrm>
            <a:off x="11350800" y="1796693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</a:rPr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1836A3-CB0F-45F4-B487-953B14EE58B4}"/>
              </a:ext>
            </a:extLst>
          </p:cNvPr>
          <p:cNvSpPr txBox="1"/>
          <p:nvPr/>
        </p:nvSpPr>
        <p:spPr>
          <a:xfrm>
            <a:off x="11430000" y="2934971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00FF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8517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</TotalTime>
  <Words>157</Words>
  <Application>Microsoft Office PowerPoint</Application>
  <PresentationFormat>Widescreen</PresentationFormat>
  <Paragraphs>57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Berlin Sans FB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Pye</dc:creator>
  <cp:lastModifiedBy>Stewart Gale</cp:lastModifiedBy>
  <cp:revision>31</cp:revision>
  <cp:lastPrinted>2014-05-06T07:45:52Z</cp:lastPrinted>
  <dcterms:created xsi:type="dcterms:W3CDTF">2006-08-16T00:00:00Z</dcterms:created>
  <dcterms:modified xsi:type="dcterms:W3CDTF">2023-06-12T07:38:18Z</dcterms:modified>
</cp:coreProperties>
</file>