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556" r:id="rId2"/>
    <p:sldId id="554" r:id="rId3"/>
    <p:sldId id="558" r:id="rId4"/>
    <p:sldId id="560" r:id="rId5"/>
    <p:sldId id="559" r:id="rId6"/>
    <p:sldId id="561" r:id="rId7"/>
    <p:sldId id="562" r:id="rId8"/>
    <p:sldId id="563" r:id="rId9"/>
    <p:sldId id="565" r:id="rId10"/>
    <p:sldId id="564" r:id="rId11"/>
    <p:sldId id="5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AF56AF-3020-4A0A-A9BE-CBB688083616}" v="701" dt="2024-01-22T04:48:58.9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88534" autoAdjust="0"/>
  </p:normalViewPr>
  <p:slideViewPr>
    <p:cSldViewPr>
      <p:cViewPr varScale="1">
        <p:scale>
          <a:sx n="89" d="100"/>
          <a:sy n="89" d="100"/>
        </p:scale>
        <p:origin x="69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6AF56AF-3020-4A0A-A9BE-CBB688083616}"/>
    <pc:docChg chg="undo redo custSel addSld delSld modSld sldOrd modMainMaster modNotesMaster">
      <pc:chgData name="Stewart Gale" userId="3647ddd2-6040-41ae-a96d-232c23482af8" providerId="ADAL" clId="{26AF56AF-3020-4A0A-A9BE-CBB688083616}" dt="2024-04-24T05:05:31.513" v="1505" actId="20577"/>
      <pc:docMkLst>
        <pc:docMk/>
      </pc:docMkLst>
      <pc:sldChg chg="modSp del mod ord">
        <pc:chgData name="Stewart Gale" userId="3647ddd2-6040-41ae-a96d-232c23482af8" providerId="ADAL" clId="{26AF56AF-3020-4A0A-A9BE-CBB688083616}" dt="2023-07-26T22:19:54.514" v="427" actId="47"/>
        <pc:sldMkLst>
          <pc:docMk/>
          <pc:sldMk cId="3542383542" sldId="546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6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9:09.325" v="271" actId="21"/>
          <ac:spMkLst>
            <pc:docMk/>
            <pc:sldMk cId="3542383542" sldId="546"/>
            <ac:spMk id="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4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18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2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542383542" sldId="546"/>
            <ac:spMk id="24" creationId="{00000000-0000-0000-0000-000000000000}"/>
          </ac:spMkLst>
        </pc:spChg>
        <pc:grpChg chg="mod">
          <ac:chgData name="Stewart Gale" userId="3647ddd2-6040-41ae-a96d-232c23482af8" providerId="ADAL" clId="{26AF56AF-3020-4A0A-A9BE-CBB688083616}" dt="2023-07-26T21:53:46.864" v="0"/>
          <ac:grpSpMkLst>
            <pc:docMk/>
            <pc:sldMk cId="3542383542" sldId="5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3542383542" sldId="546"/>
            <ac:cxnSpMk id="4" creationId="{00000000-0000-0000-0000-000000000000}"/>
          </ac:cxnSpMkLst>
        </pc:cxnChg>
      </pc:sldChg>
      <pc:sldChg chg="delSp modSp del mod ord delAnim">
        <pc:chgData name="Stewart Gale" userId="3647ddd2-6040-41ae-a96d-232c23482af8" providerId="ADAL" clId="{26AF56AF-3020-4A0A-A9BE-CBB688083616}" dt="2023-07-26T22:25:43.699" v="507" actId="47"/>
        <pc:sldMkLst>
          <pc:docMk/>
          <pc:sldMk cId="1382824625" sldId="548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3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0:46.473" v="439" actId="478"/>
          <ac:spMkLst>
            <pc:docMk/>
            <pc:sldMk cId="1382824625" sldId="548"/>
            <ac:spMk id="5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0:50.242" v="440" actId="21"/>
          <ac:spMkLst>
            <pc:docMk/>
            <pc:sldMk cId="1382824625" sldId="548"/>
            <ac:spMk id="6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0:50.242" v="440" actId="21"/>
          <ac:spMkLst>
            <pc:docMk/>
            <pc:sldMk cId="1382824625" sldId="548"/>
            <ac:spMk id="7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1:16.869" v="451" actId="21"/>
          <ac:spMkLst>
            <pc:docMk/>
            <pc:sldMk cId="1382824625" sldId="548"/>
            <ac:spMk id="8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9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1:16.869" v="451" actId="21"/>
          <ac:spMkLst>
            <pc:docMk/>
            <pc:sldMk cId="1382824625" sldId="548"/>
            <ac:spMk id="1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1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18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19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2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2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2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382824625" sldId="548"/>
            <ac:spMk id="23" creationId="{00000000-0000-0000-0000-000000000000}"/>
          </ac:spMkLst>
        </pc:spChg>
        <pc:grpChg chg="mod">
          <ac:chgData name="Stewart Gale" userId="3647ddd2-6040-41ae-a96d-232c23482af8" providerId="ADAL" clId="{26AF56AF-3020-4A0A-A9BE-CBB688083616}" dt="2023-07-26T21:53:46.864" v="0"/>
          <ac:grpSpMkLst>
            <pc:docMk/>
            <pc:sldMk cId="1382824625" sldId="54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1382824625" sldId="548"/>
            <ac:cxnSpMk id="4" creationId="{00000000-0000-0000-0000-000000000000}"/>
          </ac:cxnSpMkLst>
        </pc:cxnChg>
      </pc:sldChg>
      <pc:sldChg chg="delSp modSp add del mod ord">
        <pc:chgData name="Stewart Gale" userId="3647ddd2-6040-41ae-a96d-232c23482af8" providerId="ADAL" clId="{26AF56AF-3020-4A0A-A9BE-CBB688083616}" dt="2023-07-26T22:33:57.226" v="634" actId="47"/>
        <pc:sldMkLst>
          <pc:docMk/>
          <pc:sldMk cId="3075397368" sldId="549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6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8" creationId="{6D9BECA9-797D-AD13-5CC4-A66C22147F47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1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11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29:22.598" v="546"/>
          <ac:spMkLst>
            <pc:docMk/>
            <pc:sldMk cId="3075397368" sldId="549"/>
            <ac:spMk id="1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32:47.796" v="614" actId="21"/>
          <ac:spMkLst>
            <pc:docMk/>
            <pc:sldMk cId="3075397368" sldId="549"/>
            <ac:spMk id="1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14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2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2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24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2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075397368" sldId="549"/>
            <ac:spMk id="26" creationId="{00000000-0000-0000-0000-000000000000}"/>
          </ac:spMkLst>
        </pc:spChg>
        <pc:grpChg chg="mod">
          <ac:chgData name="Stewart Gale" userId="3647ddd2-6040-41ae-a96d-232c23482af8" providerId="ADAL" clId="{26AF56AF-3020-4A0A-A9BE-CBB688083616}" dt="2023-07-26T21:53:46.864" v="0"/>
          <ac:grpSpMkLst>
            <pc:docMk/>
            <pc:sldMk cId="3075397368" sldId="5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3075397368" sldId="549"/>
            <ac:cxnSpMk id="4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26AF56AF-3020-4A0A-A9BE-CBB688083616}" dt="2023-07-26T22:47:18.705" v="842" actId="47"/>
        <pc:sldMkLst>
          <pc:docMk/>
          <pc:sldMk cId="995964610" sldId="550"/>
        </pc:sldMkLst>
        <pc:spChg chg="mod">
          <ac:chgData name="Stewart Gale" userId="3647ddd2-6040-41ae-a96d-232c23482af8" providerId="ADAL" clId="{26AF56AF-3020-4A0A-A9BE-CBB688083616}" dt="2023-07-26T22:41:52.195" v="767" actId="21"/>
          <ac:spMkLst>
            <pc:docMk/>
            <pc:sldMk cId="995964610" sldId="550"/>
            <ac:spMk id="7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34:00.736" v="635" actId="478"/>
          <ac:spMkLst>
            <pc:docMk/>
            <pc:sldMk cId="995964610" sldId="550"/>
            <ac:spMk id="9" creationId="{00000000-0000-0000-0000-000000000000}"/>
          </ac:spMkLst>
        </pc:spChg>
      </pc:sldChg>
      <pc:sldChg chg="delSp modSp add del mod ord delAnim">
        <pc:chgData name="Stewart Gale" userId="3647ddd2-6040-41ae-a96d-232c23482af8" providerId="ADAL" clId="{26AF56AF-3020-4A0A-A9BE-CBB688083616}" dt="2023-07-27T06:59:45.853" v="1047" actId="47"/>
        <pc:sldMkLst>
          <pc:docMk/>
          <pc:sldMk cId="1125442530" sldId="551"/>
        </pc:sldMkLst>
        <pc:spChg chg="mod">
          <ac:chgData name="Stewart Gale" userId="3647ddd2-6040-41ae-a96d-232c23482af8" providerId="ADAL" clId="{26AF56AF-3020-4A0A-A9BE-CBB688083616}" dt="2023-07-27T06:59:02.850" v="1032" actId="1076"/>
          <ac:spMkLst>
            <pc:docMk/>
            <pc:sldMk cId="1125442530" sldId="551"/>
            <ac:spMk id="8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47:21.854" v="844" actId="478"/>
          <ac:spMkLst>
            <pc:docMk/>
            <pc:sldMk cId="1125442530" sldId="551"/>
            <ac:spMk id="9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47:20.493" v="843" actId="478"/>
          <ac:spMkLst>
            <pc:docMk/>
            <pc:sldMk cId="1125442530" sldId="551"/>
            <ac:spMk id="10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47:24.687" v="845" actId="478"/>
          <ac:spMkLst>
            <pc:docMk/>
            <pc:sldMk cId="1125442530" sldId="551"/>
            <ac:spMk id="1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06:52:23.197" v="889" actId="1076"/>
          <ac:spMkLst>
            <pc:docMk/>
            <pc:sldMk cId="1125442530" sldId="551"/>
            <ac:spMk id="12" creationId="{00000000-0000-0000-0000-000000000000}"/>
          </ac:spMkLst>
        </pc:spChg>
      </pc:sldChg>
      <pc:sldChg chg="delSp modSp add del mod delAnim">
        <pc:chgData name="Stewart Gale" userId="3647ddd2-6040-41ae-a96d-232c23482af8" providerId="ADAL" clId="{26AF56AF-3020-4A0A-A9BE-CBB688083616}" dt="2023-07-27T07:13:10.675" v="1247" actId="47"/>
        <pc:sldMkLst>
          <pc:docMk/>
          <pc:sldMk cId="269243387" sldId="552"/>
        </pc:sldMkLst>
        <pc:spChg chg="mod">
          <ac:chgData name="Stewart Gale" userId="3647ddd2-6040-41ae-a96d-232c23482af8" providerId="ADAL" clId="{26AF56AF-3020-4A0A-A9BE-CBB688083616}" dt="2023-07-27T07:02:16.928" v="1105" actId="21"/>
          <ac:spMkLst>
            <pc:docMk/>
            <pc:sldMk cId="269243387" sldId="552"/>
            <ac:spMk id="8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48:45.341" v="850" actId="478"/>
          <ac:spMkLst>
            <pc:docMk/>
            <pc:sldMk cId="269243387" sldId="552"/>
            <ac:spMk id="11" creationId="{00000000-0000-0000-0000-000000000000}"/>
          </ac:spMkLst>
        </pc:spChg>
        <pc:picChg chg="del">
          <ac:chgData name="Stewart Gale" userId="3647ddd2-6040-41ae-a96d-232c23482af8" providerId="ADAL" clId="{26AF56AF-3020-4A0A-A9BE-CBB688083616}" dt="2023-07-27T07:00:25.062" v="1070" actId="21"/>
          <ac:picMkLst>
            <pc:docMk/>
            <pc:sldMk cId="269243387" sldId="552"/>
            <ac:picMk id="9" creationId="{00000000-0000-0000-0000-000000000000}"/>
          </ac:picMkLst>
        </pc:picChg>
      </pc:sldChg>
      <pc:sldChg chg="delSp modSp mod">
        <pc:chgData name="Stewart Gale" userId="3647ddd2-6040-41ae-a96d-232c23482af8" providerId="ADAL" clId="{26AF56AF-3020-4A0A-A9BE-CBB688083616}" dt="2023-07-26T21:55:04.629" v="31" actId="1076"/>
        <pc:sldMkLst>
          <pc:docMk/>
          <pc:sldMk cId="3441114117" sldId="554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441114117" sldId="554"/>
            <ac:spMk id="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5:02.511" v="30" actId="1076"/>
          <ac:spMkLst>
            <pc:docMk/>
            <pc:sldMk cId="3441114117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4:59.424" v="29" actId="1076"/>
          <ac:spMkLst>
            <pc:docMk/>
            <pc:sldMk cId="3441114117" sldId="554"/>
            <ac:spMk id="6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5:04.629" v="31" actId="1076"/>
          <ac:spMkLst>
            <pc:docMk/>
            <pc:sldMk cId="3441114117" sldId="554"/>
            <ac:spMk id="7" creationId="{00000000-0000-0000-0000-000000000000}"/>
          </ac:spMkLst>
        </pc:spChg>
        <pc:grpChg chg="del mod">
          <ac:chgData name="Stewart Gale" userId="3647ddd2-6040-41ae-a96d-232c23482af8" providerId="ADAL" clId="{26AF56AF-3020-4A0A-A9BE-CBB688083616}" dt="2023-07-26T21:54:11.826" v="10" actId="478"/>
          <ac:grpSpMkLst>
            <pc:docMk/>
            <pc:sldMk cId="3441114117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3441114117" sldId="55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26AF56AF-3020-4A0A-A9BE-CBB688083616}" dt="2024-04-24T05:05:31.513" v="1505" actId="20577"/>
        <pc:sldMkLst>
          <pc:docMk/>
          <pc:sldMk cId="474288146" sldId="556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474288146" sldId="556"/>
            <ac:spMk id="3" creationId="{1DCD659B-9B0F-4736-B272-47379BEFFD3A}"/>
          </ac:spMkLst>
        </pc:spChg>
        <pc:spChg chg="mod">
          <ac:chgData name="Stewart Gale" userId="3647ddd2-6040-41ae-a96d-232c23482af8" providerId="ADAL" clId="{26AF56AF-3020-4A0A-A9BE-CBB688083616}" dt="2024-04-24T05:05:31.513" v="1505" actId="20577"/>
          <ac:spMkLst>
            <pc:docMk/>
            <pc:sldMk cId="474288146" sldId="556"/>
            <ac:spMk id="5" creationId="{00000000-0000-0000-0000-000000000000}"/>
          </ac:spMkLst>
        </pc:spChg>
        <pc:grpChg chg="del mod">
          <ac:chgData name="Stewart Gale" userId="3647ddd2-6040-41ae-a96d-232c23482af8" providerId="ADAL" clId="{26AF56AF-3020-4A0A-A9BE-CBB688083616}" dt="2023-07-26T21:53:49.456" v="1" actId="478"/>
          <ac:grpSpMkLst>
            <pc:docMk/>
            <pc:sldMk cId="474288146" sldId="55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474288146" sldId="556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26AF56AF-3020-4A0A-A9BE-CBB688083616}" dt="2023-07-26T22:00:13.443" v="129" actId="47"/>
        <pc:sldMkLst>
          <pc:docMk/>
          <pc:sldMk cId="363767891" sldId="557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63767891" sldId="557"/>
            <ac:spMk id="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63767891" sldId="557"/>
            <ac:spMk id="9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63767891" sldId="557"/>
            <ac:spMk id="1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63767891" sldId="557"/>
            <ac:spMk id="12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363767891" sldId="557"/>
            <ac:spMk id="22" creationId="{00000000-0000-0000-0000-000000000000}"/>
          </ac:spMkLst>
        </pc:spChg>
        <pc:grpChg chg="mod">
          <ac:chgData name="Stewart Gale" userId="3647ddd2-6040-41ae-a96d-232c23482af8" providerId="ADAL" clId="{26AF56AF-3020-4A0A-A9BE-CBB688083616}" dt="2023-07-26T21:53:46.864" v="0"/>
          <ac:grpSpMkLst>
            <pc:docMk/>
            <pc:sldMk cId="363767891" sldId="55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363767891" sldId="557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26AF56AF-3020-4A0A-A9BE-CBB688083616}" dt="2023-07-26T21:59:42.041" v="128" actId="403"/>
        <pc:sldMkLst>
          <pc:docMk/>
          <pc:sldMk cId="2694996030" sldId="558"/>
        </pc:sldMkLst>
        <pc:spChg chg="mod topLvl">
          <ac:chgData name="Stewart Gale" userId="3647ddd2-6040-41ae-a96d-232c23482af8" providerId="ADAL" clId="{26AF56AF-3020-4A0A-A9BE-CBB688083616}" dt="2023-07-26T21:55:41.930" v="44" actId="1076"/>
          <ac:spMkLst>
            <pc:docMk/>
            <pc:sldMk cId="2694996030" sldId="558"/>
            <ac:spMk id="3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1:59:35.920" v="124" actId="478"/>
          <ac:spMkLst>
            <pc:docMk/>
            <pc:sldMk cId="2694996030" sldId="558"/>
            <ac:spMk id="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1:59:42.041" v="128" actId="403"/>
          <ac:spMkLst>
            <pc:docMk/>
            <pc:sldMk cId="2694996030" sldId="558"/>
            <ac:spMk id="6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1:59:35.920" v="124" actId="478"/>
          <ac:spMkLst>
            <pc:docMk/>
            <pc:sldMk cId="2694996030" sldId="558"/>
            <ac:spMk id="8" creationId="{00000000-0000-0000-0000-000000000000}"/>
          </ac:spMkLst>
        </pc:spChg>
        <pc:grpChg chg="del mod">
          <ac:chgData name="Stewart Gale" userId="3647ddd2-6040-41ae-a96d-232c23482af8" providerId="ADAL" clId="{26AF56AF-3020-4A0A-A9BE-CBB688083616}" dt="2023-07-26T21:55:20.484" v="36" actId="478"/>
          <ac:grpSpMkLst>
            <pc:docMk/>
            <pc:sldMk cId="2694996030" sldId="55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26AF56AF-3020-4A0A-A9BE-CBB688083616}" dt="2023-07-26T21:55:20.484" v="36" actId="478"/>
          <ac:cxnSpMkLst>
            <pc:docMk/>
            <pc:sldMk cId="2694996030" sldId="558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26AF56AF-3020-4A0A-A9BE-CBB688083616}" dt="2023-07-26T21:59:35.920" v="124" actId="478"/>
          <ac:cxnSpMkLst>
            <pc:docMk/>
            <pc:sldMk cId="2694996030" sldId="558"/>
            <ac:cxnSpMk id="9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6AF56AF-3020-4A0A-A9BE-CBB688083616}" dt="2023-07-26T22:08:26.589" v="263" actId="122"/>
        <pc:sldMkLst>
          <pc:docMk/>
          <pc:sldMk cId="1499090521" sldId="559"/>
        </pc:sld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k cId="1499090521" sldId="559"/>
            <ac:spMk id="3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6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0:44.554" v="139" actId="207"/>
          <ac:spMkLst>
            <pc:docMk/>
            <pc:sldMk cId="1499090521" sldId="559"/>
            <ac:spMk id="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16.546" v="249" actId="1076"/>
          <ac:spMkLst>
            <pc:docMk/>
            <pc:sldMk cId="1499090521" sldId="559"/>
            <ac:spMk id="8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1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5.915" v="247" actId="1037"/>
          <ac:spMkLst>
            <pc:docMk/>
            <pc:sldMk cId="1499090521" sldId="559"/>
            <ac:spMk id="11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12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07:05.915" v="247" actId="1037"/>
          <ac:spMkLst>
            <pc:docMk/>
            <pc:sldMk cId="1499090521" sldId="559"/>
            <ac:spMk id="13" creationId="{E9F645A9-E25C-BD43-FEA3-94C76D4A7C1A}"/>
          </ac:spMkLst>
        </pc:spChg>
        <pc:spChg chg="mod">
          <ac:chgData name="Stewart Gale" userId="3647ddd2-6040-41ae-a96d-232c23482af8" providerId="ADAL" clId="{26AF56AF-3020-4A0A-A9BE-CBB688083616}" dt="2023-07-26T22:07:00.897" v="244" actId="1037"/>
          <ac:spMkLst>
            <pc:docMk/>
            <pc:sldMk cId="1499090521" sldId="559"/>
            <ac:spMk id="14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8:26.589" v="263" actId="122"/>
          <ac:spMkLst>
            <pc:docMk/>
            <pc:sldMk cId="1499090521" sldId="559"/>
            <ac:spMk id="15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41.399" v="255" actId="20577"/>
          <ac:spMkLst>
            <pc:docMk/>
            <pc:sldMk cId="1499090521" sldId="559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44.110" v="257" actId="20577"/>
          <ac:spMkLst>
            <pc:docMk/>
            <pc:sldMk cId="1499090521" sldId="559"/>
            <ac:spMk id="18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5.915" v="247" actId="1037"/>
          <ac:spMkLst>
            <pc:docMk/>
            <pc:sldMk cId="1499090521" sldId="559"/>
            <ac:spMk id="19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07:05.915" v="247" actId="1037"/>
          <ac:spMkLst>
            <pc:docMk/>
            <pc:sldMk cId="1499090521" sldId="559"/>
            <ac:spMk id="23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3-07-26T22:05:21.912" v="213" actId="478"/>
          <ac:spMkLst>
            <pc:docMk/>
            <pc:sldMk cId="1499090521" sldId="559"/>
            <ac:spMk id="24" creationId="{00000000-0000-0000-0000-000000000000}"/>
          </ac:spMkLst>
        </pc:spChg>
        <pc:grpChg chg="del mod">
          <ac:chgData name="Stewart Gale" userId="3647ddd2-6040-41ae-a96d-232c23482af8" providerId="ADAL" clId="{26AF56AF-3020-4A0A-A9BE-CBB688083616}" dt="2023-07-26T22:00:16.986" v="130" actId="478"/>
          <ac:grpSpMkLst>
            <pc:docMk/>
            <pc:sldMk cId="1499090521" sldId="5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6AF56AF-3020-4A0A-A9BE-CBB688083616}" dt="2023-07-26T21:53:46.864" v="0"/>
          <ac:cxnSpMkLst>
            <pc:docMk/>
            <pc:sldMk cId="1499090521" sldId="559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26AF56AF-3020-4A0A-A9BE-CBB688083616}" dt="2023-07-26T22:07:00.897" v="244" actId="1037"/>
          <ac:cxnSpMkLst>
            <pc:docMk/>
            <pc:sldMk cId="1499090521" sldId="559"/>
            <ac:cxnSpMk id="20" creationId="{8E16154B-74B6-C699-6720-0F9559497C4E}"/>
          </ac:cxnSpMkLst>
        </pc:cxnChg>
        <pc:cxnChg chg="add mod">
          <ac:chgData name="Stewart Gale" userId="3647ddd2-6040-41ae-a96d-232c23482af8" providerId="ADAL" clId="{26AF56AF-3020-4A0A-A9BE-CBB688083616}" dt="2023-07-26T22:07:09.211" v="248" actId="1076"/>
          <ac:cxnSpMkLst>
            <pc:docMk/>
            <pc:sldMk cId="1499090521" sldId="559"/>
            <ac:cxnSpMk id="26" creationId="{77EF041C-6D3B-8B79-D9EE-48BB66A3E131}"/>
          </ac:cxnSpMkLst>
        </pc:cxnChg>
      </pc:sldChg>
      <pc:sldChg chg="addSp modSp new mod">
        <pc:chgData name="Stewart Gale" userId="3647ddd2-6040-41ae-a96d-232c23482af8" providerId="ADAL" clId="{26AF56AF-3020-4A0A-A9BE-CBB688083616}" dt="2023-07-26T21:59:27.571" v="123" actId="1076"/>
        <pc:sldMkLst>
          <pc:docMk/>
          <pc:sldMk cId="2819400529" sldId="560"/>
        </pc:sldMkLst>
        <pc:spChg chg="add mod">
          <ac:chgData name="Stewart Gale" userId="3647ddd2-6040-41ae-a96d-232c23482af8" providerId="ADAL" clId="{26AF56AF-3020-4A0A-A9BE-CBB688083616}" dt="2023-07-26T21:59:27.571" v="123" actId="1076"/>
          <ac:spMkLst>
            <pc:docMk/>
            <pc:sldMk cId="2819400529" sldId="560"/>
            <ac:spMk id="2" creationId="{7344F214-F29C-82C3-23E1-0687347BA2B8}"/>
          </ac:spMkLst>
        </pc:spChg>
        <pc:spChg chg="add mod">
          <ac:chgData name="Stewart Gale" userId="3647ddd2-6040-41ae-a96d-232c23482af8" providerId="ADAL" clId="{26AF56AF-3020-4A0A-A9BE-CBB688083616}" dt="2023-07-26T21:58:45.160" v="108" actId="1076"/>
          <ac:spMkLst>
            <pc:docMk/>
            <pc:sldMk cId="2819400529" sldId="560"/>
            <ac:spMk id="3" creationId="{3431A011-00B5-5CED-84F7-2646B06248DD}"/>
          </ac:spMkLst>
        </pc:spChg>
        <pc:spChg chg="add mod">
          <ac:chgData name="Stewart Gale" userId="3647ddd2-6040-41ae-a96d-232c23482af8" providerId="ADAL" clId="{26AF56AF-3020-4A0A-A9BE-CBB688083616}" dt="2023-07-26T21:59:24.572" v="122" actId="1076"/>
          <ac:spMkLst>
            <pc:docMk/>
            <pc:sldMk cId="2819400529" sldId="560"/>
            <ac:spMk id="4" creationId="{467C4D10-2769-9574-7D70-D6C5CBAF607E}"/>
          </ac:spMkLst>
        </pc:spChg>
      </pc:sldChg>
      <pc:sldChg chg="modSp add del mod">
        <pc:chgData name="Stewart Gale" userId="3647ddd2-6040-41ae-a96d-232c23482af8" providerId="ADAL" clId="{26AF56AF-3020-4A0A-A9BE-CBB688083616}" dt="2023-07-26T22:08:57.891" v="269" actId="47"/>
        <pc:sldMkLst>
          <pc:docMk/>
          <pc:sldMk cId="104445102" sldId="561"/>
        </pc:sldMkLst>
        <pc:spChg chg="mod">
          <ac:chgData name="Stewart Gale" userId="3647ddd2-6040-41ae-a96d-232c23482af8" providerId="ADAL" clId="{26AF56AF-3020-4A0A-A9BE-CBB688083616}" dt="2023-07-26T22:08:52.578" v="267" actId="21"/>
          <ac:spMkLst>
            <pc:docMk/>
            <pc:sldMk cId="104445102" sldId="561"/>
            <ac:spMk id="7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26AF56AF-3020-4A0A-A9BE-CBB688083616}" dt="2023-07-26T22:19:35.064" v="426" actId="1076"/>
        <pc:sldMkLst>
          <pc:docMk/>
          <pc:sldMk cId="3818798052" sldId="561"/>
        </pc:sldMkLst>
        <pc:spChg chg="add mod">
          <ac:chgData name="Stewart Gale" userId="3647ddd2-6040-41ae-a96d-232c23482af8" providerId="ADAL" clId="{26AF56AF-3020-4A0A-A9BE-CBB688083616}" dt="2023-07-26T22:19:35.064" v="426" actId="1076"/>
          <ac:spMkLst>
            <pc:docMk/>
            <pc:sldMk cId="3818798052" sldId="561"/>
            <ac:spMk id="2" creationId="{EB36294E-1CB9-14C6-3D23-79B5472EB5AA}"/>
          </ac:spMkLst>
        </pc:spChg>
        <pc:spChg chg="add mod">
          <ac:chgData name="Stewart Gale" userId="3647ddd2-6040-41ae-a96d-232c23482af8" providerId="ADAL" clId="{26AF56AF-3020-4A0A-A9BE-CBB688083616}" dt="2023-07-26T22:12:58.101" v="318" actId="1076"/>
          <ac:spMkLst>
            <pc:docMk/>
            <pc:sldMk cId="3818798052" sldId="561"/>
            <ac:spMk id="3" creationId="{2E913017-7A9F-BA0A-A76F-635BE66B4B5E}"/>
          </ac:spMkLst>
        </pc:spChg>
        <pc:spChg chg="del">
          <ac:chgData name="Stewart Gale" userId="3647ddd2-6040-41ae-a96d-232c23482af8" providerId="ADAL" clId="{26AF56AF-3020-4A0A-A9BE-CBB688083616}" dt="2023-07-26T22:09:42.716" v="277" actId="478"/>
          <ac:spMkLst>
            <pc:docMk/>
            <pc:sldMk cId="3818798052" sldId="561"/>
            <ac:spMk id="5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09:44.584" v="278" actId="478"/>
          <ac:spMkLst>
            <pc:docMk/>
            <pc:sldMk cId="3818798052" sldId="561"/>
            <ac:spMk id="6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11:42.307" v="294" actId="403"/>
          <ac:spMkLst>
            <pc:docMk/>
            <pc:sldMk cId="3818798052" sldId="561"/>
            <ac:spMk id="7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09:48.405" v="279" actId="478"/>
          <ac:spMkLst>
            <pc:docMk/>
            <pc:sldMk cId="3818798052" sldId="561"/>
            <ac:spMk id="8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19:28.892" v="424" actId="1076"/>
          <ac:spMkLst>
            <pc:docMk/>
            <pc:sldMk cId="3818798052" sldId="561"/>
            <ac:spMk id="9" creationId="{14499890-0D43-98D4-EC06-A2D612D435B5}"/>
          </ac:spMkLst>
        </pc:spChg>
        <pc:spChg chg="del">
          <ac:chgData name="Stewart Gale" userId="3647ddd2-6040-41ae-a96d-232c23482af8" providerId="ADAL" clId="{26AF56AF-3020-4A0A-A9BE-CBB688083616}" dt="2023-07-26T22:09:44.584" v="278" actId="478"/>
          <ac:spMkLst>
            <pc:docMk/>
            <pc:sldMk cId="3818798052" sldId="561"/>
            <ac:spMk id="12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09:48.405" v="279" actId="478"/>
          <ac:spMkLst>
            <pc:docMk/>
            <pc:sldMk cId="3818798052" sldId="561"/>
            <ac:spMk id="13" creationId="{E9F645A9-E25C-BD43-FEA3-94C76D4A7C1A}"/>
          </ac:spMkLst>
        </pc:spChg>
        <pc:spChg chg="del">
          <ac:chgData name="Stewart Gale" userId="3647ddd2-6040-41ae-a96d-232c23482af8" providerId="ADAL" clId="{26AF56AF-3020-4A0A-A9BE-CBB688083616}" dt="2023-07-26T22:09:42.716" v="277" actId="478"/>
          <ac:spMkLst>
            <pc:docMk/>
            <pc:sldMk cId="3818798052" sldId="561"/>
            <ac:spMk id="14" creationId="{00000000-0000-0000-0000-000000000000}"/>
          </ac:spMkLst>
        </pc:spChg>
        <pc:spChg chg="del">
          <ac:chgData name="Stewart Gale" userId="3647ddd2-6040-41ae-a96d-232c23482af8" providerId="ADAL" clId="{26AF56AF-3020-4A0A-A9BE-CBB688083616}" dt="2023-07-26T22:09:48.405" v="279" actId="478"/>
          <ac:spMkLst>
            <pc:docMk/>
            <pc:sldMk cId="3818798052" sldId="561"/>
            <ac:spMk id="15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19:31.921" v="425" actId="1076"/>
          <ac:spMkLst>
            <pc:docMk/>
            <pc:sldMk cId="3818798052" sldId="561"/>
            <ac:spMk id="16" creationId="{C9526970-953D-65FD-5CF6-F194BD982B80}"/>
          </ac:spMkLst>
        </pc:spChg>
        <pc:spChg chg="del">
          <ac:chgData name="Stewart Gale" userId="3647ddd2-6040-41ae-a96d-232c23482af8" providerId="ADAL" clId="{26AF56AF-3020-4A0A-A9BE-CBB688083616}" dt="2023-07-26T22:09:48.405" v="279" actId="478"/>
          <ac:spMkLst>
            <pc:docMk/>
            <pc:sldMk cId="3818798052" sldId="561"/>
            <ac:spMk id="19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13:16.047" v="322" actId="1076"/>
          <ac:spMkLst>
            <pc:docMk/>
            <pc:sldMk cId="3818798052" sldId="561"/>
            <ac:spMk id="22" creationId="{44EACA13-9809-1112-3E2E-24BF825167A6}"/>
          </ac:spMkLst>
        </pc:spChg>
        <pc:spChg chg="del">
          <ac:chgData name="Stewart Gale" userId="3647ddd2-6040-41ae-a96d-232c23482af8" providerId="ADAL" clId="{26AF56AF-3020-4A0A-A9BE-CBB688083616}" dt="2023-07-26T22:09:48.405" v="279" actId="478"/>
          <ac:spMkLst>
            <pc:docMk/>
            <pc:sldMk cId="3818798052" sldId="561"/>
            <ac:spMk id="23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16:32.780" v="376" actId="20577"/>
          <ac:spMkLst>
            <pc:docMk/>
            <pc:sldMk cId="3818798052" sldId="561"/>
            <ac:spMk id="25" creationId="{5748E8A1-D163-B721-F868-EE14FA2B13C3}"/>
          </ac:spMkLst>
        </pc:spChg>
        <pc:spChg chg="add mod">
          <ac:chgData name="Stewart Gale" userId="3647ddd2-6040-41ae-a96d-232c23482af8" providerId="ADAL" clId="{26AF56AF-3020-4A0A-A9BE-CBB688083616}" dt="2023-07-26T22:14:45.822" v="343" actId="14100"/>
          <ac:spMkLst>
            <pc:docMk/>
            <pc:sldMk cId="3818798052" sldId="561"/>
            <ac:spMk id="28" creationId="{8A71D273-DAAD-815D-1DF7-67D494DB930C}"/>
          </ac:spMkLst>
        </pc:spChg>
        <pc:spChg chg="add mod">
          <ac:chgData name="Stewart Gale" userId="3647ddd2-6040-41ae-a96d-232c23482af8" providerId="ADAL" clId="{26AF56AF-3020-4A0A-A9BE-CBB688083616}" dt="2023-07-26T22:15:42.776" v="363" actId="1076"/>
          <ac:spMkLst>
            <pc:docMk/>
            <pc:sldMk cId="3818798052" sldId="561"/>
            <ac:spMk id="30" creationId="{4AB2130E-C31C-4581-A008-8914479DF373}"/>
          </ac:spMkLst>
        </pc:spChg>
        <pc:spChg chg="add mod">
          <ac:chgData name="Stewart Gale" userId="3647ddd2-6040-41ae-a96d-232c23482af8" providerId="ADAL" clId="{26AF56AF-3020-4A0A-A9BE-CBB688083616}" dt="2023-07-26T22:17:59.578" v="404" actId="404"/>
          <ac:spMkLst>
            <pc:docMk/>
            <pc:sldMk cId="3818798052" sldId="561"/>
            <ac:spMk id="32" creationId="{7B862B19-06BF-AE51-E6D0-3709A609C0C7}"/>
          </ac:spMkLst>
        </pc:spChg>
        <pc:spChg chg="add mod">
          <ac:chgData name="Stewart Gale" userId="3647ddd2-6040-41ae-a96d-232c23482af8" providerId="ADAL" clId="{26AF56AF-3020-4A0A-A9BE-CBB688083616}" dt="2023-07-26T22:18:56.996" v="420" actId="1076"/>
          <ac:spMkLst>
            <pc:docMk/>
            <pc:sldMk cId="3818798052" sldId="561"/>
            <ac:spMk id="34" creationId="{84CED15F-9BB7-F6E2-6987-84B130E2D528}"/>
          </ac:spMkLst>
        </pc:spChg>
      </pc:sldChg>
      <pc:sldChg chg="addSp modSp add mod modAnim">
        <pc:chgData name="Stewart Gale" userId="3647ddd2-6040-41ae-a96d-232c23482af8" providerId="ADAL" clId="{26AF56AF-3020-4A0A-A9BE-CBB688083616}" dt="2024-01-19T08:03:46.376" v="1377" actId="1076"/>
        <pc:sldMkLst>
          <pc:docMk/>
          <pc:sldMk cId="334804995" sldId="562"/>
        </pc:sldMkLst>
        <pc:spChg chg="add mod">
          <ac:chgData name="Stewart Gale" userId="3647ddd2-6040-41ae-a96d-232c23482af8" providerId="ADAL" clId="{26AF56AF-3020-4A0A-A9BE-CBB688083616}" dt="2023-07-26T22:20:57.548" v="444" actId="403"/>
          <ac:spMkLst>
            <pc:docMk/>
            <pc:sldMk cId="334804995" sldId="562"/>
            <ac:spMk id="2" creationId="{5E4DF2CC-FC78-519E-D7D6-A62C08726A35}"/>
          </ac:spMkLst>
        </pc:spChg>
        <pc:spChg chg="add mod">
          <ac:chgData name="Stewart Gale" userId="3647ddd2-6040-41ae-a96d-232c23482af8" providerId="ADAL" clId="{26AF56AF-3020-4A0A-A9BE-CBB688083616}" dt="2023-07-26T22:21:11.846" v="450" actId="1076"/>
          <ac:spMkLst>
            <pc:docMk/>
            <pc:sldMk cId="334804995" sldId="562"/>
            <ac:spMk id="3" creationId="{8A73A9EC-0237-186C-FD9A-CF400B418E13}"/>
          </ac:spMkLst>
        </pc:spChg>
        <pc:spChg chg="add mod">
          <ac:chgData name="Stewart Gale" userId="3647ddd2-6040-41ae-a96d-232c23482af8" providerId="ADAL" clId="{26AF56AF-3020-4A0A-A9BE-CBB688083616}" dt="2023-07-26T22:21:57.666" v="467" actId="1076"/>
          <ac:spMkLst>
            <pc:docMk/>
            <pc:sldMk cId="334804995" sldId="562"/>
            <ac:spMk id="4" creationId="{A10AC3BB-AAB3-AFAA-CA24-4672D993FCA6}"/>
          </ac:spMkLst>
        </pc:spChg>
        <pc:spChg chg="add mod">
          <ac:chgData name="Stewart Gale" userId="3647ddd2-6040-41ae-a96d-232c23482af8" providerId="ADAL" clId="{26AF56AF-3020-4A0A-A9BE-CBB688083616}" dt="2023-07-26T22:21:59.953" v="468" actId="1076"/>
          <ac:spMkLst>
            <pc:docMk/>
            <pc:sldMk cId="334804995" sldId="562"/>
            <ac:spMk id="5" creationId="{42785A7D-2B6C-5EBF-5938-E2D294E7B9EE}"/>
          </ac:spMkLst>
        </pc:spChg>
        <pc:spChg chg="add mod">
          <ac:chgData name="Stewart Gale" userId="3647ddd2-6040-41ae-a96d-232c23482af8" providerId="ADAL" clId="{26AF56AF-3020-4A0A-A9BE-CBB688083616}" dt="2023-07-26T22:25:11.882" v="498" actId="1037"/>
          <ac:spMkLst>
            <pc:docMk/>
            <pc:sldMk cId="334804995" sldId="562"/>
            <ac:spMk id="6" creationId="{BF5885DA-402B-B5A0-1B07-68BED2AD7A5E}"/>
          </ac:spMkLst>
        </pc:spChg>
        <pc:spChg chg="mod">
          <ac:chgData name="Stewart Gale" userId="3647ddd2-6040-41ae-a96d-232c23482af8" providerId="ADAL" clId="{26AF56AF-3020-4A0A-A9BE-CBB688083616}" dt="2023-07-26T22:23:41.559" v="490" actId="207"/>
          <ac:spMkLst>
            <pc:docMk/>
            <pc:sldMk cId="334804995" sldId="562"/>
            <ac:spMk id="7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25:11.882" v="498" actId="1037"/>
          <ac:spMkLst>
            <pc:docMk/>
            <pc:sldMk cId="334804995" sldId="562"/>
            <ac:spMk id="8" creationId="{D64091D1-F26F-34FC-820E-12E0CFE5F482}"/>
          </ac:spMkLst>
        </pc:spChg>
        <pc:spChg chg="mod">
          <ac:chgData name="Stewart Gale" userId="3647ddd2-6040-41ae-a96d-232c23482af8" providerId="ADAL" clId="{26AF56AF-3020-4A0A-A9BE-CBB688083616}" dt="2023-07-26T22:21:50.549" v="465" actId="1076"/>
          <ac:spMkLst>
            <pc:docMk/>
            <pc:sldMk cId="334804995" sldId="562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3-07-27T17:16:12.588" v="1280" actId="14100"/>
          <ac:spMkLst>
            <pc:docMk/>
            <pc:sldMk cId="334804995" sldId="562"/>
            <ac:spMk id="11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25:11.882" v="498" actId="1037"/>
          <ac:spMkLst>
            <pc:docMk/>
            <pc:sldMk cId="334804995" sldId="562"/>
            <ac:spMk id="12" creationId="{433047AB-5CC5-5F52-2FF4-31AF2346EFED}"/>
          </ac:spMkLst>
        </pc:spChg>
        <pc:spChg chg="add mod">
          <ac:chgData name="Stewart Gale" userId="3647ddd2-6040-41ae-a96d-232c23482af8" providerId="ADAL" clId="{26AF56AF-3020-4A0A-A9BE-CBB688083616}" dt="2024-01-19T08:03:46.376" v="1377" actId="1076"/>
          <ac:spMkLst>
            <pc:docMk/>
            <pc:sldMk cId="334804995" sldId="562"/>
            <ac:spMk id="13" creationId="{23F16F76-EAD3-BDDC-F3F6-B858BBC9E80C}"/>
          </ac:spMkLst>
        </pc:spChg>
        <pc:spChg chg="add mod">
          <ac:chgData name="Stewart Gale" userId="3647ddd2-6040-41ae-a96d-232c23482af8" providerId="ADAL" clId="{26AF56AF-3020-4A0A-A9BE-CBB688083616}" dt="2023-07-27T17:16:47.370" v="1293" actId="1076"/>
          <ac:spMkLst>
            <pc:docMk/>
            <pc:sldMk cId="334804995" sldId="562"/>
            <ac:spMk id="14" creationId="{BA699C39-2E72-2B4D-4F63-0B58D268284D}"/>
          </ac:spMkLst>
        </pc:spChg>
        <pc:spChg chg="mod">
          <ac:chgData name="Stewart Gale" userId="3647ddd2-6040-41ae-a96d-232c23482af8" providerId="ADAL" clId="{26AF56AF-3020-4A0A-A9BE-CBB688083616}" dt="2023-07-27T17:16:18.368" v="1282" actId="14100"/>
          <ac:spMkLst>
            <pc:docMk/>
            <pc:sldMk cId="334804995" sldId="562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17:16:39.706" v="1290" actId="14100"/>
          <ac:spMkLst>
            <pc:docMk/>
            <pc:sldMk cId="334804995" sldId="562"/>
            <ac:spMk id="18" creationId="{00000000-0000-0000-0000-000000000000}"/>
          </ac:spMkLst>
        </pc:spChg>
        <pc:cxnChg chg="mod">
          <ac:chgData name="Stewart Gale" userId="3647ddd2-6040-41ae-a96d-232c23482af8" providerId="ADAL" clId="{26AF56AF-3020-4A0A-A9BE-CBB688083616}" dt="2023-07-26T22:25:11.882" v="498" actId="1037"/>
          <ac:cxnSpMkLst>
            <pc:docMk/>
            <pc:sldMk cId="334804995" sldId="562"/>
            <ac:cxnSpMk id="26" creationId="{77EF041C-6D3B-8B79-D9EE-48BB66A3E131}"/>
          </ac:cxnSpMkLst>
        </pc:cxnChg>
      </pc:sldChg>
      <pc:sldChg chg="modSp add del">
        <pc:chgData name="Stewart Gale" userId="3647ddd2-6040-41ae-a96d-232c23482af8" providerId="ADAL" clId="{26AF56AF-3020-4A0A-A9BE-CBB688083616}" dt="2023-07-26T22:08:55.674" v="268" actId="47"/>
        <pc:sldMkLst>
          <pc:docMk/>
          <pc:sldMk cId="1849862800" sldId="562"/>
        </pc:sldMkLst>
        <pc:spChg chg="mod">
          <ac:chgData name="Stewart Gale" userId="3647ddd2-6040-41ae-a96d-232c23482af8" providerId="ADAL" clId="{26AF56AF-3020-4A0A-A9BE-CBB688083616}" dt="2023-07-26T22:08:45.560" v="266"/>
          <ac:spMkLst>
            <pc:docMk/>
            <pc:sldMk cId="1849862800" sldId="562"/>
            <ac:spMk id="7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26AF56AF-3020-4A0A-A9BE-CBB688083616}" dt="2024-01-19T08:00:15.522" v="1332" actId="14100"/>
        <pc:sldMkLst>
          <pc:docMk/>
          <pc:sldMk cId="160324694" sldId="563"/>
        </pc:sldMkLst>
        <pc:spChg chg="add mod">
          <ac:chgData name="Stewart Gale" userId="3647ddd2-6040-41ae-a96d-232c23482af8" providerId="ADAL" clId="{26AF56AF-3020-4A0A-A9BE-CBB688083616}" dt="2023-07-26T22:30:07.044" v="563" actId="1076"/>
          <ac:spMkLst>
            <pc:docMk/>
            <pc:sldMk cId="160324694" sldId="563"/>
            <ac:spMk id="2" creationId="{8EB2CFE6-D4B9-1FF0-D8E3-78C79C10FCDC}"/>
          </ac:spMkLst>
        </pc:spChg>
        <pc:spChg chg="add mod">
          <ac:chgData name="Stewart Gale" userId="3647ddd2-6040-41ae-a96d-232c23482af8" providerId="ADAL" clId="{26AF56AF-3020-4A0A-A9BE-CBB688083616}" dt="2024-01-19T08:00:15.522" v="1332" actId="14100"/>
          <ac:spMkLst>
            <pc:docMk/>
            <pc:sldMk cId="160324694" sldId="563"/>
            <ac:spMk id="4" creationId="{F973C9FB-081F-CD54-D392-6FE44F6948F0}"/>
          </ac:spMkLst>
        </pc:spChg>
        <pc:spChg chg="add mod">
          <ac:chgData name="Stewart Gale" userId="3647ddd2-6040-41ae-a96d-232c23482af8" providerId="ADAL" clId="{26AF56AF-3020-4A0A-A9BE-CBB688083616}" dt="2024-01-19T07:59:52.345" v="1325" actId="1076"/>
          <ac:spMkLst>
            <pc:docMk/>
            <pc:sldMk cId="160324694" sldId="563"/>
            <ac:spMk id="6" creationId="{04302E35-FBFD-FF1C-DBF7-28DDCFFDDC97}"/>
          </ac:spMkLst>
        </pc:spChg>
        <pc:spChg chg="mod">
          <ac:chgData name="Stewart Gale" userId="3647ddd2-6040-41ae-a96d-232c23482af8" providerId="ADAL" clId="{26AF56AF-3020-4A0A-A9BE-CBB688083616}" dt="2023-07-26T22:27:59.458" v="520" actId="122"/>
          <ac:spMkLst>
            <pc:docMk/>
            <pc:sldMk cId="160324694" sldId="563"/>
            <ac:spMk id="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6T22:30:07.044" v="563" actId="1076"/>
          <ac:spMkLst>
            <pc:docMk/>
            <pc:sldMk cId="160324694" sldId="563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3-07-27T17:17:49.838" v="1302" actId="14100"/>
          <ac:spMkLst>
            <pc:docMk/>
            <pc:sldMk cId="160324694" sldId="563"/>
            <ac:spMk id="11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4-01-19T07:59:47.554" v="1324" actId="20577"/>
          <ac:spMkLst>
            <pc:docMk/>
            <pc:sldMk cId="160324694" sldId="563"/>
            <ac:spMk id="12" creationId="{4073A853-06DF-4993-F01B-F70329A728F8}"/>
          </ac:spMkLst>
        </pc:spChg>
        <pc:spChg chg="add del mod">
          <ac:chgData name="Stewart Gale" userId="3647ddd2-6040-41ae-a96d-232c23482af8" providerId="ADAL" clId="{26AF56AF-3020-4A0A-A9BE-CBB688083616}" dt="2023-07-26T22:31:27.071" v="586" actId="478"/>
          <ac:spMkLst>
            <pc:docMk/>
            <pc:sldMk cId="160324694" sldId="563"/>
            <ac:spMk id="14" creationId="{B5AAA35F-B889-45B5-5DB0-630475757968}"/>
          </ac:spMkLst>
        </pc:spChg>
        <pc:spChg chg="add mod">
          <ac:chgData name="Stewart Gale" userId="3647ddd2-6040-41ae-a96d-232c23482af8" providerId="ADAL" clId="{26AF56AF-3020-4A0A-A9BE-CBB688083616}" dt="2023-07-26T22:33:18.989" v="628" actId="1076"/>
          <ac:spMkLst>
            <pc:docMk/>
            <pc:sldMk cId="160324694" sldId="563"/>
            <ac:spMk id="16" creationId="{C3DF84DF-C6DF-CCF3-E19B-D91399ECBC75}"/>
          </ac:spMkLst>
        </pc:spChg>
        <pc:spChg chg="mod">
          <ac:chgData name="Stewart Gale" userId="3647ddd2-6040-41ae-a96d-232c23482af8" providerId="ADAL" clId="{26AF56AF-3020-4A0A-A9BE-CBB688083616}" dt="2023-07-27T17:18:13.134" v="1310" actId="1076"/>
          <ac:spMkLst>
            <pc:docMk/>
            <pc:sldMk cId="160324694" sldId="563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17:18:11.147" v="1309" actId="1076"/>
          <ac:spMkLst>
            <pc:docMk/>
            <pc:sldMk cId="160324694" sldId="563"/>
            <ac:spMk id="18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6T22:33:18.989" v="628" actId="1076"/>
          <ac:spMkLst>
            <pc:docMk/>
            <pc:sldMk cId="160324694" sldId="563"/>
            <ac:spMk id="21" creationId="{6CAA850C-0BA4-A172-BF8E-481A780DBC1F}"/>
          </ac:spMkLst>
        </pc:spChg>
        <pc:spChg chg="add mod">
          <ac:chgData name="Stewart Gale" userId="3647ddd2-6040-41ae-a96d-232c23482af8" providerId="ADAL" clId="{26AF56AF-3020-4A0A-A9BE-CBB688083616}" dt="2023-07-27T17:17:58.170" v="1305" actId="1076"/>
          <ac:spMkLst>
            <pc:docMk/>
            <pc:sldMk cId="160324694" sldId="563"/>
            <ac:spMk id="23" creationId="{A0D69F13-5763-03A8-36C4-BC0099F30BA6}"/>
          </ac:spMkLst>
        </pc:spChg>
        <pc:spChg chg="add mod">
          <ac:chgData name="Stewart Gale" userId="3647ddd2-6040-41ae-a96d-232c23482af8" providerId="ADAL" clId="{26AF56AF-3020-4A0A-A9BE-CBB688083616}" dt="2023-07-27T17:18:15.805" v="1311" actId="1076"/>
          <ac:spMkLst>
            <pc:docMk/>
            <pc:sldMk cId="160324694" sldId="563"/>
            <ac:spMk id="25" creationId="{B2DC2B26-55B8-429C-0159-FA03CC0AC043}"/>
          </ac:spMkLst>
        </pc:spChg>
        <pc:cxnChg chg="mod">
          <ac:chgData name="Stewart Gale" userId="3647ddd2-6040-41ae-a96d-232c23482af8" providerId="ADAL" clId="{26AF56AF-3020-4A0A-A9BE-CBB688083616}" dt="2023-07-26T22:33:12.803" v="627" actId="1076"/>
          <ac:cxnSpMkLst>
            <pc:docMk/>
            <pc:sldMk cId="160324694" sldId="563"/>
            <ac:cxnSpMk id="20" creationId="{8E16154B-74B6-C699-6720-0F9559497C4E}"/>
          </ac:cxnSpMkLst>
        </pc:cxnChg>
        <pc:cxnChg chg="mod">
          <ac:chgData name="Stewart Gale" userId="3647ddd2-6040-41ae-a96d-232c23482af8" providerId="ADAL" clId="{26AF56AF-3020-4A0A-A9BE-CBB688083616}" dt="2023-07-26T22:33:18.989" v="628" actId="1076"/>
          <ac:cxnSpMkLst>
            <pc:docMk/>
            <pc:sldMk cId="160324694" sldId="563"/>
            <ac:cxnSpMk id="26" creationId="{77EF041C-6D3B-8B79-D9EE-48BB66A3E131}"/>
          </ac:cxnSpMkLst>
        </pc:cxnChg>
      </pc:sldChg>
      <pc:sldChg chg="addSp delSp modSp add mod modAnim">
        <pc:chgData name="Stewart Gale" userId="3647ddd2-6040-41ae-a96d-232c23482af8" providerId="ADAL" clId="{26AF56AF-3020-4A0A-A9BE-CBB688083616}" dt="2023-07-27T07:14:00.164" v="1258"/>
        <pc:sldMkLst>
          <pc:docMk/>
          <pc:sldMk cId="922779368" sldId="564"/>
        </pc:sldMkLst>
        <pc:spChg chg="add 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3" creationId="{5ABF4682-CDD9-2FA0-CF3F-B261C33816CB}"/>
          </ac:spMkLst>
        </pc:spChg>
        <pc:spChg chg="add 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5" creationId="{D9E6A66F-9D5B-35C1-C552-893E77DCF90E}"/>
          </ac:spMkLst>
        </pc:spChg>
        <pc:spChg chg="mod">
          <ac:chgData name="Stewart Gale" userId="3647ddd2-6040-41ae-a96d-232c23482af8" providerId="ADAL" clId="{26AF56AF-3020-4A0A-A9BE-CBB688083616}" dt="2023-07-26T22:48:38.965" v="849" actId="1076"/>
          <ac:spMkLst>
            <pc:docMk/>
            <pc:sldMk cId="922779368" sldId="564"/>
            <ac:spMk id="7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8" creationId="{FE7CB308-769D-09C0-C676-1C6135DD1058}"/>
          </ac:spMkLst>
        </pc:spChg>
        <pc:spChg chg="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1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11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7T07:13:42.666" v="1255" actId="1076"/>
          <ac:spMkLst>
            <pc:docMk/>
            <pc:sldMk cId="922779368" sldId="564"/>
            <ac:spMk id="13" creationId="{818596A2-F122-6F6A-39B0-406FB5F6EA95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15" creationId="{5904A0E1-8A94-6C6C-92F7-EF5FF95C36F8}"/>
          </ac:spMkLst>
        </pc:spChg>
        <pc:spChg chg="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18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19" creationId="{17A836A6-9C8A-C14C-DA0E-20EB8462C30E}"/>
          </ac:spMkLst>
        </pc:spChg>
        <pc:spChg chg="add del mod">
          <ac:chgData name="Stewart Gale" userId="3647ddd2-6040-41ae-a96d-232c23482af8" providerId="ADAL" clId="{26AF56AF-3020-4A0A-A9BE-CBB688083616}" dt="2023-07-27T06:53:48.576" v="905" actId="478"/>
          <ac:spMkLst>
            <pc:docMk/>
            <pc:sldMk cId="922779368" sldId="564"/>
            <ac:spMk id="21" creationId="{7E4B03D3-2421-8F2D-4477-0F11C9EB0DB6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22" creationId="{2BB5D993-A2C6-68CD-62AC-647BDC9F4489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24" creationId="{9F2B1482-DEB0-D57E-D4B7-566F1B627CDB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27" creationId="{D42761C2-CF1B-364C-6FE0-00330F92D3A0}"/>
          </ac:spMkLst>
        </pc:spChg>
        <pc:spChg chg="add del mod">
          <ac:chgData name="Stewart Gale" userId="3647ddd2-6040-41ae-a96d-232c23482af8" providerId="ADAL" clId="{26AF56AF-3020-4A0A-A9BE-CBB688083616}" dt="2023-07-27T06:58:33.486" v="1023" actId="478"/>
          <ac:spMkLst>
            <pc:docMk/>
            <pc:sldMk cId="922779368" sldId="564"/>
            <ac:spMk id="29" creationId="{B1BC87BF-434E-9867-0AFB-75F8702CD1CA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31" creationId="{A55A8826-75AB-0698-D809-51F6C7742861}"/>
          </ac:spMkLst>
        </pc:spChg>
        <pc:spChg chg="add mod">
          <ac:chgData name="Stewart Gale" userId="3647ddd2-6040-41ae-a96d-232c23482af8" providerId="ADAL" clId="{26AF56AF-3020-4A0A-A9BE-CBB688083616}" dt="2023-07-27T07:13:18.403" v="1248" actId="1076"/>
          <ac:spMkLst>
            <pc:docMk/>
            <pc:sldMk cId="922779368" sldId="564"/>
            <ac:spMk id="33" creationId="{11DD5A0E-CF5C-7083-953D-53A33776051C}"/>
          </ac:spMkLst>
        </pc:spChg>
        <pc:cxnChg chg="mod">
          <ac:chgData name="Stewart Gale" userId="3647ddd2-6040-41ae-a96d-232c23482af8" providerId="ADAL" clId="{26AF56AF-3020-4A0A-A9BE-CBB688083616}" dt="2023-07-27T07:13:46.637" v="1256" actId="1076"/>
          <ac:cxnSpMkLst>
            <pc:docMk/>
            <pc:sldMk cId="922779368" sldId="564"/>
            <ac:cxnSpMk id="20" creationId="{8E16154B-74B6-C699-6720-0F9559497C4E}"/>
          </ac:cxnSpMkLst>
        </pc:cxnChg>
        <pc:cxnChg chg="mod">
          <ac:chgData name="Stewart Gale" userId="3647ddd2-6040-41ae-a96d-232c23482af8" providerId="ADAL" clId="{26AF56AF-3020-4A0A-A9BE-CBB688083616}" dt="2023-07-27T07:13:18.403" v="1248" actId="1076"/>
          <ac:cxnSpMkLst>
            <pc:docMk/>
            <pc:sldMk cId="922779368" sldId="564"/>
            <ac:cxnSpMk id="26" creationId="{77EF041C-6D3B-8B79-D9EE-48BB66A3E131}"/>
          </ac:cxnSpMkLst>
        </pc:cxnChg>
      </pc:sldChg>
      <pc:sldChg chg="addSp delSp modSp add mod ord modAnim">
        <pc:chgData name="Stewart Gale" userId="3647ddd2-6040-41ae-a96d-232c23482af8" providerId="ADAL" clId="{26AF56AF-3020-4A0A-A9BE-CBB688083616}" dt="2024-01-19T08:00:52.937" v="1338"/>
        <pc:sldMkLst>
          <pc:docMk/>
          <pc:sldMk cId="1457540014" sldId="565"/>
        </pc:sldMkLst>
        <pc:spChg chg="del">
          <ac:chgData name="Stewart Gale" userId="3647ddd2-6040-41ae-a96d-232c23482af8" providerId="ADAL" clId="{26AF56AF-3020-4A0A-A9BE-CBB688083616}" dt="2023-07-26T22:34:32.131" v="639" actId="478"/>
          <ac:spMkLst>
            <pc:docMk/>
            <pc:sldMk cId="1457540014" sldId="565"/>
            <ac:spMk id="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4-01-19T08:00:34.732" v="1334" actId="1076"/>
          <ac:spMkLst>
            <pc:docMk/>
            <pc:sldMk cId="1457540014" sldId="565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4-01-19T08:00:34.732" v="1334" actId="1076"/>
          <ac:spMkLst>
            <pc:docMk/>
            <pc:sldMk cId="1457540014" sldId="565"/>
            <ac:spMk id="10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07:06:04.458" v="1161" actId="14100"/>
          <ac:spMkLst>
            <pc:docMk/>
            <pc:sldMk cId="1457540014" sldId="565"/>
            <ac:spMk id="11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3-07-27T07:06:09.887" v="1163" actId="1076"/>
          <ac:spMkLst>
            <pc:docMk/>
            <pc:sldMk cId="1457540014" sldId="565"/>
            <ac:spMk id="13" creationId="{1FD5F59E-472F-8063-E275-60C4871D4616}"/>
          </ac:spMkLst>
        </pc:spChg>
        <pc:spChg chg="add mod">
          <ac:chgData name="Stewart Gale" userId="3647ddd2-6040-41ae-a96d-232c23482af8" providerId="ADAL" clId="{26AF56AF-3020-4A0A-A9BE-CBB688083616}" dt="2024-01-19T08:00:34.732" v="1334" actId="1076"/>
          <ac:spMkLst>
            <pc:docMk/>
            <pc:sldMk cId="1457540014" sldId="565"/>
            <ac:spMk id="14" creationId="{7738C997-AE57-CC86-18FE-F6E271F7A36E}"/>
          </ac:spMkLst>
        </pc:spChg>
        <pc:spChg chg="add mod">
          <ac:chgData name="Stewart Gale" userId="3647ddd2-6040-41ae-a96d-232c23482af8" providerId="ADAL" clId="{26AF56AF-3020-4A0A-A9BE-CBB688083616}" dt="2024-01-19T08:00:34.732" v="1334" actId="1076"/>
          <ac:spMkLst>
            <pc:docMk/>
            <pc:sldMk cId="1457540014" sldId="565"/>
            <ac:spMk id="15" creationId="{0E578D18-253D-6467-3412-57A7263700F4}"/>
          </ac:spMkLst>
        </pc:spChg>
        <pc:spChg chg="add mod">
          <ac:chgData name="Stewart Gale" userId="3647ddd2-6040-41ae-a96d-232c23482af8" providerId="ADAL" clId="{26AF56AF-3020-4A0A-A9BE-CBB688083616}" dt="2024-01-19T08:00:34.732" v="1334" actId="1076"/>
          <ac:spMkLst>
            <pc:docMk/>
            <pc:sldMk cId="1457540014" sldId="565"/>
            <ac:spMk id="16" creationId="{AF68D120-DEFE-FF05-181B-612A928EF863}"/>
          </ac:spMkLst>
        </pc:spChg>
        <pc:spChg chg="mod">
          <ac:chgData name="Stewart Gale" userId="3647ddd2-6040-41ae-a96d-232c23482af8" providerId="ADAL" clId="{26AF56AF-3020-4A0A-A9BE-CBB688083616}" dt="2023-07-27T17:16:56.182" v="1294" actId="1076"/>
          <ac:spMkLst>
            <pc:docMk/>
            <pc:sldMk cId="1457540014" sldId="565"/>
            <ac:spMk id="17" creationId="{00000000-0000-0000-0000-000000000000}"/>
          </ac:spMkLst>
        </pc:spChg>
        <pc:spChg chg="mod">
          <ac:chgData name="Stewart Gale" userId="3647ddd2-6040-41ae-a96d-232c23482af8" providerId="ADAL" clId="{26AF56AF-3020-4A0A-A9BE-CBB688083616}" dt="2023-07-27T17:17:00.587" v="1296" actId="20577"/>
          <ac:spMkLst>
            <pc:docMk/>
            <pc:sldMk cId="1457540014" sldId="565"/>
            <ac:spMk id="18" creationId="{00000000-0000-0000-0000-000000000000}"/>
          </ac:spMkLst>
        </pc:spChg>
        <pc:spChg chg="add del mod">
          <ac:chgData name="Stewart Gale" userId="3647ddd2-6040-41ae-a96d-232c23482af8" providerId="ADAL" clId="{26AF56AF-3020-4A0A-A9BE-CBB688083616}" dt="2023-07-26T22:37:09.590" v="688" actId="478"/>
          <ac:spMkLst>
            <pc:docMk/>
            <pc:sldMk cId="1457540014" sldId="565"/>
            <ac:spMk id="21" creationId="{97CEA658-6DDF-C48A-851F-DAEB3EE9B086}"/>
          </ac:spMkLst>
        </pc:spChg>
        <pc:spChg chg="add mod">
          <ac:chgData name="Stewart Gale" userId="3647ddd2-6040-41ae-a96d-232c23482af8" providerId="ADAL" clId="{26AF56AF-3020-4A0A-A9BE-CBB688083616}" dt="2023-07-27T07:06:06.648" v="1162" actId="1076"/>
          <ac:spMkLst>
            <pc:docMk/>
            <pc:sldMk cId="1457540014" sldId="565"/>
            <ac:spMk id="23" creationId="{98453F41-880F-F841-B97E-E028ADFDFD6D}"/>
          </ac:spMkLst>
        </pc:spChg>
        <pc:spChg chg="add mod">
          <ac:chgData name="Stewart Gale" userId="3647ddd2-6040-41ae-a96d-232c23482af8" providerId="ADAL" clId="{26AF56AF-3020-4A0A-A9BE-CBB688083616}" dt="2023-07-26T22:44:22.349" v="805" actId="20577"/>
          <ac:spMkLst>
            <pc:docMk/>
            <pc:sldMk cId="1457540014" sldId="565"/>
            <ac:spMk id="25" creationId="{5EB365F8-50A0-E751-DBDD-2ABC2E546D00}"/>
          </ac:spMkLst>
        </pc:spChg>
        <pc:spChg chg="add mod">
          <ac:chgData name="Stewart Gale" userId="3647ddd2-6040-41ae-a96d-232c23482af8" providerId="ADAL" clId="{26AF56AF-3020-4A0A-A9BE-CBB688083616}" dt="2023-07-26T22:44:18.678" v="803" actId="20577"/>
          <ac:spMkLst>
            <pc:docMk/>
            <pc:sldMk cId="1457540014" sldId="565"/>
            <ac:spMk id="28" creationId="{4A2254BA-2743-B11A-7A55-1E935CEBCABB}"/>
          </ac:spMkLst>
        </pc:spChg>
        <pc:spChg chg="add mod">
          <ac:chgData name="Stewart Gale" userId="3647ddd2-6040-41ae-a96d-232c23482af8" providerId="ADAL" clId="{26AF56AF-3020-4A0A-A9BE-CBB688083616}" dt="2023-07-27T07:06:27.103" v="1168" actId="1076"/>
          <ac:spMkLst>
            <pc:docMk/>
            <pc:sldMk cId="1457540014" sldId="565"/>
            <ac:spMk id="30" creationId="{82839040-BE68-BDCB-71EB-9FE04D8DCD19}"/>
          </ac:spMkLst>
        </pc:spChg>
        <pc:spChg chg="add mod">
          <ac:chgData name="Stewart Gale" userId="3647ddd2-6040-41ae-a96d-232c23482af8" providerId="ADAL" clId="{26AF56AF-3020-4A0A-A9BE-CBB688083616}" dt="2023-07-27T07:06:39.881" v="1171" actId="1076"/>
          <ac:spMkLst>
            <pc:docMk/>
            <pc:sldMk cId="1457540014" sldId="565"/>
            <ac:spMk id="32" creationId="{09455CD5-97D0-E635-B4A3-D6B1C08023DD}"/>
          </ac:spMkLst>
        </pc:spChg>
        <pc:spChg chg="add del mod">
          <ac:chgData name="Stewart Gale" userId="3647ddd2-6040-41ae-a96d-232c23482af8" providerId="ADAL" clId="{26AF56AF-3020-4A0A-A9BE-CBB688083616}" dt="2023-07-26T22:47:05.744" v="838" actId="478"/>
          <ac:spMkLst>
            <pc:docMk/>
            <pc:sldMk cId="1457540014" sldId="565"/>
            <ac:spMk id="33" creationId="{A98904E9-86ED-D656-3950-28F1964C0C40}"/>
          </ac:spMkLst>
        </pc:spChg>
        <pc:picChg chg="add mod">
          <ac:chgData name="Stewart Gale" userId="3647ddd2-6040-41ae-a96d-232c23482af8" providerId="ADAL" clId="{26AF56AF-3020-4A0A-A9BE-CBB688083616}" dt="2023-07-26T22:40:21.428" v="747" actId="1076"/>
          <ac:picMkLst>
            <pc:docMk/>
            <pc:sldMk cId="1457540014" sldId="565"/>
            <ac:picMk id="2" creationId="{17947503-FF7B-30C9-0839-C138CC8A83BA}"/>
          </ac:picMkLst>
        </pc:picChg>
        <pc:cxnChg chg="mod">
          <ac:chgData name="Stewart Gale" userId="3647ddd2-6040-41ae-a96d-232c23482af8" providerId="ADAL" clId="{26AF56AF-3020-4A0A-A9BE-CBB688083616}" dt="2023-07-26T22:40:19.487" v="746" actId="1035"/>
          <ac:cxnSpMkLst>
            <pc:docMk/>
            <pc:sldMk cId="1457540014" sldId="565"/>
            <ac:cxnSpMk id="20" creationId="{8E16154B-74B6-C699-6720-0F9559497C4E}"/>
          </ac:cxnSpMkLst>
        </pc:cxnChg>
        <pc:cxnChg chg="mod">
          <ac:chgData name="Stewart Gale" userId="3647ddd2-6040-41ae-a96d-232c23482af8" providerId="ADAL" clId="{26AF56AF-3020-4A0A-A9BE-CBB688083616}" dt="2023-07-26T22:42:15.699" v="774" actId="1076"/>
          <ac:cxnSpMkLst>
            <pc:docMk/>
            <pc:sldMk cId="1457540014" sldId="565"/>
            <ac:cxnSpMk id="26" creationId="{77EF041C-6D3B-8B79-D9EE-48BB66A3E131}"/>
          </ac:cxnSpMkLst>
        </pc:cxnChg>
      </pc:sldChg>
      <pc:sldChg chg="addSp delSp modSp add mod delAnim modAnim">
        <pc:chgData name="Stewart Gale" userId="3647ddd2-6040-41ae-a96d-232c23482af8" providerId="ADAL" clId="{26AF56AF-3020-4A0A-A9BE-CBB688083616}" dt="2024-01-22T04:48:58.973" v="1503"/>
        <pc:sldMkLst>
          <pc:docMk/>
          <pc:sldMk cId="1440797903" sldId="566"/>
        </pc:sldMkLst>
        <pc:spChg chg="add mod">
          <ac:chgData name="Stewart Gale" userId="3647ddd2-6040-41ae-a96d-232c23482af8" providerId="ADAL" clId="{26AF56AF-3020-4A0A-A9BE-CBB688083616}" dt="2024-01-22T04:47:16.390" v="1479" actId="20577"/>
          <ac:spMkLst>
            <pc:docMk/>
            <pc:sldMk cId="1440797903" sldId="566"/>
            <ac:spMk id="2" creationId="{6E9F7D60-4B05-049F-64B7-4FAEA92EAC99}"/>
          </ac:spMkLst>
        </pc:spChg>
        <pc:spChg chg="add del mod">
          <ac:chgData name="Stewart Gale" userId="3647ddd2-6040-41ae-a96d-232c23482af8" providerId="ADAL" clId="{26AF56AF-3020-4A0A-A9BE-CBB688083616}" dt="2023-07-26T22:36:39.460" v="677" actId="21"/>
          <ac:spMkLst>
            <pc:docMk/>
            <pc:sldMk cId="1440797903" sldId="566"/>
            <ac:spMk id="3" creationId="{720D8AFC-B547-1493-7FAF-C1332D7D8794}"/>
          </ac:spMkLst>
        </pc:spChg>
        <pc:spChg chg="add del mod">
          <ac:chgData name="Stewart Gale" userId="3647ddd2-6040-41ae-a96d-232c23482af8" providerId="ADAL" clId="{26AF56AF-3020-4A0A-A9BE-CBB688083616}" dt="2023-07-26T22:36:39.460" v="677" actId="21"/>
          <ac:spMkLst>
            <pc:docMk/>
            <pc:sldMk cId="1440797903" sldId="566"/>
            <ac:spMk id="5" creationId="{D84B445F-4668-8B81-79FE-AF6548992D06}"/>
          </ac:spMkLst>
        </pc:spChg>
        <pc:spChg chg="add mod">
          <ac:chgData name="Stewart Gale" userId="3647ddd2-6040-41ae-a96d-232c23482af8" providerId="ADAL" clId="{26AF56AF-3020-4A0A-A9BE-CBB688083616}" dt="2024-01-22T04:47:07.722" v="1475" actId="1076"/>
          <ac:spMkLst>
            <pc:docMk/>
            <pc:sldMk cId="1440797903" sldId="566"/>
            <ac:spMk id="6" creationId="{81BB8A66-C3CE-0EF6-DEFA-39A54A2DDF38}"/>
          </ac:spMkLst>
        </pc:spChg>
        <pc:spChg chg="del">
          <ac:chgData name="Stewart Gale" userId="3647ddd2-6040-41ae-a96d-232c23482af8" providerId="ADAL" clId="{26AF56AF-3020-4A0A-A9BE-CBB688083616}" dt="2023-07-27T07:00:30.390" v="1073" actId="478"/>
          <ac:spMkLst>
            <pc:docMk/>
            <pc:sldMk cId="1440797903" sldId="566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26AF56AF-3020-4A0A-A9BE-CBB688083616}" dt="2024-01-22T04:42:47.753" v="1399" actId="478"/>
          <ac:spMkLst>
            <pc:docMk/>
            <pc:sldMk cId="1440797903" sldId="566"/>
            <ac:spMk id="7" creationId="{2A0E5CA4-657B-4547-68D6-CE5C94E2E6AA}"/>
          </ac:spMkLst>
        </pc:spChg>
        <pc:spChg chg="add mod">
          <ac:chgData name="Stewart Gale" userId="3647ddd2-6040-41ae-a96d-232c23482af8" providerId="ADAL" clId="{26AF56AF-3020-4A0A-A9BE-CBB688083616}" dt="2024-01-22T04:47:01.173" v="1473" actId="1076"/>
          <ac:spMkLst>
            <pc:docMk/>
            <pc:sldMk cId="1440797903" sldId="566"/>
            <ac:spMk id="8" creationId="{B5F4FEB9-DE15-A631-94BF-31CB1076DD6F}"/>
          </ac:spMkLst>
        </pc:spChg>
        <pc:spChg chg="add del mod">
          <ac:chgData name="Stewart Gale" userId="3647ddd2-6040-41ae-a96d-232c23482af8" providerId="ADAL" clId="{26AF56AF-3020-4A0A-A9BE-CBB688083616}" dt="2023-07-26T22:36:39.460" v="677" actId="21"/>
          <ac:spMkLst>
            <pc:docMk/>
            <pc:sldMk cId="1440797903" sldId="566"/>
            <ac:spMk id="8" creationId="{CF629633-2423-3AAA-27DE-F0E60B1686B8}"/>
          </ac:spMkLst>
        </pc:spChg>
        <pc:spChg chg="mod">
          <ac:chgData name="Stewart Gale" userId="3647ddd2-6040-41ae-a96d-232c23482af8" providerId="ADAL" clId="{26AF56AF-3020-4A0A-A9BE-CBB688083616}" dt="2024-01-22T04:47:07.722" v="1475" actId="1076"/>
          <ac:spMkLst>
            <pc:docMk/>
            <pc:sldMk cId="1440797903" sldId="566"/>
            <ac:spMk id="9" creationId="{14499890-0D43-98D4-EC06-A2D612D435B5}"/>
          </ac:spMkLst>
        </pc:spChg>
        <pc:spChg chg="mod">
          <ac:chgData name="Stewart Gale" userId="3647ddd2-6040-41ae-a96d-232c23482af8" providerId="ADAL" clId="{26AF56AF-3020-4A0A-A9BE-CBB688083616}" dt="2024-01-22T04:47:07.722" v="1475" actId="1076"/>
          <ac:spMkLst>
            <pc:docMk/>
            <pc:sldMk cId="1440797903" sldId="566"/>
            <ac:spMk id="10" creationId="{00000000-0000-0000-0000-000000000000}"/>
          </ac:spMkLst>
        </pc:spChg>
        <pc:spChg chg="del mod">
          <ac:chgData name="Stewart Gale" userId="3647ddd2-6040-41ae-a96d-232c23482af8" providerId="ADAL" clId="{26AF56AF-3020-4A0A-A9BE-CBB688083616}" dt="2024-01-22T04:46:05.032" v="1449" actId="478"/>
          <ac:spMkLst>
            <pc:docMk/>
            <pc:sldMk cId="1440797903" sldId="566"/>
            <ac:spMk id="11" creationId="{00000000-0000-0000-0000-000000000000}"/>
          </ac:spMkLst>
        </pc:spChg>
        <pc:spChg chg="add mod">
          <ac:chgData name="Stewart Gale" userId="3647ddd2-6040-41ae-a96d-232c23482af8" providerId="ADAL" clId="{26AF56AF-3020-4A0A-A9BE-CBB688083616}" dt="2024-01-22T04:47:07.722" v="1475" actId="1076"/>
          <ac:spMkLst>
            <pc:docMk/>
            <pc:sldMk cId="1440797903" sldId="566"/>
            <ac:spMk id="12" creationId="{5A8C2FF3-8A4A-202D-EF26-08DE59099178}"/>
          </ac:spMkLst>
        </pc:spChg>
        <pc:spChg chg="add del mod">
          <ac:chgData name="Stewart Gale" userId="3647ddd2-6040-41ae-a96d-232c23482af8" providerId="ADAL" clId="{26AF56AF-3020-4A0A-A9BE-CBB688083616}" dt="2024-01-22T04:43:26.219" v="1407" actId="478"/>
          <ac:spMkLst>
            <pc:docMk/>
            <pc:sldMk cId="1440797903" sldId="566"/>
            <ac:spMk id="13" creationId="{22B95073-4308-76C4-EB09-361C28A33D43}"/>
          </ac:spMkLst>
        </pc:spChg>
        <pc:spChg chg="add mod">
          <ac:chgData name="Stewart Gale" userId="3647ddd2-6040-41ae-a96d-232c23482af8" providerId="ADAL" clId="{26AF56AF-3020-4A0A-A9BE-CBB688083616}" dt="2024-01-22T04:46:40.230" v="1465" actId="1038"/>
          <ac:spMkLst>
            <pc:docMk/>
            <pc:sldMk cId="1440797903" sldId="566"/>
            <ac:spMk id="14" creationId="{FF1A1DAE-9FCB-3CD3-CDA5-DEABA7E5EF03}"/>
          </ac:spMkLst>
        </pc:spChg>
        <pc:spChg chg="add mod">
          <ac:chgData name="Stewart Gale" userId="3647ddd2-6040-41ae-a96d-232c23482af8" providerId="ADAL" clId="{26AF56AF-3020-4A0A-A9BE-CBB688083616}" dt="2024-01-22T04:47:18.809" v="1480" actId="20577"/>
          <ac:spMkLst>
            <pc:docMk/>
            <pc:sldMk cId="1440797903" sldId="566"/>
            <ac:spMk id="15" creationId="{EA60F506-2BD8-20B9-B3FE-EEAE3DFF8332}"/>
          </ac:spMkLst>
        </pc:spChg>
        <pc:spChg chg="add mod">
          <ac:chgData name="Stewart Gale" userId="3647ddd2-6040-41ae-a96d-232c23482af8" providerId="ADAL" clId="{26AF56AF-3020-4A0A-A9BE-CBB688083616}" dt="2024-01-22T04:43:45.439" v="1408"/>
          <ac:spMkLst>
            <pc:docMk/>
            <pc:sldMk cId="1440797903" sldId="566"/>
            <ac:spMk id="16" creationId="{7FE0DB01-1F88-2791-257E-B4924DCB0924}"/>
          </ac:spMkLst>
        </pc:spChg>
        <pc:spChg chg="del mod">
          <ac:chgData name="Stewart Gale" userId="3647ddd2-6040-41ae-a96d-232c23482af8" providerId="ADAL" clId="{26AF56AF-3020-4A0A-A9BE-CBB688083616}" dt="2023-07-27T07:11:21.587" v="1222" actId="478"/>
          <ac:spMkLst>
            <pc:docMk/>
            <pc:sldMk cId="1440797903" sldId="566"/>
            <ac:spMk id="17" creationId="{00000000-0000-0000-0000-000000000000}"/>
          </ac:spMkLst>
        </pc:spChg>
        <pc:spChg chg="add del mod">
          <ac:chgData name="Stewart Gale" userId="3647ddd2-6040-41ae-a96d-232c23482af8" providerId="ADAL" clId="{26AF56AF-3020-4A0A-A9BE-CBB688083616}" dt="2024-01-22T04:45:33.761" v="1441" actId="478"/>
          <ac:spMkLst>
            <pc:docMk/>
            <pc:sldMk cId="1440797903" sldId="566"/>
            <ac:spMk id="17" creationId="{1D34B59C-96DE-D007-F3CF-3790937931EE}"/>
          </ac:spMkLst>
        </pc:spChg>
        <pc:spChg chg="del mod">
          <ac:chgData name="Stewart Gale" userId="3647ddd2-6040-41ae-a96d-232c23482af8" providerId="ADAL" clId="{26AF56AF-3020-4A0A-A9BE-CBB688083616}" dt="2023-07-27T07:11:21.587" v="1222" actId="478"/>
          <ac:spMkLst>
            <pc:docMk/>
            <pc:sldMk cId="1440797903" sldId="566"/>
            <ac:spMk id="18" creationId="{00000000-0000-0000-0000-000000000000}"/>
          </ac:spMkLst>
        </pc:spChg>
        <pc:spChg chg="add del mod">
          <ac:chgData name="Stewart Gale" userId="3647ddd2-6040-41ae-a96d-232c23482af8" providerId="ADAL" clId="{26AF56AF-3020-4A0A-A9BE-CBB688083616}" dt="2024-01-22T04:48:22.289" v="1493" actId="478"/>
          <ac:spMkLst>
            <pc:docMk/>
            <pc:sldMk cId="1440797903" sldId="566"/>
            <ac:spMk id="18" creationId="{8AA83DA9-1753-28B7-EE31-9B79F20B61A5}"/>
          </ac:spMkLst>
        </pc:spChg>
        <pc:spChg chg="add del mod">
          <ac:chgData name="Stewart Gale" userId="3647ddd2-6040-41ae-a96d-232c23482af8" providerId="ADAL" clId="{26AF56AF-3020-4A0A-A9BE-CBB688083616}" dt="2023-07-27T07:12:11.800" v="1232" actId="478"/>
          <ac:spMkLst>
            <pc:docMk/>
            <pc:sldMk cId="1440797903" sldId="566"/>
            <ac:spMk id="19" creationId="{EF00415D-37A9-7BCA-2092-103317074A7D}"/>
          </ac:spMkLst>
        </pc:spChg>
        <pc:spChg chg="add del mod">
          <ac:chgData name="Stewart Gale" userId="3647ddd2-6040-41ae-a96d-232c23482af8" providerId="ADAL" clId="{26AF56AF-3020-4A0A-A9BE-CBB688083616}" dt="2023-07-27T07:11:21.587" v="1222" actId="478"/>
          <ac:spMkLst>
            <pc:docMk/>
            <pc:sldMk cId="1440797903" sldId="566"/>
            <ac:spMk id="22" creationId="{9FD7B6FC-49C2-FCFD-4777-5215B2EDB1F3}"/>
          </ac:spMkLst>
        </pc:spChg>
        <pc:spChg chg="add del">
          <ac:chgData name="Stewart Gale" userId="3647ddd2-6040-41ae-a96d-232c23482af8" providerId="ADAL" clId="{26AF56AF-3020-4A0A-A9BE-CBB688083616}" dt="2024-01-22T04:48:04.229" v="1487" actId="22"/>
          <ac:spMkLst>
            <pc:docMk/>
            <pc:sldMk cId="1440797903" sldId="566"/>
            <ac:spMk id="24" creationId="{95D13F31-4BA9-6834-0140-AB1CF670A274}"/>
          </ac:spMkLst>
        </pc:spChg>
        <pc:spChg chg="add del mod">
          <ac:chgData name="Stewart Gale" userId="3647ddd2-6040-41ae-a96d-232c23482af8" providerId="ADAL" clId="{26AF56AF-3020-4A0A-A9BE-CBB688083616}" dt="2024-01-22T04:46:00.799" v="1447" actId="478"/>
          <ac:spMkLst>
            <pc:docMk/>
            <pc:sldMk cId="1440797903" sldId="566"/>
            <ac:spMk id="25" creationId="{5E80B622-70DE-02D2-2CF8-30F179B0DC68}"/>
          </ac:spMkLst>
        </pc:spChg>
        <pc:spChg chg="add mod">
          <ac:chgData name="Stewart Gale" userId="3647ddd2-6040-41ae-a96d-232c23482af8" providerId="ADAL" clId="{26AF56AF-3020-4A0A-A9BE-CBB688083616}" dt="2024-01-22T04:46:50.924" v="1471" actId="1076"/>
          <ac:spMkLst>
            <pc:docMk/>
            <pc:sldMk cId="1440797903" sldId="566"/>
            <ac:spMk id="27" creationId="{0F25B064-6D57-935B-E790-394C7791A933}"/>
          </ac:spMkLst>
        </pc:spChg>
        <pc:spChg chg="add del">
          <ac:chgData name="Stewart Gale" userId="3647ddd2-6040-41ae-a96d-232c23482af8" providerId="ADAL" clId="{26AF56AF-3020-4A0A-A9BE-CBB688083616}" dt="2023-07-27T07:14:49.212" v="1268" actId="22"/>
          <ac:spMkLst>
            <pc:docMk/>
            <pc:sldMk cId="1440797903" sldId="566"/>
            <ac:spMk id="29" creationId="{5C09380E-BB78-C499-C29F-2B61F2CFB643}"/>
          </ac:spMkLst>
        </pc:spChg>
        <pc:spChg chg="add mod">
          <ac:chgData name="Stewart Gale" userId="3647ddd2-6040-41ae-a96d-232c23482af8" providerId="ADAL" clId="{26AF56AF-3020-4A0A-A9BE-CBB688083616}" dt="2024-01-22T04:48:37.024" v="1499" actId="1076"/>
          <ac:spMkLst>
            <pc:docMk/>
            <pc:sldMk cId="1440797903" sldId="566"/>
            <ac:spMk id="29" creationId="{7BD5E0C5-396E-C8B5-AA2D-9661BDF8D5C0}"/>
          </ac:spMkLst>
        </pc:spChg>
        <pc:spChg chg="add mod">
          <ac:chgData name="Stewart Gale" userId="3647ddd2-6040-41ae-a96d-232c23482af8" providerId="ADAL" clId="{26AF56AF-3020-4A0A-A9BE-CBB688083616}" dt="2024-01-22T04:46:40.230" v="1465" actId="1038"/>
          <ac:spMkLst>
            <pc:docMk/>
            <pc:sldMk cId="1440797903" sldId="566"/>
            <ac:spMk id="31" creationId="{76128630-7B70-0613-8C58-A4011A4216C9}"/>
          </ac:spMkLst>
        </pc:spChg>
        <pc:picChg chg="add del mod modCrop">
          <ac:chgData name="Stewart Gale" userId="3647ddd2-6040-41ae-a96d-232c23482af8" providerId="ADAL" clId="{26AF56AF-3020-4A0A-A9BE-CBB688083616}" dt="2024-01-19T08:03:04.743" v="1369" actId="21"/>
          <ac:picMkLst>
            <pc:docMk/>
            <pc:sldMk cId="1440797903" sldId="566"/>
            <ac:picMk id="2" creationId="{9C3F6363-CF8B-5BE7-41C1-F8B2C7CA7A3B}"/>
          </ac:picMkLst>
        </pc:picChg>
        <pc:picChg chg="add mod modCrop">
          <ac:chgData name="Stewart Gale" userId="3647ddd2-6040-41ae-a96d-232c23482af8" providerId="ADAL" clId="{26AF56AF-3020-4A0A-A9BE-CBB688083616}" dt="2024-01-22T04:42:00.891" v="1391" actId="1076"/>
          <ac:picMkLst>
            <pc:docMk/>
            <pc:sldMk cId="1440797903" sldId="566"/>
            <ac:picMk id="3" creationId="{515D2CBC-D875-3B27-19A7-9B9069085784}"/>
          </ac:picMkLst>
        </pc:picChg>
        <pc:picChg chg="add mod modCrop">
          <ac:chgData name="Stewart Gale" userId="3647ddd2-6040-41ae-a96d-232c23482af8" providerId="ADAL" clId="{26AF56AF-3020-4A0A-A9BE-CBB688083616}" dt="2024-01-19T08:04:16.553" v="1382" actId="1076"/>
          <ac:picMkLst>
            <pc:docMk/>
            <pc:sldMk cId="1440797903" sldId="566"/>
            <ac:picMk id="4" creationId="{2F2A4301-A3C6-0B1E-11F5-0D1FC11A7BB1}"/>
          </ac:picMkLst>
        </pc:picChg>
        <pc:picChg chg="add mod modCrop">
          <ac:chgData name="Stewart Gale" userId="3647ddd2-6040-41ae-a96d-232c23482af8" providerId="ADAL" clId="{26AF56AF-3020-4A0A-A9BE-CBB688083616}" dt="2024-01-19T08:04:39.955" v="1389" actId="1076"/>
          <ac:picMkLst>
            <pc:docMk/>
            <pc:sldMk cId="1440797903" sldId="566"/>
            <ac:picMk id="5" creationId="{9C3F6363-CF8B-5BE7-41C1-F8B2C7CA7A3B}"/>
          </ac:picMkLst>
        </pc:picChg>
        <pc:picChg chg="add mod modCrop">
          <ac:chgData name="Stewart Gale" userId="3647ddd2-6040-41ae-a96d-232c23482af8" providerId="ADAL" clId="{26AF56AF-3020-4A0A-A9BE-CBB688083616}" dt="2024-01-19T08:04:31.982" v="1386" actId="1076"/>
          <ac:picMkLst>
            <pc:docMk/>
            <pc:sldMk cId="1440797903" sldId="566"/>
            <ac:picMk id="23" creationId="{604103D2-2545-58D6-DFAD-B5B8D024B00E}"/>
          </ac:picMkLst>
        </pc:picChg>
        <pc:cxnChg chg="mod">
          <ac:chgData name="Stewart Gale" userId="3647ddd2-6040-41ae-a96d-232c23482af8" providerId="ADAL" clId="{26AF56AF-3020-4A0A-A9BE-CBB688083616}" dt="2024-01-22T04:47:07.722" v="1475" actId="1076"/>
          <ac:cxnSpMkLst>
            <pc:docMk/>
            <pc:sldMk cId="1440797903" sldId="566"/>
            <ac:cxnSpMk id="20" creationId="{8E16154B-74B6-C699-6720-0F9559497C4E}"/>
          </ac:cxnSpMkLst>
        </pc:cxnChg>
        <pc:cxnChg chg="mod">
          <ac:chgData name="Stewart Gale" userId="3647ddd2-6040-41ae-a96d-232c23482af8" providerId="ADAL" clId="{26AF56AF-3020-4A0A-A9BE-CBB688083616}" dt="2024-01-22T04:46:50.208" v="1470" actId="1076"/>
          <ac:cxnSpMkLst>
            <pc:docMk/>
            <pc:sldMk cId="1440797903" sldId="566"/>
            <ac:cxnSpMk id="26" creationId="{77EF041C-6D3B-8B79-D9EE-48BB66A3E131}"/>
          </ac:cxnSpMkLst>
        </pc:cxnChg>
      </pc:sldChg>
      <pc:sldMasterChg chg="modSp modSldLayout">
        <pc:chgData name="Stewart Gale" userId="3647ddd2-6040-41ae-a96d-232c23482af8" providerId="ADAL" clId="{26AF56AF-3020-4A0A-A9BE-CBB688083616}" dt="2023-07-26T21:53:46.864" v="0"/>
        <pc:sldMasterMkLst>
          <pc:docMk/>
          <pc:sldMasterMk cId="2841281255" sldId="2147483660"/>
        </pc:sldMasterMkLst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asterMk cId="2841281255" sldId="2147483660"/>
            <ac:spMk id="2" creationId="{CA2F529B-B036-005F-9E8F-6653E080D931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asterMk cId="2841281255" sldId="2147483660"/>
            <ac:spMk id="3" creationId="{843EB643-5BCA-2FB8-7E82-127E99DF2751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asterMk cId="2841281255" sldId="2147483660"/>
            <ac:spMk id="4" creationId="{A07826B1-8743-B588-5E16-E1CDD95E6EF0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asterMk cId="2841281255" sldId="2147483660"/>
            <ac:spMk id="5" creationId="{BD623278-93E5-88BD-67BE-5A75478B1B9D}"/>
          </ac:spMkLst>
        </pc:spChg>
        <pc:spChg chg="mod">
          <ac:chgData name="Stewart Gale" userId="3647ddd2-6040-41ae-a96d-232c23482af8" providerId="ADAL" clId="{26AF56AF-3020-4A0A-A9BE-CBB688083616}" dt="2023-07-26T21:53:46.864" v="0"/>
          <ac:spMkLst>
            <pc:docMk/>
            <pc:sldMasterMk cId="2841281255" sldId="2147483660"/>
            <ac:spMk id="6" creationId="{5170D2AA-2AF9-6A1F-ADDE-E274F93F0EF6}"/>
          </ac:spMkLst>
        </pc:sp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1377373458" sldId="2147483661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377373458" sldId="2147483661"/>
              <ac:spMk id="2" creationId="{93696490-7003-E3E7-4585-3A57D4C2E6E4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377373458" sldId="2147483661"/>
              <ac:spMk id="3" creationId="{E0958D30-4C89-48B0-A5DC-B5A5044900C3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2285045252" sldId="2147483663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2285045252" sldId="2147483663"/>
              <ac:spMk id="2" creationId="{6B0D3A92-5B56-09FB-09C9-67FED490CFBA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2285045252" sldId="2147483663"/>
              <ac:spMk id="3" creationId="{6FB30D5A-B3D2-7FE8-DEB3-2928B6269336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3089247911" sldId="2147483664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3089247911" sldId="2147483664"/>
              <ac:spMk id="3" creationId="{80830CA8-5F1F-E7A1-0006-B552C27BD4DB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3089247911" sldId="2147483664"/>
              <ac:spMk id="4" creationId="{2FB3ACDE-FF11-AC25-3B2D-1CC2345F3045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1602502787" sldId="2147483665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602502787" sldId="2147483665"/>
              <ac:spMk id="2" creationId="{F69C9FC6-9EAE-8813-D2DA-200C9F436043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602502787" sldId="2147483665"/>
              <ac:spMk id="3" creationId="{404A0088-6CFC-E918-C37F-9E93C002EAAD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602502787" sldId="2147483665"/>
              <ac:spMk id="4" creationId="{37791450-C79C-2836-CF11-AD7C37E20070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602502787" sldId="2147483665"/>
              <ac:spMk id="5" creationId="{793A4600-EBA9-46DF-5D3E-504BA3FBEC8B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1602502787" sldId="2147483665"/>
              <ac:spMk id="6" creationId="{69A950F7-CBC3-7210-E659-96FF0AB69514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2781696349" sldId="2147483668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2781696349" sldId="2147483668"/>
              <ac:spMk id="2" creationId="{31ABF08D-77A8-ACAB-9FD1-F24A7B8DDA13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2781696349" sldId="2147483668"/>
              <ac:spMk id="3" creationId="{DC5FC1C1-6ABD-8EDC-F342-F3044A188AD1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2781696349" sldId="2147483668"/>
              <ac:spMk id="4" creationId="{ABBA48F0-7229-96B9-F134-74612FCA641C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3773236168" sldId="2147483669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3773236168" sldId="2147483669"/>
              <ac:spMk id="2" creationId="{BC1F6169-1192-4A9E-555E-98688FF4F69B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3773236168" sldId="2147483669"/>
              <ac:spMk id="3" creationId="{BB7CE514-AA2F-5EE1-8571-C8BD932033B9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3773236168" sldId="2147483669"/>
              <ac:spMk id="4" creationId="{C39860B7-90E1-2E8A-E81D-A990D57D2E83}"/>
            </ac:spMkLst>
          </pc:spChg>
        </pc:sldLayoutChg>
        <pc:sldLayoutChg chg="modSp">
          <pc:chgData name="Stewart Gale" userId="3647ddd2-6040-41ae-a96d-232c23482af8" providerId="ADAL" clId="{26AF56AF-3020-4A0A-A9BE-CBB688083616}" dt="2023-07-26T21:53:46.864" v="0"/>
          <pc:sldLayoutMkLst>
            <pc:docMk/>
            <pc:sldMasterMk cId="2841281255" sldId="2147483660"/>
            <pc:sldLayoutMk cId="882576628" sldId="2147483671"/>
          </pc:sldLayoutMkLst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882576628" sldId="2147483671"/>
              <ac:spMk id="2" creationId="{41346850-B585-8B3C-104A-6E0E0E1FFDF0}"/>
            </ac:spMkLst>
          </pc:spChg>
          <pc:spChg chg="mod">
            <ac:chgData name="Stewart Gale" userId="3647ddd2-6040-41ae-a96d-232c23482af8" providerId="ADAL" clId="{26AF56AF-3020-4A0A-A9BE-CBB688083616}" dt="2023-07-26T21:53:46.864" v="0"/>
            <ac:spMkLst>
              <pc:docMk/>
              <pc:sldMasterMk cId="2841281255" sldId="2147483660"/>
              <pc:sldLayoutMk cId="882576628" sldId="2147483671"/>
              <ac:spMk id="3" creationId="{50B4C802-B445-8630-86C7-6D7AD66DB66F}"/>
            </ac:spMkLst>
          </pc:spChg>
        </pc:sldLayoutChg>
      </pc:sldMasterChg>
    </pc:docChg>
  </pc:docChgLst>
  <pc:docChgLst>
    <pc:chgData name="Stewart Gale" userId="3647ddd2-6040-41ae-a96d-232c23482af8" providerId="ADAL" clId="{BFD8D06F-E4A5-4CE2-88A9-A0B52B8C2932}"/>
    <pc:docChg chg="undo custSel modSld">
      <pc:chgData name="Stewart Gale" userId="3647ddd2-6040-41ae-a96d-232c23482af8" providerId="ADAL" clId="{BFD8D06F-E4A5-4CE2-88A9-A0B52B8C2932}" dt="2023-01-18T04:45:58.623" v="112"/>
      <pc:docMkLst>
        <pc:docMk/>
      </pc:docMkLst>
      <pc:sldChg chg="addSp modSp mod modAnim">
        <pc:chgData name="Stewart Gale" userId="3647ddd2-6040-41ae-a96d-232c23482af8" providerId="ADAL" clId="{BFD8D06F-E4A5-4CE2-88A9-A0B52B8C2932}" dt="2023-01-18T04:45:58.623" v="112"/>
        <pc:sldMkLst>
          <pc:docMk/>
          <pc:sldMk cId="3075397368" sldId="549"/>
        </pc:sldMkLst>
        <pc:spChg chg="mod">
          <ac:chgData name="Stewart Gale" userId="3647ddd2-6040-41ae-a96d-232c23482af8" providerId="ADAL" clId="{BFD8D06F-E4A5-4CE2-88A9-A0B52B8C2932}" dt="2023-01-18T04:44:41.008" v="95" actId="1038"/>
          <ac:spMkLst>
            <pc:docMk/>
            <pc:sldMk cId="3075397368" sldId="549"/>
            <ac:spMk id="5" creationId="{00000000-0000-0000-0000-000000000000}"/>
          </ac:spMkLst>
        </pc:spChg>
        <pc:spChg chg="add mod">
          <ac:chgData name="Stewart Gale" userId="3647ddd2-6040-41ae-a96d-232c23482af8" providerId="ADAL" clId="{BFD8D06F-E4A5-4CE2-88A9-A0B52B8C2932}" dt="2023-01-18T04:45:30.804" v="111" actId="1076"/>
          <ac:spMkLst>
            <pc:docMk/>
            <pc:sldMk cId="3075397368" sldId="549"/>
            <ac:spMk id="8" creationId="{6D9BECA9-797D-AD13-5CC4-A66C22147F47}"/>
          </ac:spMkLst>
        </pc:spChg>
        <pc:spChg chg="mod">
          <ac:chgData name="Stewart Gale" userId="3647ddd2-6040-41ae-a96d-232c23482af8" providerId="ADAL" clId="{BFD8D06F-E4A5-4CE2-88A9-A0B52B8C2932}" dt="2023-01-18T04:44:48.132" v="97" actId="403"/>
          <ac:spMkLst>
            <pc:docMk/>
            <pc:sldMk cId="3075397368" sldId="549"/>
            <ac:spMk id="10" creationId="{00000000-0000-0000-0000-000000000000}"/>
          </ac:spMkLst>
        </pc:spChg>
        <pc:spChg chg="mod">
          <ac:chgData name="Stewart Gale" userId="3647ddd2-6040-41ae-a96d-232c23482af8" providerId="ADAL" clId="{BFD8D06F-E4A5-4CE2-88A9-A0B52B8C2932}" dt="2023-01-18T04:42:02.406" v="48" actId="1076"/>
          <ac:spMkLst>
            <pc:docMk/>
            <pc:sldMk cId="3075397368" sldId="549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BFD8D06F-E4A5-4CE2-88A9-A0B52B8C2932}" dt="2022-01-12T10:08:33.120" v="0" actId="6549"/>
        <pc:sldMkLst>
          <pc:docMk/>
          <pc:sldMk cId="474288146" sldId="556"/>
        </pc:sldMkLst>
        <pc:spChg chg="mod">
          <ac:chgData name="Stewart Gale" userId="3647ddd2-6040-41ae-a96d-232c23482af8" providerId="ADAL" clId="{BFD8D06F-E4A5-4CE2-88A9-A0B52B8C2932}" dt="2022-01-12T10:08:33.120" v="0" actId="6549"/>
          <ac:spMkLst>
            <pc:docMk/>
            <pc:sldMk cId="474288146" sldId="556"/>
            <ac:spMk id="5" creationId="{00000000-0000-0000-0000-000000000000}"/>
          </ac:spMkLst>
        </pc:spChg>
      </pc:sldChg>
      <pc:sldChg chg="modSp mod modAnim">
        <pc:chgData name="Stewart Gale" userId="3647ddd2-6040-41ae-a96d-232c23482af8" providerId="ADAL" clId="{BFD8D06F-E4A5-4CE2-88A9-A0B52B8C2932}" dt="2023-01-18T04:08:52.284" v="30" actId="1076"/>
        <pc:sldMkLst>
          <pc:docMk/>
          <pc:sldMk cId="1499090521" sldId="559"/>
        </pc:sldMkLst>
        <pc:spChg chg="mod">
          <ac:chgData name="Stewart Gale" userId="3647ddd2-6040-41ae-a96d-232c23482af8" providerId="ADAL" clId="{BFD8D06F-E4A5-4CE2-88A9-A0B52B8C2932}" dt="2023-01-18T04:08:52.284" v="30" actId="1076"/>
          <ac:spMkLst>
            <pc:docMk/>
            <pc:sldMk cId="1499090521" sldId="559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8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53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0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4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57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44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00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93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77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0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6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0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9496" y="0"/>
            <a:ext cx="9217024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By substitution</a:t>
            </a:r>
          </a:p>
          <a:p>
            <a:pPr algn="ctr"/>
            <a:endParaRPr lang="en-GB" sz="2400" dirty="0"/>
          </a:p>
          <a:p>
            <a:pPr algn="ctr"/>
            <a:r>
              <a:rPr lang="en-GB" sz="9600" dirty="0"/>
              <a:t>Chapter 11</a:t>
            </a:r>
          </a:p>
          <a:p>
            <a:pPr algn="ctr"/>
            <a:r>
              <a:rPr lang="en-GB" sz="9600" dirty="0"/>
              <a:t>(Part 4 of 12)</a:t>
            </a:r>
          </a:p>
        </p:txBody>
      </p:sp>
    </p:spTree>
    <p:extLst>
      <p:ext uri="{BB962C8B-B14F-4D97-AF65-F5344CB8AC3E}">
        <p14:creationId xmlns:p14="http://schemas.microsoft.com/office/powerpoint/2010/main" val="47428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5480" y="188640"/>
                <a:ext cx="9068614" cy="10657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Calculate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func>
                          <m:func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ad>
                          <m:radPr>
                            <m:degHide m:val="on"/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unc>
                              <m:func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rad>
                      </m:e>
                    </m:nary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88640"/>
                <a:ext cx="9068614" cy="1065741"/>
              </a:xfrm>
              <a:prstGeom prst="rect">
                <a:avLst/>
              </a:prstGeom>
              <a:blipFill>
                <a:blip r:embed="rId2"/>
                <a:stretch>
                  <a:fillRect b="-74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9609" y="1558753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09" y="1558753"/>
                <a:ext cx="2622570" cy="461665"/>
              </a:xfrm>
              <a:prstGeom prst="rect">
                <a:avLst/>
              </a:prstGeom>
              <a:blipFill>
                <a:blip r:embed="rId3"/>
                <a:stretch>
                  <a:fillRect l="-3472" t="-9091" b="-2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936081" y="1498998"/>
            <a:ext cx="2546858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00256" y="1500069"/>
            <a:ext cx="241195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5: </a:t>
            </a:r>
            <a:r>
              <a:rPr lang="en-GB" sz="2400" dirty="0"/>
              <a:t>Integrate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94096" y="4221236"/>
            <a:ext cx="3282240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6: </a:t>
            </a:r>
            <a:r>
              <a:rPr lang="en-GB" sz="2400" dirty="0"/>
              <a:t>Substitute limits.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490483" y="3936207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83" y="3936207"/>
                <a:ext cx="2816179" cy="461665"/>
              </a:xfrm>
              <a:prstGeom prst="rect">
                <a:avLst/>
              </a:prstGeom>
              <a:blipFill>
                <a:blip r:embed="rId4"/>
                <a:stretch>
                  <a:fillRect l="-3017" t="-9091" b="-2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626301" y="1495680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894978" y="1495680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BF4682-CDD9-2FA0-CF3F-B261C33816CB}"/>
                  </a:ext>
                </a:extLst>
              </p:cNvPr>
              <p:cNvSpPr txBox="1"/>
              <p:nvPr/>
            </p:nvSpPr>
            <p:spPr>
              <a:xfrm>
                <a:off x="552085" y="2229722"/>
                <a:ext cx="2375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b="0" i="1">
                        <a:latin typeface="Cambria Math" panose="02040503050406030204" pitchFamily="18" charset="0"/>
                      </a:rPr>
                      <m:t>=1+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b="0" i="1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BF4682-CDD9-2FA0-CF3F-B261C3381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85" y="2229722"/>
                <a:ext cx="237568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E6A66F-9D5B-35C1-C552-893E77DCF90E}"/>
                  </a:ext>
                </a:extLst>
              </p:cNvPr>
              <p:cNvSpPr txBox="1"/>
              <p:nvPr/>
            </p:nvSpPr>
            <p:spPr>
              <a:xfrm>
                <a:off x="637503" y="2915496"/>
                <a:ext cx="23274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E6A66F-9D5B-35C1-C552-893E77DCF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03" y="2915496"/>
                <a:ext cx="232747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7CB308-769D-09C0-C676-1C6135DD1058}"/>
                  </a:ext>
                </a:extLst>
              </p:cNvPr>
              <p:cNvSpPr txBox="1"/>
              <p:nvPr/>
            </p:nvSpPr>
            <p:spPr>
              <a:xfrm>
                <a:off x="671318" y="4558705"/>
                <a:ext cx="1909064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7CB308-769D-09C0-C676-1C6135DD1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18" y="4558705"/>
                <a:ext cx="1909064" cy="9103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8596A2-F122-6F6A-39B0-406FB5F6EA95}"/>
                  </a:ext>
                </a:extLst>
              </p:cNvPr>
              <p:cNvSpPr txBox="1"/>
              <p:nvPr/>
            </p:nvSpPr>
            <p:spPr>
              <a:xfrm>
                <a:off x="540770" y="5784132"/>
                <a:ext cx="254349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8596A2-F122-6F6A-39B0-406FB5F6E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70" y="5784132"/>
                <a:ext cx="254349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04A0E1-8A94-6C6C-92F7-EF5FF95C36F8}"/>
                  </a:ext>
                </a:extLst>
              </p:cNvPr>
              <p:cNvSpPr txBox="1"/>
              <p:nvPr/>
            </p:nvSpPr>
            <p:spPr>
              <a:xfrm>
                <a:off x="4016034" y="3348881"/>
                <a:ext cx="2058536" cy="1103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04A0E1-8A94-6C6C-92F7-EF5FF95C3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034" y="3348881"/>
                <a:ext cx="2058536" cy="11031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A836A6-9C8A-C14C-DA0E-20EB8462C30E}"/>
                  </a:ext>
                </a:extLst>
              </p:cNvPr>
              <p:cNvSpPr txBox="1"/>
              <p:nvPr/>
            </p:nvSpPr>
            <p:spPr>
              <a:xfrm>
                <a:off x="3899958" y="2215343"/>
                <a:ext cx="3664347" cy="976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rad>
                        </m:e>
                      </m:nary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A836A6-9C8A-C14C-DA0E-20EB8462C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958" y="2215343"/>
                <a:ext cx="3664347" cy="9760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2BB5D993-A2C6-68CD-62AC-647BDC9F4489}"/>
              </a:ext>
            </a:extLst>
          </p:cNvPr>
          <p:cNvSpPr txBox="1"/>
          <p:nvPr/>
        </p:nvSpPr>
        <p:spPr>
          <a:xfrm>
            <a:off x="3885940" y="4693847"/>
            <a:ext cx="300966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Change limits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F2B1482-DEB0-D57E-D4B7-566F1B627CDB}"/>
                  </a:ext>
                </a:extLst>
              </p:cNvPr>
              <p:cNvSpPr txBox="1"/>
              <p:nvPr/>
            </p:nvSpPr>
            <p:spPr>
              <a:xfrm>
                <a:off x="3899958" y="5352342"/>
                <a:ext cx="3457268" cy="6638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F2B1482-DEB0-D57E-D4B7-566F1B627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958" y="5352342"/>
                <a:ext cx="3457268" cy="663836"/>
              </a:xfrm>
              <a:prstGeom prst="rect">
                <a:avLst/>
              </a:prstGeom>
              <a:blipFill>
                <a:blip r:embed="rId11"/>
                <a:stretch>
                  <a:fillRect l="-3704" b="-12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2761C2-CF1B-364C-6FE0-00330F92D3A0}"/>
                  </a:ext>
                </a:extLst>
              </p:cNvPr>
              <p:cNvSpPr txBox="1"/>
              <p:nvPr/>
            </p:nvSpPr>
            <p:spPr>
              <a:xfrm>
                <a:off x="3916449" y="6125167"/>
                <a:ext cx="346166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=0,    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2761C2-CF1B-364C-6FE0-00330F92D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449" y="6125167"/>
                <a:ext cx="3461662" cy="523220"/>
              </a:xfrm>
              <a:prstGeom prst="rect">
                <a:avLst/>
              </a:prstGeom>
              <a:blipFill>
                <a:blip r:embed="rId12"/>
                <a:stretch>
                  <a:fillRect l="-3521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5A8826-75AB-0698-D809-51F6C7742861}"/>
                  </a:ext>
                </a:extLst>
              </p:cNvPr>
              <p:cNvSpPr txBox="1"/>
              <p:nvPr/>
            </p:nvSpPr>
            <p:spPr>
              <a:xfrm>
                <a:off x="8891876" y="2279562"/>
                <a:ext cx="2286680" cy="13495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GB" sz="3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5A8826-75AB-0698-D809-51F6C7742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876" y="2279562"/>
                <a:ext cx="2286680" cy="13495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1DD5A0E-CF5C-7083-953D-53A33776051C}"/>
                  </a:ext>
                </a:extLst>
              </p:cNvPr>
              <p:cNvSpPr txBox="1"/>
              <p:nvPr/>
            </p:nvSpPr>
            <p:spPr>
              <a:xfrm>
                <a:off x="8637748" y="5126341"/>
                <a:ext cx="3014772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1DD5A0E-CF5C-7083-953D-53A337760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748" y="5126341"/>
                <a:ext cx="3014772" cy="10175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7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9" grpId="0" animBg="1"/>
      <p:bldP spid="3" grpId="0"/>
      <p:bldP spid="5" grpId="0"/>
      <p:bldP spid="8" grpId="0"/>
      <p:bldP spid="13" grpId="0"/>
      <p:bldP spid="15" grpId="0"/>
      <p:bldP spid="19" grpId="0"/>
      <p:bldP spid="22" grpId="0" animBg="1"/>
      <p:bldP spid="24" grpId="0"/>
      <p:bldP spid="27" grpId="0"/>
      <p:bldP spid="31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5576" y="3609607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76" y="3609607"/>
                <a:ext cx="2622570" cy="461665"/>
              </a:xfrm>
              <a:prstGeom prst="rect">
                <a:avLst/>
              </a:prstGeom>
              <a:blipFill>
                <a:blip r:embed="rId2"/>
                <a:stretch>
                  <a:fillRect l="-3233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166918" y="5190047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18" y="5190047"/>
                <a:ext cx="2816179" cy="461665"/>
              </a:xfrm>
              <a:prstGeom prst="rect">
                <a:avLst/>
              </a:prstGeom>
              <a:blipFill>
                <a:blip r:embed="rId3"/>
                <a:stretch>
                  <a:fillRect l="-3017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096195" y="3840439"/>
            <a:ext cx="26864" cy="280407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8039461" y="3654412"/>
            <a:ext cx="0" cy="29684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BB8A66-C3CE-0EF6-DEFA-39A54A2DDF38}"/>
                  </a:ext>
                </a:extLst>
              </p:cNvPr>
              <p:cNvSpPr txBox="1"/>
              <p:nvPr/>
            </p:nvSpPr>
            <p:spPr>
              <a:xfrm>
                <a:off x="313467" y="4266405"/>
                <a:ext cx="22376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BB8A66-C3CE-0EF6-DEFA-39A54A2DD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67" y="4266405"/>
                <a:ext cx="22376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8C2FF3-8A4A-202D-EF26-08DE59099178}"/>
                  </a:ext>
                </a:extLst>
              </p:cNvPr>
              <p:cNvSpPr txBox="1"/>
              <p:nvPr/>
            </p:nvSpPr>
            <p:spPr>
              <a:xfrm>
                <a:off x="301880" y="5911854"/>
                <a:ext cx="24499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8C2FF3-8A4A-202D-EF26-08DE59099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80" y="5911854"/>
                <a:ext cx="244996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1A1DAE-9FCB-3CD3-CDA5-DEABA7E5EF03}"/>
                  </a:ext>
                </a:extLst>
              </p:cNvPr>
              <p:cNvSpPr txBox="1"/>
              <p:nvPr/>
            </p:nvSpPr>
            <p:spPr>
              <a:xfrm>
                <a:off x="8263735" y="4329537"/>
                <a:ext cx="3345453" cy="565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+mj-lt"/>
                  </a:rPr>
                  <a:t>When</a:t>
                </a:r>
                <a:r>
                  <a:rPr lang="en-GB" sz="28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280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800" b="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1A1DAE-9FCB-3CD3-CDA5-DEABA7E5E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735" y="4329537"/>
                <a:ext cx="3345453" cy="565155"/>
              </a:xfrm>
              <a:prstGeom prst="rect">
                <a:avLst/>
              </a:prstGeom>
              <a:blipFill>
                <a:blip r:embed="rId6"/>
                <a:stretch>
                  <a:fillRect l="-3832" t="-5376" b="-30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A60F506-2BD8-20B9-B3FE-EEAE3DFF8332}"/>
              </a:ext>
            </a:extLst>
          </p:cNvPr>
          <p:cNvSpPr txBox="1"/>
          <p:nvPr/>
        </p:nvSpPr>
        <p:spPr>
          <a:xfrm>
            <a:off x="8320426" y="3736920"/>
            <a:ext cx="2943926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Change limits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04103D2-2545-58D6-DFAD-B5B8D024B0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147" t="35496" r="6124"/>
          <a:stretch/>
        </p:blipFill>
        <p:spPr>
          <a:xfrm>
            <a:off x="283551" y="2151034"/>
            <a:ext cx="2457303" cy="10683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25B064-6D57-935B-E790-394C7791A933}"/>
                  </a:ext>
                </a:extLst>
              </p:cNvPr>
              <p:cNvSpPr txBox="1"/>
              <p:nvPr/>
            </p:nvSpPr>
            <p:spPr>
              <a:xfrm>
                <a:off x="8184232" y="5639597"/>
                <a:ext cx="3800065" cy="10683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  <m:func>
                            <m:funcPr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25B064-6D57-935B-E790-394C7791A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5639597"/>
                <a:ext cx="3800065" cy="10683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128630-7B70-0613-8C58-A4011A4216C9}"/>
                  </a:ext>
                </a:extLst>
              </p:cNvPr>
              <p:cNvSpPr txBox="1"/>
              <p:nvPr/>
            </p:nvSpPr>
            <p:spPr>
              <a:xfrm>
                <a:off x="8263735" y="5007626"/>
                <a:ext cx="34759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When</a:t>
                </a:r>
                <a: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=0, 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128630-7B70-0613-8C58-A4011A421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735" y="5007626"/>
                <a:ext cx="3475983" cy="523220"/>
              </a:xfrm>
              <a:prstGeom prst="rect">
                <a:avLst/>
              </a:prstGeom>
              <a:blipFill>
                <a:blip r:embed="rId9"/>
                <a:stretch>
                  <a:fillRect l="-3684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15D2CBC-D875-3B27-19A7-9B906908578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3098"/>
          <a:stretch/>
        </p:blipFill>
        <p:spPr>
          <a:xfrm>
            <a:off x="7778" y="4984"/>
            <a:ext cx="10893247" cy="1539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2A4301-A3C6-0B1E-11F5-0D1FC11A7BB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72057"/>
          <a:stretch/>
        </p:blipFill>
        <p:spPr>
          <a:xfrm>
            <a:off x="181238" y="1725560"/>
            <a:ext cx="6968332" cy="461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3F6363-CF8B-5BE7-41C1-F8B2C7CA7A3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931" r="18724" b="25836"/>
          <a:stretch/>
        </p:blipFill>
        <p:spPr>
          <a:xfrm>
            <a:off x="8112224" y="1208972"/>
            <a:ext cx="3323116" cy="22200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9F7D60-4B05-049F-64B7-4FAEA92EAC99}"/>
              </a:ext>
            </a:extLst>
          </p:cNvPr>
          <p:cNvSpPr txBox="1"/>
          <p:nvPr/>
        </p:nvSpPr>
        <p:spPr>
          <a:xfrm>
            <a:off x="3512869" y="3614679"/>
            <a:ext cx="254058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F4FEB9-DE15-A631-94BF-31CB1076DD6F}"/>
                  </a:ext>
                </a:extLst>
              </p:cNvPr>
              <p:cNvSpPr txBox="1"/>
              <p:nvPr/>
            </p:nvSpPr>
            <p:spPr>
              <a:xfrm>
                <a:off x="3279408" y="4174036"/>
                <a:ext cx="4535780" cy="1135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 −2+2</m:t>
                                  </m:r>
                                </m:e>
                              </m:d>
                            </m:e>
                          </m:func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𝑑𝑢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F4FEB9-DE15-A631-94BF-31CB1076D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408" y="4174036"/>
                <a:ext cx="4535780" cy="11356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D5E0C5-396E-C8B5-AA2D-9661BDF8D5C0}"/>
                  </a:ext>
                </a:extLst>
              </p:cNvPr>
              <p:cNvSpPr txBox="1"/>
              <p:nvPr/>
            </p:nvSpPr>
            <p:spPr>
              <a:xfrm>
                <a:off x="3158710" y="5493991"/>
                <a:ext cx="4247435" cy="1138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−2)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D5E0C5-396E-C8B5-AA2D-9661BDF8D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710" y="5493991"/>
                <a:ext cx="4247435" cy="11383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7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/>
      <p:bldP spid="12" grpId="0"/>
      <p:bldP spid="14" grpId="0"/>
      <p:bldP spid="15" grpId="0" animBg="1"/>
      <p:bldP spid="27" grpId="0"/>
      <p:bldP spid="31" grpId="0"/>
      <p:bldP spid="2" grpId="0" animBg="1"/>
      <p:bldP spid="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270808"/>
            <a:ext cx="1144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do this integration by using </a:t>
            </a:r>
          </a:p>
          <a:p>
            <a:pPr algn="ctr"/>
            <a:r>
              <a:rPr lang="en-GB" sz="6000" dirty="0"/>
              <a:t>the reverse chain rule?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79576" y="2348880"/>
                <a:ext cx="7056784" cy="2609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8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8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rad>
                        </m:e>
                      </m:nary>
                      <m:r>
                        <a:rPr lang="en-GB" sz="8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348880"/>
                <a:ext cx="7056784" cy="26099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015880" y="4725144"/>
            <a:ext cx="19442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44111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639616" y="402282"/>
            <a:ext cx="6840760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Integration by Substitution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376" y="1628800"/>
            <a:ext cx="110892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For complicated expressions, </a:t>
            </a:r>
          </a:p>
          <a:p>
            <a:pPr algn="ctr"/>
            <a:r>
              <a:rPr lang="en-GB" sz="6600" dirty="0"/>
              <a:t>you can do substitution </a:t>
            </a:r>
          </a:p>
          <a:p>
            <a:pPr algn="ctr"/>
            <a:r>
              <a:rPr lang="en-GB" sz="6600" dirty="0"/>
              <a:t>to turn it into an equivalent </a:t>
            </a:r>
          </a:p>
          <a:p>
            <a:pPr algn="ctr"/>
            <a:r>
              <a:rPr lang="en-GB" sz="6600" dirty="0"/>
              <a:t>integration that is simpler. </a:t>
            </a:r>
          </a:p>
        </p:txBody>
      </p:sp>
    </p:spTree>
    <p:extLst>
      <p:ext uri="{BB962C8B-B14F-4D97-AF65-F5344CB8AC3E}">
        <p14:creationId xmlns:p14="http://schemas.microsoft.com/office/powerpoint/2010/main" val="269499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44F214-F29C-82C3-23E1-0687347BA2B8}"/>
                  </a:ext>
                </a:extLst>
              </p:cNvPr>
              <p:cNvSpPr txBox="1"/>
              <p:nvPr/>
            </p:nvSpPr>
            <p:spPr>
              <a:xfrm>
                <a:off x="479376" y="1978310"/>
                <a:ext cx="11017224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aim is to completely remove any reference to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, and replace it with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pPr algn="ctr"/>
                <a:r>
                  <a:rPr lang="en-GB" sz="4000" dirty="0"/>
                  <a:t>You have to work out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so that we can replace them.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44F214-F29C-82C3-23E1-0687347BA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978310"/>
                <a:ext cx="11017224" cy="2554545"/>
              </a:xfrm>
              <a:prstGeom prst="rect">
                <a:avLst/>
              </a:prstGeom>
              <a:blipFill>
                <a:blip r:embed="rId2"/>
                <a:stretch>
                  <a:fillRect l="-1439" t="-4296" r="-2435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431A011-00B5-5CED-84F7-2646B06248DD}"/>
                  </a:ext>
                </a:extLst>
              </p:cNvPr>
              <p:cNvSpPr/>
              <p:nvPr/>
            </p:nvSpPr>
            <p:spPr>
              <a:xfrm>
                <a:off x="3647728" y="332656"/>
                <a:ext cx="4536504" cy="1602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rad>
                        </m:e>
                      </m:nary>
                      <m:r>
                        <a:rPr lang="en-GB" sz="4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431A011-00B5-5CED-84F7-2646B06248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32656"/>
                <a:ext cx="4536504" cy="1602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67C4D10-2769-9574-7D70-D6C5CBAF607E}"/>
                  </a:ext>
                </a:extLst>
              </p:cNvPr>
              <p:cNvSpPr/>
              <p:nvPr/>
            </p:nvSpPr>
            <p:spPr>
              <a:xfrm>
                <a:off x="3628913" y="4864312"/>
                <a:ext cx="4850239" cy="1661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67C4D10-2769-9574-7D70-D6C5CBAF60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913" y="4864312"/>
                <a:ext cx="4850239" cy="16610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9400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303138"/>
                <a:ext cx="11593288" cy="8582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Use the substitution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4000" dirty="0"/>
                  <a:t> to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GB" sz="40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4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rad>
                      </m:e>
                    </m:nary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endParaRPr lang="en-GB" sz="4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3138"/>
                <a:ext cx="11593288" cy="858248"/>
              </a:xfrm>
              <a:prstGeom prst="rect">
                <a:avLst/>
              </a:prstGeom>
              <a:blipFill>
                <a:blip r:embed="rId2"/>
                <a:stretch>
                  <a:fillRect b="-103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  <a:blipFill>
                <a:blip r:embed="rId3"/>
                <a:stretch>
                  <a:fillRect l="-3241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35960" y="1416610"/>
            <a:ext cx="3744416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 these into original expression.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9756" y="4183802"/>
                <a:ext cx="1278534" cy="91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56" y="4183802"/>
                <a:ext cx="1278534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7466" y="2727928"/>
                <a:ext cx="18889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2727928"/>
                <a:ext cx="188893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68307" y="5229200"/>
                <a:ext cx="4464055" cy="1015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GB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307" y="5229200"/>
                <a:ext cx="4464055" cy="10158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8000135" y="1417681"/>
            <a:ext cx="3600400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Integrate simplified expression.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36139" y="4038950"/>
                <a:ext cx="3528392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5: </a:t>
                </a:r>
                <a:r>
                  <a:rPr lang="en-GB" sz="2400" dirty="0"/>
                  <a:t>Write answer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139" y="4038950"/>
                <a:ext cx="3528392" cy="830997"/>
              </a:xfrm>
              <a:prstGeom prst="rect">
                <a:avLst/>
              </a:prstGeom>
              <a:blipFill>
                <a:blip r:embed="rId7"/>
                <a:stretch>
                  <a:fillRect l="-2410" t="-5072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1344" y="2041846"/>
                <a:ext cx="170258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041846"/>
                <a:ext cx="170258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607968" y="2502831"/>
                <a:ext cx="3397575" cy="1099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rad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968" y="2502831"/>
                <a:ext cx="3397575" cy="10994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10336" y="5395910"/>
                <a:ext cx="15679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36" y="5395910"/>
                <a:ext cx="156799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431704" y="3852300"/>
                <a:ext cx="3672408" cy="11031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−1)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852300"/>
                <a:ext cx="3672408" cy="11031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012076" y="2548160"/>
                <a:ext cx="3397575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076" y="2548160"/>
                <a:ext cx="3397575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191344" y="3522827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3522827"/>
                <a:ext cx="2816179" cy="461665"/>
              </a:xfrm>
              <a:prstGeom prst="rect">
                <a:avLst/>
              </a:prstGeom>
              <a:blipFill>
                <a:blip r:embed="rId13"/>
                <a:stretch>
                  <a:fillRect l="-3017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9F645A9-E25C-BD43-FEA3-94C76D4A7C1A}"/>
                  </a:ext>
                </a:extLst>
              </p:cNvPr>
              <p:cNvSpPr/>
              <p:nvPr/>
            </p:nvSpPr>
            <p:spPr>
              <a:xfrm>
                <a:off x="3535960" y="5229200"/>
                <a:ext cx="3441789" cy="1147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9F645A9-E25C-BD43-FEA3-94C76D4A7C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960" y="5229200"/>
                <a:ext cx="3441789" cy="114781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244474" y="1484784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494857" y="1413292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09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4" grpId="0"/>
      <p:bldP spid="15" grpId="0"/>
      <p:bldP spid="17" grpId="0" animBg="1"/>
      <p:bldP spid="18" grpId="0" animBg="1"/>
      <p:bldP spid="5" grpId="0"/>
      <p:bldP spid="6" grpId="0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303138"/>
                <a:ext cx="11593288" cy="8645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GB" sz="4000" dirty="0"/>
                  <a:t> to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ad>
                          <m:radPr>
                            <m:degHide m:val="on"/>
                            <m:ctrlPr>
                              <a:rPr lang="en-GB" sz="4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4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0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rad>
                      </m:e>
                    </m:nary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3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3138"/>
                <a:ext cx="11593288" cy="864532"/>
              </a:xfrm>
              <a:prstGeom prst="rect">
                <a:avLst/>
              </a:prstGeom>
              <a:blipFill>
                <a:blip r:embed="rId2"/>
                <a:stretch>
                  <a:fillRect b="-10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  <a:blipFill>
                <a:blip r:embed="rId3"/>
                <a:stretch>
                  <a:fillRect l="-3241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35960" y="1416610"/>
            <a:ext cx="3744416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 these into original expression.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0135" y="1417681"/>
            <a:ext cx="3600400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Integrate simplified expression.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36139" y="4038950"/>
                <a:ext cx="3528392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5: </a:t>
                </a:r>
                <a:r>
                  <a:rPr lang="en-GB" sz="2400" dirty="0"/>
                  <a:t>Write answer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139" y="4038950"/>
                <a:ext cx="3528392" cy="830997"/>
              </a:xfrm>
              <a:prstGeom prst="rect">
                <a:avLst/>
              </a:prstGeom>
              <a:blipFill>
                <a:blip r:embed="rId4"/>
                <a:stretch>
                  <a:fillRect l="-2410" t="-5072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194359" y="3693433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9" y="3693433"/>
                <a:ext cx="2816179" cy="461665"/>
              </a:xfrm>
              <a:prstGeom prst="rect">
                <a:avLst/>
              </a:prstGeom>
              <a:blipFill>
                <a:blip r:embed="rId5"/>
                <a:stretch>
                  <a:fillRect l="-3233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244474" y="1484784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494857" y="1413292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36294E-1CB9-14C6-3D23-79B5472EB5AA}"/>
                  </a:ext>
                </a:extLst>
              </p:cNvPr>
              <p:cNvSpPr txBox="1"/>
              <p:nvPr/>
            </p:nvSpPr>
            <p:spPr>
              <a:xfrm>
                <a:off x="277727" y="5464923"/>
                <a:ext cx="1641000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36294E-1CB9-14C6-3D23-79B5472EB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27" y="5464923"/>
                <a:ext cx="1641000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913017-7A9F-BA0A-A76F-635BE66B4B5E}"/>
                  </a:ext>
                </a:extLst>
              </p:cNvPr>
              <p:cNvSpPr txBox="1"/>
              <p:nvPr/>
            </p:nvSpPr>
            <p:spPr>
              <a:xfrm>
                <a:off x="322580" y="2647922"/>
                <a:ext cx="1597799" cy="79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E913017-7A9F-BA0A-A76F-635BE66B4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80" y="2647922"/>
                <a:ext cx="1597799" cy="7913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526970-953D-65FD-5CF6-F194BD982B80}"/>
                  </a:ext>
                </a:extLst>
              </p:cNvPr>
              <p:cNvSpPr txBox="1"/>
              <p:nvPr/>
            </p:nvSpPr>
            <p:spPr>
              <a:xfrm>
                <a:off x="237708" y="4409302"/>
                <a:ext cx="1242958" cy="793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526970-953D-65FD-5CF6-F194BD982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8" y="4409302"/>
                <a:ext cx="1242958" cy="7936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4EACA13-9809-1112-3E2E-24BF825167A6}"/>
                  </a:ext>
                </a:extLst>
              </p:cNvPr>
              <p:cNvSpPr txBox="1"/>
              <p:nvPr/>
            </p:nvSpPr>
            <p:spPr>
              <a:xfrm>
                <a:off x="268366" y="2069772"/>
                <a:ext cx="17514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=2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4EACA13-9809-1112-3E2E-24BF8251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66" y="2069772"/>
                <a:ext cx="175140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48E8A1-D163-B721-F868-EE14FA2B13C3}"/>
                  </a:ext>
                </a:extLst>
              </p:cNvPr>
              <p:cNvSpPr txBox="1"/>
              <p:nvPr/>
            </p:nvSpPr>
            <p:spPr>
              <a:xfrm>
                <a:off x="3401213" y="5464923"/>
                <a:ext cx="3168352" cy="11706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48E8A1-D163-B721-F868-EE14FA2B1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213" y="5464923"/>
                <a:ext cx="3168352" cy="11706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71D273-DAAD-815D-1DF7-67D494DB930C}"/>
                  </a:ext>
                </a:extLst>
              </p:cNvPr>
              <p:cNvSpPr txBox="1"/>
              <p:nvPr/>
            </p:nvSpPr>
            <p:spPr>
              <a:xfrm>
                <a:off x="3642900" y="2595202"/>
                <a:ext cx="3637475" cy="1138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rad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71D273-DAAD-815D-1DF7-67D494DB9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900" y="2595202"/>
                <a:ext cx="3637475" cy="11381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B2130E-C31C-4581-A008-8914479DF373}"/>
                  </a:ext>
                </a:extLst>
              </p:cNvPr>
              <p:cNvSpPr txBox="1"/>
              <p:nvPr/>
            </p:nvSpPr>
            <p:spPr>
              <a:xfrm>
                <a:off x="3527865" y="4080994"/>
                <a:ext cx="3744416" cy="11281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rad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B2130E-C31C-4581-A008-8914479DF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65" y="4080994"/>
                <a:ext cx="3744416" cy="112819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B862B19-06BF-AE51-E6D0-3709A609C0C7}"/>
                  </a:ext>
                </a:extLst>
              </p:cNvPr>
              <p:cNvSpPr txBox="1"/>
              <p:nvPr/>
            </p:nvSpPr>
            <p:spPr>
              <a:xfrm>
                <a:off x="7913689" y="2595202"/>
                <a:ext cx="386690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B862B19-06BF-AE51-E6D0-3709A609C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689" y="2595202"/>
                <a:ext cx="3866904" cy="10175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CED15F-9BB7-F6E2-6987-84B130E2D528}"/>
                  </a:ext>
                </a:extLst>
              </p:cNvPr>
              <p:cNvSpPr txBox="1"/>
              <p:nvPr/>
            </p:nvSpPr>
            <p:spPr>
              <a:xfrm>
                <a:off x="7533368" y="5234830"/>
                <a:ext cx="4533933" cy="1082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GB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2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CED15F-9BB7-F6E2-6987-84B130E2D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368" y="5234830"/>
                <a:ext cx="4533933" cy="108241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79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9" grpId="0" animBg="1"/>
      <p:bldP spid="2" grpId="0"/>
      <p:bldP spid="3" grpId="0"/>
      <p:bldP spid="16" grpId="0"/>
      <p:bldP spid="22" grpId="0"/>
      <p:bldP spid="25" grpId="0"/>
      <p:bldP spid="28" grpId="0"/>
      <p:bldP spid="30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303138"/>
                <a:ext cx="11593288" cy="62581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000" dirty="0"/>
                  <a:t>Use the substitution </a:t>
                </a:r>
                <a14:m>
                  <m:oMath xmlns:m="http://schemas.openxmlformats.org/officeDocument/2006/math">
                    <m:r>
                      <a:rPr lang="en-GB" sz="3000" b="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3000" b="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0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30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3000" b="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000" dirty="0"/>
                  <a:t> to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3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3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func>
                          <m:funcPr>
                            <m:ctrlPr>
                              <a:rPr lang="en-GB" sz="3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sSup>
                          <m:sSupPr>
                            <m:ctrlPr>
                              <a:rPr lang="en-GB" sz="3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3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3000" b="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func>
                                  <m:funcPr>
                                    <m:ctrlPr>
                                      <a:rPr lang="en-GB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30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30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e>
                            </m:d>
                          </m:e>
                          <m:sup>
                            <m:r>
                              <a:rPr lang="en-GB" sz="3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r>
                      <a:rPr lang="en-GB" sz="3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3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3138"/>
                <a:ext cx="11593288" cy="625812"/>
              </a:xfrm>
              <a:prstGeom prst="rect">
                <a:avLst/>
              </a:prstGeom>
              <a:blipFill>
                <a:blip r:embed="rId2"/>
                <a:stretch>
                  <a:fillRect b="-79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  <a:blipFill>
                <a:blip r:embed="rId3"/>
                <a:stretch>
                  <a:fillRect l="-3241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420467" y="1416610"/>
            <a:ext cx="245072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0135" y="1417681"/>
            <a:ext cx="2416345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36139" y="4038950"/>
                <a:ext cx="3528075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5: </a:t>
                </a:r>
                <a:r>
                  <a:rPr lang="en-GB" sz="2400" dirty="0"/>
                  <a:t>Write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139" y="4038950"/>
                <a:ext cx="3528075" cy="461665"/>
              </a:xfrm>
              <a:prstGeom prst="rect">
                <a:avLst/>
              </a:prstGeom>
              <a:blipFill>
                <a:blip r:embed="rId4"/>
                <a:stretch>
                  <a:fillRect l="-2410" t="-9091" b="-2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239943" y="3656375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43" y="3656375"/>
                <a:ext cx="2816179" cy="461665"/>
              </a:xfrm>
              <a:prstGeom prst="rect">
                <a:avLst/>
              </a:prstGeom>
              <a:blipFill>
                <a:blip r:embed="rId5"/>
                <a:stretch>
                  <a:fillRect l="-3017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244474" y="1484784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705554" y="1414998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E4DF2CC-FC78-519E-D7D6-A62C08726A35}"/>
                  </a:ext>
                </a:extLst>
              </p:cNvPr>
              <p:cNvSpPr/>
              <p:nvPr/>
            </p:nvSpPr>
            <p:spPr>
              <a:xfrm>
                <a:off x="260046" y="2047552"/>
                <a:ext cx="22906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E4DF2CC-FC78-519E-D7D6-A62C08726A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6" y="2047552"/>
                <a:ext cx="229069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A73A9EC-0237-186C-FD9A-CF400B418E13}"/>
                  </a:ext>
                </a:extLst>
              </p:cNvPr>
              <p:cNvSpPr/>
              <p:nvPr/>
            </p:nvSpPr>
            <p:spPr>
              <a:xfrm>
                <a:off x="236498" y="2743367"/>
                <a:ext cx="22906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A73A9EC-0237-186C-FD9A-CF400B418E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98" y="2743367"/>
                <a:ext cx="229069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0AC3BB-AAB3-AFAA-CA24-4672D993FCA6}"/>
                  </a:ext>
                </a:extLst>
              </p:cNvPr>
              <p:cNvSpPr txBox="1"/>
              <p:nvPr/>
            </p:nvSpPr>
            <p:spPr>
              <a:xfrm>
                <a:off x="245373" y="4316650"/>
                <a:ext cx="1842928" cy="91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0AC3BB-AAB3-AFAA-CA24-4672D993F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73" y="4316650"/>
                <a:ext cx="1842928" cy="9103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2785A7D-2B6C-5EBF-5938-E2D294E7B9EE}"/>
                  </a:ext>
                </a:extLst>
              </p:cNvPr>
              <p:cNvSpPr/>
              <p:nvPr/>
            </p:nvSpPr>
            <p:spPr>
              <a:xfrm>
                <a:off x="230019" y="5531353"/>
                <a:ext cx="2546756" cy="901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2785A7D-2B6C-5EBF-5938-E2D294E7B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19" y="5531353"/>
                <a:ext cx="2546756" cy="9017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F5885DA-402B-B5A0-1B07-68BED2AD7A5E}"/>
                  </a:ext>
                </a:extLst>
              </p:cNvPr>
              <p:cNvSpPr/>
              <p:nvPr/>
            </p:nvSpPr>
            <p:spPr>
              <a:xfrm>
                <a:off x="3287688" y="2566555"/>
                <a:ext cx="4303935" cy="9340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2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2600" b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fName>
                            <m: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sSup>
                            <m:sSupPr>
                              <m:ctrlPr>
                                <a:rPr lang="en-GB" sz="2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2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f>
                        <m:fPr>
                          <m:ctrlPr>
                            <a:rPr lang="en-GB" sz="2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GB" sz="2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F5885DA-402B-B5A0-1B07-68BED2AD7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566555"/>
                <a:ext cx="4303935" cy="9340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64091D1-F26F-34FC-820E-12E0CFE5F482}"/>
                  </a:ext>
                </a:extLst>
              </p:cNvPr>
              <p:cNvSpPr/>
              <p:nvPr/>
            </p:nvSpPr>
            <p:spPr>
              <a:xfrm>
                <a:off x="3344073" y="3903797"/>
                <a:ext cx="2961656" cy="973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64091D1-F26F-34FC-820E-12E0CFE5F4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073" y="3903797"/>
                <a:ext cx="2961656" cy="97347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3047AB-5CC5-5F52-2FF4-31AF2346EFED}"/>
                  </a:ext>
                </a:extLst>
              </p:cNvPr>
              <p:cNvSpPr/>
              <p:nvPr/>
            </p:nvSpPr>
            <p:spPr>
              <a:xfrm>
                <a:off x="3355018" y="5227027"/>
                <a:ext cx="2679516" cy="9734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nary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3047AB-5CC5-5F52-2FF4-31AF2346EF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018" y="5227027"/>
                <a:ext cx="2679516" cy="9734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F16F76-EAD3-BDDC-F3F6-B858BBC9E80C}"/>
                  </a:ext>
                </a:extLst>
              </p:cNvPr>
              <p:cNvSpPr txBox="1"/>
              <p:nvPr/>
            </p:nvSpPr>
            <p:spPr>
              <a:xfrm>
                <a:off x="7705554" y="5043258"/>
                <a:ext cx="4381579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2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F16F76-EAD3-BDDC-F3F6-B858BBC9E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554" y="5043258"/>
                <a:ext cx="4381579" cy="6705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A699C39-2E72-2B4D-4F63-0B58D268284D}"/>
                  </a:ext>
                </a:extLst>
              </p:cNvPr>
              <p:cNvSpPr/>
              <p:nvPr/>
            </p:nvSpPr>
            <p:spPr>
              <a:xfrm>
                <a:off x="8052023" y="2304304"/>
                <a:ext cx="3456384" cy="8781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3600" dirty="0"/>
                  <a:t> +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A699C39-2E72-2B4D-4F63-0B58D26828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023" y="2304304"/>
                <a:ext cx="3456384" cy="878126"/>
              </a:xfrm>
              <a:prstGeom prst="rect">
                <a:avLst/>
              </a:prstGeom>
              <a:blipFill>
                <a:blip r:embed="rId1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9" grpId="0" animBg="1"/>
      <p:bldP spid="2" grpId="0"/>
      <p:bldP spid="3" grpId="0"/>
      <p:bldP spid="4" grpId="0"/>
      <p:bldP spid="5" grpId="0"/>
      <p:bldP spid="6" grpId="0"/>
      <p:bldP spid="8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303138"/>
                <a:ext cx="11593288" cy="7872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Use the substitution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GB" sz="3600" dirty="0"/>
                  <a:t> to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ad>
                          <m:radPr>
                            <m:degHide m:val="on"/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rad>
                      </m:e>
                    </m:nary>
                    <m:r>
                      <a:rPr lang="en-GB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3138"/>
                <a:ext cx="11593288" cy="787267"/>
              </a:xfrm>
              <a:prstGeom prst="rect">
                <a:avLst/>
              </a:prstGeom>
              <a:blipFill>
                <a:blip r:embed="rId2"/>
                <a:stretch>
                  <a:fillRect b="-91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1413292"/>
                <a:ext cx="2622570" cy="461665"/>
              </a:xfrm>
              <a:prstGeom prst="rect">
                <a:avLst/>
              </a:prstGeom>
              <a:blipFill>
                <a:blip r:embed="rId3"/>
                <a:stretch>
                  <a:fillRect l="-3241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357132" y="1475641"/>
            <a:ext cx="252284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95019" y="1494952"/>
            <a:ext cx="232676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795019" y="4072666"/>
                <a:ext cx="3604477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5: </a:t>
                </a:r>
                <a:r>
                  <a:rPr lang="en-GB" sz="2400" dirty="0"/>
                  <a:t>Write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019" y="4072666"/>
                <a:ext cx="3604477" cy="461665"/>
              </a:xfrm>
              <a:prstGeom prst="rect">
                <a:avLst/>
              </a:prstGeom>
              <a:blipFill>
                <a:blip r:embed="rId4"/>
                <a:stretch>
                  <a:fillRect l="-2530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174357" y="3836070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57" y="3836070"/>
                <a:ext cx="2816179" cy="461665"/>
              </a:xfrm>
              <a:prstGeom prst="rect">
                <a:avLst/>
              </a:prstGeom>
              <a:blipFill>
                <a:blip r:embed="rId5"/>
                <a:stretch>
                  <a:fillRect l="-3233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154525" y="1459812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316029" y="1472323"/>
            <a:ext cx="4394" cy="51083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B2CFE6-D4B9-1FF0-D8E3-78C79C10FCDC}"/>
                  </a:ext>
                </a:extLst>
              </p:cNvPr>
              <p:cNvSpPr txBox="1"/>
              <p:nvPr/>
            </p:nvSpPr>
            <p:spPr>
              <a:xfrm>
                <a:off x="217743" y="5830475"/>
                <a:ext cx="18270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B2CFE6-D4B9-1FF0-D8E3-78C79C10F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43" y="5830475"/>
                <a:ext cx="182700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73C9FB-081F-CD54-D392-6FE44F6948F0}"/>
                  </a:ext>
                </a:extLst>
              </p:cNvPr>
              <p:cNvSpPr txBox="1"/>
              <p:nvPr/>
            </p:nvSpPr>
            <p:spPr>
              <a:xfrm>
                <a:off x="207466" y="4534331"/>
                <a:ext cx="1347637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73C9FB-081F-CD54-D392-6FE44F694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4534331"/>
                <a:ext cx="1347637" cy="9103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302E35-FBFD-FF1C-DBF7-28DDCFFDDC97}"/>
                  </a:ext>
                </a:extLst>
              </p:cNvPr>
              <p:cNvSpPr txBox="1"/>
              <p:nvPr/>
            </p:nvSpPr>
            <p:spPr>
              <a:xfrm>
                <a:off x="275808" y="2652608"/>
                <a:ext cx="200553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302E35-FBFD-FF1C-DBF7-28DDCFFDD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08" y="2652608"/>
                <a:ext cx="2005538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73A853-06DF-4993-F01B-F70329A728F8}"/>
                  </a:ext>
                </a:extLst>
              </p:cNvPr>
              <p:cNvSpPr txBox="1"/>
              <p:nvPr/>
            </p:nvSpPr>
            <p:spPr>
              <a:xfrm>
                <a:off x="207466" y="1998641"/>
                <a:ext cx="2407788" cy="5827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ra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73A853-06DF-4993-F01B-F70329A72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6" y="1998641"/>
                <a:ext cx="2407788" cy="5827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3DF84DF-C6DF-CCF3-E19B-D91399ECBC75}"/>
                  </a:ext>
                </a:extLst>
              </p:cNvPr>
              <p:cNvSpPr txBox="1"/>
              <p:nvPr/>
            </p:nvSpPr>
            <p:spPr>
              <a:xfrm>
                <a:off x="3357132" y="2581365"/>
                <a:ext cx="3623616" cy="1191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𝑢𝑑𝑢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3DF84DF-C6DF-CCF3-E19B-D91399ECB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32" y="2581365"/>
                <a:ext cx="3623616" cy="11911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AA850C-0BA4-A172-BF8E-481A780DBC1F}"/>
                  </a:ext>
                </a:extLst>
              </p:cNvPr>
              <p:cNvSpPr txBox="1"/>
              <p:nvPr/>
            </p:nvSpPr>
            <p:spPr>
              <a:xfrm>
                <a:off x="3279038" y="4208111"/>
                <a:ext cx="3551608" cy="1138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AA850C-0BA4-A172-BF8E-481A780DB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038" y="4208111"/>
                <a:ext cx="3551608" cy="11381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D69F13-5763-03A8-36C4-BC0099F30BA6}"/>
                  </a:ext>
                </a:extLst>
              </p:cNvPr>
              <p:cNvSpPr txBox="1"/>
              <p:nvPr/>
            </p:nvSpPr>
            <p:spPr>
              <a:xfrm>
                <a:off x="7957929" y="2305287"/>
                <a:ext cx="3519604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D69F13-5763-03A8-36C4-BC0099F30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7929" y="2305287"/>
                <a:ext cx="3519604" cy="10275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DC2B26-55B8-429C-0159-FA03CC0AC043}"/>
                  </a:ext>
                </a:extLst>
              </p:cNvPr>
              <p:cNvSpPr txBox="1"/>
              <p:nvPr/>
            </p:nvSpPr>
            <p:spPr>
              <a:xfrm>
                <a:off x="7447925" y="4990823"/>
                <a:ext cx="4764410" cy="1158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DC2B26-55B8-429C-0159-FA03CC0AC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925" y="4990823"/>
                <a:ext cx="4764410" cy="115839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9" grpId="0" animBg="1"/>
      <p:bldP spid="2" grpId="0"/>
      <p:bldP spid="4" grpId="0"/>
      <p:bldP spid="6" grpId="0"/>
      <p:bldP spid="12" grpId="0"/>
      <p:bldP spid="1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4206" y="2060848"/>
                <a:ext cx="2622570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1: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06" y="2060848"/>
                <a:ext cx="2622570" cy="461665"/>
              </a:xfrm>
              <a:prstGeom prst="rect">
                <a:avLst/>
              </a:prstGeom>
              <a:blipFill>
                <a:blip r:embed="rId2"/>
                <a:stretch>
                  <a:fillRect l="-3472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75720" y="2064166"/>
            <a:ext cx="2622566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3: </a:t>
            </a:r>
            <a:r>
              <a:rPr lang="en-GB" sz="2400" dirty="0"/>
              <a:t>Substitute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0216" y="2095995"/>
            <a:ext cx="2496132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4: </a:t>
            </a:r>
            <a:r>
              <a:rPr lang="en-GB" sz="2400" dirty="0"/>
              <a:t>Integrate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68207" y="4266209"/>
                <a:ext cx="3600398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5: </a:t>
                </a:r>
                <a:r>
                  <a:rPr lang="en-GB" sz="2400" dirty="0"/>
                  <a:t>Write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7" y="4266209"/>
                <a:ext cx="3600398" cy="461665"/>
              </a:xfrm>
              <a:prstGeom prst="rect">
                <a:avLst/>
              </a:prstGeom>
              <a:blipFill>
                <a:blip r:embed="rId3"/>
                <a:stretch>
                  <a:fillRect l="-2361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/>
              <p:nvPr/>
            </p:nvSpPr>
            <p:spPr>
              <a:xfrm>
                <a:off x="239543" y="3522765"/>
                <a:ext cx="2816179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STEP 2: W</a:t>
                </a:r>
                <a:r>
                  <a:rPr lang="en-GB" sz="2400" dirty="0"/>
                  <a:t>ork out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499890-0D43-98D4-EC06-A2D612D43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43" y="3522765"/>
                <a:ext cx="2816179" cy="461665"/>
              </a:xfrm>
              <a:prstGeom prst="rect">
                <a:avLst/>
              </a:prstGeom>
              <a:blipFill>
                <a:blip r:embed="rId4"/>
                <a:stretch>
                  <a:fillRect l="-3017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16154B-74B6-C699-6720-0F9559497C4E}"/>
              </a:ext>
            </a:extLst>
          </p:cNvPr>
          <p:cNvCxnSpPr>
            <a:cxnSpLocks/>
          </p:cNvCxnSpPr>
          <p:nvPr/>
        </p:nvCxnSpPr>
        <p:spPr>
          <a:xfrm>
            <a:off x="3287688" y="2136174"/>
            <a:ext cx="0" cy="41722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EF041C-6D3B-8B79-D9EE-48BB66A3E131}"/>
              </a:ext>
            </a:extLst>
          </p:cNvPr>
          <p:cNvCxnSpPr>
            <a:cxnSpLocks/>
          </p:cNvCxnSpPr>
          <p:nvPr/>
        </p:nvCxnSpPr>
        <p:spPr>
          <a:xfrm>
            <a:off x="7680176" y="2092372"/>
            <a:ext cx="0" cy="419850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7947503-FF7B-30C9-0839-C138CC8A8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3552" y="126237"/>
            <a:ext cx="7315200" cy="17811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D5F59E-472F-8063-E275-60C4871D4616}"/>
                  </a:ext>
                </a:extLst>
              </p:cNvPr>
              <p:cNvSpPr txBox="1"/>
              <p:nvPr/>
            </p:nvSpPr>
            <p:spPr>
              <a:xfrm>
                <a:off x="3427182" y="3836563"/>
                <a:ext cx="4252994" cy="892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</m:e>
                      </m:nary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D5F59E-472F-8063-E275-60C4871D4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182" y="3836563"/>
                <a:ext cx="4252994" cy="8921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38C997-AE57-CC86-18FE-F6E271F7A36E}"/>
                  </a:ext>
                </a:extLst>
              </p:cNvPr>
              <p:cNvSpPr txBox="1"/>
              <p:nvPr/>
            </p:nvSpPr>
            <p:spPr>
              <a:xfrm>
                <a:off x="210573" y="4191627"/>
                <a:ext cx="2103266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38C997-AE57-CC86-18FE-F6E271F7A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73" y="4191627"/>
                <a:ext cx="2103266" cy="9103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578D18-253D-6467-3412-57A7263700F4}"/>
                  </a:ext>
                </a:extLst>
              </p:cNvPr>
              <p:cNvSpPr txBox="1"/>
              <p:nvPr/>
            </p:nvSpPr>
            <p:spPr>
              <a:xfrm>
                <a:off x="101070" y="5345532"/>
                <a:ext cx="2745706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578D18-253D-6467-3412-57A726370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70" y="5345532"/>
                <a:ext cx="2745706" cy="9017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68D120-DEFE-FF05-181B-612A928EF863}"/>
                  </a:ext>
                </a:extLst>
              </p:cNvPr>
              <p:cNvSpPr txBox="1"/>
              <p:nvPr/>
            </p:nvSpPr>
            <p:spPr>
              <a:xfrm>
                <a:off x="113182" y="2621066"/>
                <a:ext cx="247148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68D120-DEFE-FF05-181B-612A928EF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82" y="2621066"/>
                <a:ext cx="247148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453F41-880F-F841-B97E-E028ADFDFD6D}"/>
                  </a:ext>
                </a:extLst>
              </p:cNvPr>
              <p:cNvSpPr txBox="1"/>
              <p:nvPr/>
            </p:nvSpPr>
            <p:spPr>
              <a:xfrm>
                <a:off x="3956630" y="2764702"/>
                <a:ext cx="3216575" cy="8678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func>
                                <m:funcPr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453F41-880F-F841-B97E-E028ADFDF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630" y="2764702"/>
                <a:ext cx="3216575" cy="8678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B365F8-50A0-E751-DBDD-2ABC2E546D00}"/>
                  </a:ext>
                </a:extLst>
              </p:cNvPr>
              <p:cNvSpPr txBox="1"/>
              <p:nvPr/>
            </p:nvSpPr>
            <p:spPr>
              <a:xfrm>
                <a:off x="3549794" y="5901607"/>
                <a:ext cx="2087417" cy="9010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−4+</m:t>
                          </m:r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</m:e>
                      </m:nary>
                      <m:r>
                        <a:rPr lang="en-GB" sz="2400" i="1"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B365F8-50A0-E751-DBDD-2ABC2E546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794" y="5901607"/>
                <a:ext cx="2087417" cy="9010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A2254BA-2743-B11A-7A55-1E935CEBCABB}"/>
                  </a:ext>
                </a:extLst>
              </p:cNvPr>
              <p:cNvSpPr txBox="1"/>
              <p:nvPr/>
            </p:nvSpPr>
            <p:spPr>
              <a:xfrm>
                <a:off x="3575720" y="4988120"/>
                <a:ext cx="2330035" cy="878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A2254BA-2743-B11A-7A55-1E935CEBC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988120"/>
                <a:ext cx="2330035" cy="8788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2839040-BE68-BDCB-71EB-9FE04D8DCD19}"/>
                  </a:ext>
                </a:extLst>
              </p:cNvPr>
              <p:cNvSpPr txBox="1"/>
              <p:nvPr/>
            </p:nvSpPr>
            <p:spPr>
              <a:xfrm>
                <a:off x="7917440" y="3021261"/>
                <a:ext cx="39084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+4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2839040-BE68-BDCB-71EB-9FE04D8DC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440" y="3021261"/>
                <a:ext cx="3908479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455CD5-97D0-E635-B4A3-D6B1C08023DD}"/>
                  </a:ext>
                </a:extLst>
              </p:cNvPr>
              <p:cNvSpPr txBox="1"/>
              <p:nvPr/>
            </p:nvSpPr>
            <p:spPr>
              <a:xfrm>
                <a:off x="7703196" y="5336235"/>
                <a:ext cx="4387734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 panose="02040503050406030204" pitchFamily="18" charset="0"/>
                        </a:rPr>
                        <m:t>=−4(</m:t>
                      </m:r>
                      <m:func>
                        <m:funcPr>
                          <m:ctrlPr>
                            <a:rPr lang="en-GB" sz="21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1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1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1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</m:func>
                      <m:r>
                        <a:rPr lang="en-GB" sz="21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21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1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21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1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1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21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21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1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1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455CD5-97D0-E635-B4A3-D6B1C0802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196" y="5336235"/>
                <a:ext cx="4387734" cy="415498"/>
              </a:xfrm>
              <a:prstGeom prst="rect">
                <a:avLst/>
              </a:prstGeom>
              <a:blipFill>
                <a:blip r:embed="rId14"/>
                <a:stretch>
                  <a:fillRect b="-15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5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9" grpId="0" animBg="1"/>
      <p:bldP spid="13" grpId="0"/>
      <p:bldP spid="14" grpId="0"/>
      <p:bldP spid="15" grpId="0"/>
      <p:bldP spid="16" grpId="0"/>
      <p:bldP spid="23" grpId="0"/>
      <p:bldP spid="25" grpId="0"/>
      <p:bldP spid="28" grpId="0"/>
      <p:bldP spid="30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57838</TotalTime>
  <Words>606</Words>
  <Application>Microsoft Office PowerPoint</Application>
  <PresentationFormat>Widescreen</PresentationFormat>
  <Paragraphs>120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1303</cp:revision>
  <dcterms:created xsi:type="dcterms:W3CDTF">2013-02-28T07:36:55Z</dcterms:created>
  <dcterms:modified xsi:type="dcterms:W3CDTF">2024-04-24T05:05:34Z</dcterms:modified>
</cp:coreProperties>
</file>