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56" r:id="rId5"/>
    <p:sldId id="257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210606-7774-44FC-8654-1FF5718C1BA9}" v="5" dt="2022-03-10T10:36:11.9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6" y="3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7210606-7774-44FC-8654-1FF5718C1BA9}"/>
    <pc:docChg chg="undo custSel addSld modSld sldOrd">
      <pc:chgData name="Stewart Gale" userId="3647ddd2-6040-41ae-a96d-232c23482af8" providerId="ADAL" clId="{57210606-7774-44FC-8654-1FF5718C1BA9}" dt="2022-03-10T10:36:53.188" v="35" actId="14100"/>
      <pc:docMkLst>
        <pc:docMk/>
      </pc:docMkLst>
      <pc:sldChg chg="modSp mod">
        <pc:chgData name="Stewart Gale" userId="3647ddd2-6040-41ae-a96d-232c23482af8" providerId="ADAL" clId="{57210606-7774-44FC-8654-1FF5718C1BA9}" dt="2022-03-10T10:35:07.786" v="11" actId="1076"/>
        <pc:sldMkLst>
          <pc:docMk/>
          <pc:sldMk cId="2354842540" sldId="256"/>
        </pc:sldMkLst>
        <pc:picChg chg="mod modCrop">
          <ac:chgData name="Stewart Gale" userId="3647ddd2-6040-41ae-a96d-232c23482af8" providerId="ADAL" clId="{57210606-7774-44FC-8654-1FF5718C1BA9}" dt="2022-03-10T10:35:07.786" v="11" actId="1076"/>
          <ac:picMkLst>
            <pc:docMk/>
            <pc:sldMk cId="2354842540" sldId="256"/>
            <ac:picMk id="4" creationId="{00000000-0000-0000-0000-000000000000}"/>
          </ac:picMkLst>
        </pc:picChg>
      </pc:sldChg>
      <pc:sldChg chg="delSp modSp mod">
        <pc:chgData name="Stewart Gale" userId="3647ddd2-6040-41ae-a96d-232c23482af8" providerId="ADAL" clId="{57210606-7774-44FC-8654-1FF5718C1BA9}" dt="2022-03-10T10:35:42.482" v="17" actId="1076"/>
        <pc:sldMkLst>
          <pc:docMk/>
          <pc:sldMk cId="1490446973" sldId="257"/>
        </pc:sldMkLst>
        <pc:spChg chg="del">
          <ac:chgData name="Stewart Gale" userId="3647ddd2-6040-41ae-a96d-232c23482af8" providerId="ADAL" clId="{57210606-7774-44FC-8654-1FF5718C1BA9}" dt="2022-03-10T10:35:35.907" v="15" actId="478"/>
          <ac:spMkLst>
            <pc:docMk/>
            <pc:sldMk cId="1490446973" sldId="257"/>
            <ac:spMk id="5" creationId="{00000000-0000-0000-0000-000000000000}"/>
          </ac:spMkLst>
        </pc:spChg>
        <pc:grpChg chg="mod">
          <ac:chgData name="Stewart Gale" userId="3647ddd2-6040-41ae-a96d-232c23482af8" providerId="ADAL" clId="{57210606-7774-44FC-8654-1FF5718C1BA9}" dt="2022-03-10T10:35:42.482" v="17" actId="1076"/>
          <ac:grpSpMkLst>
            <pc:docMk/>
            <pc:sldMk cId="1490446973" sldId="257"/>
            <ac:grpSpMk id="3" creationId="{00000000-0000-0000-0000-000000000000}"/>
          </ac:grpSpMkLst>
        </pc:grpChg>
        <pc:picChg chg="mod modCrop">
          <ac:chgData name="Stewart Gale" userId="3647ddd2-6040-41ae-a96d-232c23482af8" providerId="ADAL" clId="{57210606-7774-44FC-8654-1FF5718C1BA9}" dt="2022-03-10T10:35:28.276" v="13" actId="732"/>
          <ac:picMkLst>
            <pc:docMk/>
            <pc:sldMk cId="1490446973" sldId="257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57210606-7774-44FC-8654-1FF5718C1BA9}" dt="2022-03-10T10:36:53.188" v="35" actId="14100"/>
        <pc:sldMkLst>
          <pc:docMk/>
          <pc:sldMk cId="972536371" sldId="258"/>
        </pc:sldMkLst>
        <pc:picChg chg="mod">
          <ac:chgData name="Stewart Gale" userId="3647ddd2-6040-41ae-a96d-232c23482af8" providerId="ADAL" clId="{57210606-7774-44FC-8654-1FF5718C1BA9}" dt="2022-03-10T10:36:53.188" v="35" actId="14100"/>
          <ac:picMkLst>
            <pc:docMk/>
            <pc:sldMk cId="972536371" sldId="258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57210606-7774-44FC-8654-1FF5718C1BA9}" dt="2022-03-10T10:36:40.378" v="33" actId="1076"/>
        <pc:sldMkLst>
          <pc:docMk/>
          <pc:sldMk cId="2038685452" sldId="260"/>
        </pc:sldMkLst>
        <pc:spChg chg="mod">
          <ac:chgData name="Stewart Gale" userId="3647ddd2-6040-41ae-a96d-232c23482af8" providerId="ADAL" clId="{57210606-7774-44FC-8654-1FF5718C1BA9}" dt="2022-03-10T10:36:40.378" v="33" actId="1076"/>
          <ac:spMkLst>
            <pc:docMk/>
            <pc:sldMk cId="2038685452" sldId="260"/>
            <ac:spMk id="5" creationId="{00000000-0000-0000-0000-000000000000}"/>
          </ac:spMkLst>
        </pc:spChg>
        <pc:spChg chg="mod">
          <ac:chgData name="Stewart Gale" userId="3647ddd2-6040-41ae-a96d-232c23482af8" providerId="ADAL" clId="{57210606-7774-44FC-8654-1FF5718C1BA9}" dt="2022-03-10T10:36:40.378" v="33" actId="1076"/>
          <ac:spMkLst>
            <pc:docMk/>
            <pc:sldMk cId="2038685452" sldId="260"/>
            <ac:spMk id="6" creationId="{00000000-0000-0000-0000-000000000000}"/>
          </ac:spMkLst>
        </pc:spChg>
        <pc:spChg chg="mod">
          <ac:chgData name="Stewart Gale" userId="3647ddd2-6040-41ae-a96d-232c23482af8" providerId="ADAL" clId="{57210606-7774-44FC-8654-1FF5718C1BA9}" dt="2022-03-10T10:36:40.378" v="33" actId="1076"/>
          <ac:spMkLst>
            <pc:docMk/>
            <pc:sldMk cId="2038685452" sldId="260"/>
            <ac:spMk id="7" creationId="{00000000-0000-0000-0000-000000000000}"/>
          </ac:spMkLst>
        </pc:spChg>
        <pc:spChg chg="mod">
          <ac:chgData name="Stewart Gale" userId="3647ddd2-6040-41ae-a96d-232c23482af8" providerId="ADAL" clId="{57210606-7774-44FC-8654-1FF5718C1BA9}" dt="2022-03-10T10:36:40.378" v="33" actId="1076"/>
          <ac:spMkLst>
            <pc:docMk/>
            <pc:sldMk cId="2038685452" sldId="260"/>
            <ac:spMk id="8" creationId="{00000000-0000-0000-0000-000000000000}"/>
          </ac:spMkLst>
        </pc:spChg>
        <pc:spChg chg="mod">
          <ac:chgData name="Stewart Gale" userId="3647ddd2-6040-41ae-a96d-232c23482af8" providerId="ADAL" clId="{57210606-7774-44FC-8654-1FF5718C1BA9}" dt="2022-03-10T10:36:40.378" v="33" actId="1076"/>
          <ac:spMkLst>
            <pc:docMk/>
            <pc:sldMk cId="2038685452" sldId="260"/>
            <ac:spMk id="9" creationId="{00000000-0000-0000-0000-000000000000}"/>
          </ac:spMkLst>
        </pc:spChg>
        <pc:spChg chg="mod">
          <ac:chgData name="Stewart Gale" userId="3647ddd2-6040-41ae-a96d-232c23482af8" providerId="ADAL" clId="{57210606-7774-44FC-8654-1FF5718C1BA9}" dt="2022-03-10T10:36:40.378" v="33" actId="1076"/>
          <ac:spMkLst>
            <pc:docMk/>
            <pc:sldMk cId="2038685452" sldId="260"/>
            <ac:spMk id="10" creationId="{00000000-0000-0000-0000-000000000000}"/>
          </ac:spMkLst>
        </pc:spChg>
        <pc:spChg chg="mod">
          <ac:chgData name="Stewart Gale" userId="3647ddd2-6040-41ae-a96d-232c23482af8" providerId="ADAL" clId="{57210606-7774-44FC-8654-1FF5718C1BA9}" dt="2022-03-10T10:36:40.378" v="33" actId="1076"/>
          <ac:spMkLst>
            <pc:docMk/>
            <pc:sldMk cId="2038685452" sldId="260"/>
            <ac:spMk id="11" creationId="{00000000-0000-0000-0000-000000000000}"/>
          </ac:spMkLst>
        </pc:spChg>
        <pc:picChg chg="mod">
          <ac:chgData name="Stewart Gale" userId="3647ddd2-6040-41ae-a96d-232c23482af8" providerId="ADAL" clId="{57210606-7774-44FC-8654-1FF5718C1BA9}" dt="2022-03-10T10:36:40.378" v="33" actId="1076"/>
          <ac:picMkLst>
            <pc:docMk/>
            <pc:sldMk cId="2038685452" sldId="260"/>
            <ac:picMk id="4" creationId="{00000000-0000-0000-0000-000000000000}"/>
          </ac:picMkLst>
        </pc:picChg>
      </pc:sldChg>
      <pc:sldChg chg="modSp add mod ord">
        <pc:chgData name="Stewart Gale" userId="3647ddd2-6040-41ae-a96d-232c23482af8" providerId="ADAL" clId="{57210606-7774-44FC-8654-1FF5718C1BA9}" dt="2022-03-10T10:34:55.067" v="7"/>
        <pc:sldMkLst>
          <pc:docMk/>
          <pc:sldMk cId="4183160940" sldId="261"/>
        </pc:sldMkLst>
        <pc:picChg chg="mod modCrop">
          <ac:chgData name="Stewart Gale" userId="3647ddd2-6040-41ae-a96d-232c23482af8" providerId="ADAL" clId="{57210606-7774-44FC-8654-1FF5718C1BA9}" dt="2022-03-10T10:34:51.907" v="5" actId="1076"/>
          <ac:picMkLst>
            <pc:docMk/>
            <pc:sldMk cId="4183160940" sldId="261"/>
            <ac:picMk id="4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57210606-7774-44FC-8654-1FF5718C1BA9}" dt="2022-03-10T10:36:28.023" v="30" actId="1076"/>
        <pc:sldMkLst>
          <pc:docMk/>
          <pc:sldMk cId="1885003353" sldId="262"/>
        </pc:sldMkLst>
        <pc:grpChg chg="add del">
          <ac:chgData name="Stewart Gale" userId="3647ddd2-6040-41ae-a96d-232c23482af8" providerId="ADAL" clId="{57210606-7774-44FC-8654-1FF5718C1BA9}" dt="2022-03-10T10:36:10.267" v="24" actId="478"/>
          <ac:grpSpMkLst>
            <pc:docMk/>
            <pc:sldMk cId="1885003353" sldId="262"/>
            <ac:grpSpMk id="3" creationId="{00000000-0000-0000-0000-000000000000}"/>
          </ac:grpSpMkLst>
        </pc:grpChg>
        <pc:picChg chg="add del">
          <ac:chgData name="Stewart Gale" userId="3647ddd2-6040-41ae-a96d-232c23482af8" providerId="ADAL" clId="{57210606-7774-44FC-8654-1FF5718C1BA9}" dt="2022-03-10T10:36:04.069" v="23" actId="478"/>
          <ac:picMkLst>
            <pc:docMk/>
            <pc:sldMk cId="1885003353" sldId="262"/>
            <ac:picMk id="4" creationId="{00000000-0000-0000-0000-000000000000}"/>
          </ac:picMkLst>
        </pc:picChg>
        <pc:picChg chg="add del">
          <ac:chgData name="Stewart Gale" userId="3647ddd2-6040-41ae-a96d-232c23482af8" providerId="ADAL" clId="{57210606-7774-44FC-8654-1FF5718C1BA9}" dt="2022-03-10T10:36:03.067" v="21"/>
          <ac:picMkLst>
            <pc:docMk/>
            <pc:sldMk cId="1885003353" sldId="262"/>
            <ac:picMk id="6" creationId="{0DEAD514-F389-4325-91E1-B5D16F654DEE}"/>
          </ac:picMkLst>
        </pc:picChg>
        <pc:picChg chg="add mod modCrop">
          <ac:chgData name="Stewart Gale" userId="3647ddd2-6040-41ae-a96d-232c23482af8" providerId="ADAL" clId="{57210606-7774-44FC-8654-1FF5718C1BA9}" dt="2022-03-10T10:36:28.023" v="30" actId="1076"/>
          <ac:picMkLst>
            <pc:docMk/>
            <pc:sldMk cId="1885003353" sldId="262"/>
            <ac:picMk id="7" creationId="{6414746B-5C6D-48FA-B37F-1FEF51E996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68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844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402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7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208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44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52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66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03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651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061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6DCE6-12AD-417D-BD8B-4EABEED13EC7}" type="datetimeFigureOut">
              <a:rPr lang="en-GB" smtClean="0"/>
              <a:t>10/03/2022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7BFC5-3AA5-4ACA-8B43-47141105E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87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722" t="11333" r="13111" b="8134"/>
          <a:stretch/>
        </p:blipFill>
        <p:spPr>
          <a:xfrm>
            <a:off x="55418" y="0"/>
            <a:ext cx="121365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36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157846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578699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89" t="10534" r="52444" b="54733"/>
          <a:stretch/>
        </p:blipFill>
        <p:spPr>
          <a:xfrm>
            <a:off x="501406" y="389313"/>
            <a:ext cx="11388694" cy="607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160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89" t="48031" r="52444" b="20933"/>
          <a:stretch/>
        </p:blipFill>
        <p:spPr>
          <a:xfrm>
            <a:off x="279169" y="487679"/>
            <a:ext cx="11804410" cy="563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42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22365" y="759229"/>
            <a:ext cx="11747269" cy="4732713"/>
            <a:chOff x="3154680" y="0"/>
            <a:chExt cx="6103620" cy="210589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51056" t="11067" r="8278" b="66483"/>
            <a:stretch/>
          </p:blipFill>
          <p:spPr>
            <a:xfrm>
              <a:off x="3154680" y="0"/>
              <a:ext cx="6103620" cy="2105891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6389782" y="991518"/>
              <a:ext cx="374573" cy="209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>
                  <a:solidFill>
                    <a:srgbClr val="FF0000"/>
                  </a:solidFill>
                </a:rPr>
                <a:t>46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0446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4746B-5C6D-48FA-B37F-1FEF51E996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348"/>
          <a:stretch/>
        </p:blipFill>
        <p:spPr>
          <a:xfrm>
            <a:off x="709449" y="124094"/>
            <a:ext cx="10593942" cy="660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03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731" t="48646" b="3278"/>
          <a:stretch/>
        </p:blipFill>
        <p:spPr>
          <a:xfrm>
            <a:off x="1280161" y="188422"/>
            <a:ext cx="9160626" cy="61099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55477" y="4732712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07732" y="4732712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291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77644" y="5018116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80023" y="5018116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19.5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99811" y="5288915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96649" y="5288915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1884" y="5818909"/>
            <a:ext cx="5500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The boys had a higher median than the girls.</a:t>
            </a:r>
          </a:p>
          <a:p>
            <a:r>
              <a:rPr lang="en-GB" b="1" dirty="0">
                <a:solidFill>
                  <a:srgbClr val="FF0000"/>
                </a:solidFill>
              </a:rPr>
              <a:t>The boys had a bigger range than the girls.</a:t>
            </a:r>
          </a:p>
        </p:txBody>
      </p:sp>
    </p:spTree>
    <p:extLst>
      <p:ext uri="{BB962C8B-B14F-4D97-AF65-F5344CB8AC3E}">
        <p14:creationId xmlns:p14="http://schemas.microsoft.com/office/powerpoint/2010/main" val="2038685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28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2016-05-31T08:05:52Z</dcterms:created>
  <dcterms:modified xsi:type="dcterms:W3CDTF">2022-03-10T10:36:55Z</dcterms:modified>
</cp:coreProperties>
</file>