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AC8863-C892-4254-945E-D7F6D06C3140}" v="26" dt="2023-05-01T08:12:02.8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BAC8863-C892-4254-945E-D7F6D06C3140}"/>
    <pc:docChg chg="custSel addSld delSld modSld">
      <pc:chgData name="Stewart Gale" userId="3647ddd2-6040-41ae-a96d-232c23482af8" providerId="ADAL" clId="{9BAC8863-C892-4254-945E-D7F6D06C3140}" dt="2023-05-01T08:15:24.146" v="94" actId="47"/>
      <pc:docMkLst>
        <pc:docMk/>
      </pc:docMkLst>
      <pc:sldChg chg="addSp delSp modSp mod">
        <pc:chgData name="Stewart Gale" userId="3647ddd2-6040-41ae-a96d-232c23482af8" providerId="ADAL" clId="{9BAC8863-C892-4254-945E-D7F6D06C3140}" dt="2023-05-01T07:52:43.552" v="48" actId="21"/>
        <pc:sldMkLst>
          <pc:docMk/>
          <pc:sldMk cId="692202730" sldId="256"/>
        </pc:sldMkLst>
        <pc:picChg chg="del mod">
          <ac:chgData name="Stewart Gale" userId="3647ddd2-6040-41ae-a96d-232c23482af8" providerId="ADAL" clId="{9BAC8863-C892-4254-945E-D7F6D06C3140}" dt="2023-05-01T07:49:39.658" v="33" actId="478"/>
          <ac:picMkLst>
            <pc:docMk/>
            <pc:sldMk cId="692202730" sldId="256"/>
            <ac:picMk id="4" creationId="{00000000-0000-0000-0000-000000000000}"/>
          </ac:picMkLst>
        </pc:picChg>
        <pc:picChg chg="add del mod">
          <ac:chgData name="Stewart Gale" userId="3647ddd2-6040-41ae-a96d-232c23482af8" providerId="ADAL" clId="{9BAC8863-C892-4254-945E-D7F6D06C3140}" dt="2023-05-01T07:51:33.851" v="35" actId="478"/>
          <ac:picMkLst>
            <pc:docMk/>
            <pc:sldMk cId="692202730" sldId="256"/>
            <ac:picMk id="7" creationId="{8E872B18-AB1E-E854-CA1F-3044326DBC3B}"/>
          </ac:picMkLst>
        </pc:picChg>
        <pc:picChg chg="add">
          <ac:chgData name="Stewart Gale" userId="3647ddd2-6040-41ae-a96d-232c23482af8" providerId="ADAL" clId="{9BAC8863-C892-4254-945E-D7F6D06C3140}" dt="2023-05-01T07:51:35.785" v="36"/>
          <ac:picMkLst>
            <pc:docMk/>
            <pc:sldMk cId="692202730" sldId="256"/>
            <ac:picMk id="9" creationId="{579B7267-6BC4-1FA4-0530-9F2D438724EB}"/>
          </ac:picMkLst>
        </pc:picChg>
        <pc:picChg chg="add del mod modCrop">
          <ac:chgData name="Stewart Gale" userId="3647ddd2-6040-41ae-a96d-232c23482af8" providerId="ADAL" clId="{9BAC8863-C892-4254-945E-D7F6D06C3140}" dt="2023-05-01T07:52:39.225" v="45" actId="478"/>
          <ac:picMkLst>
            <pc:docMk/>
            <pc:sldMk cId="692202730" sldId="256"/>
            <ac:picMk id="10" creationId="{13317BAC-4A48-1EB4-0DAC-3E34346A8757}"/>
          </ac:picMkLst>
        </pc:picChg>
        <pc:picChg chg="add del mod modCrop">
          <ac:chgData name="Stewart Gale" userId="3647ddd2-6040-41ae-a96d-232c23482af8" providerId="ADAL" clId="{9BAC8863-C892-4254-945E-D7F6D06C3140}" dt="2023-05-01T07:52:39.225" v="45" actId="478"/>
          <ac:picMkLst>
            <pc:docMk/>
            <pc:sldMk cId="692202730" sldId="256"/>
            <ac:picMk id="11" creationId="{B2260D0A-C8A2-8081-21CA-C360A2C9E38F}"/>
          </ac:picMkLst>
        </pc:picChg>
        <pc:picChg chg="add del mod">
          <ac:chgData name="Stewart Gale" userId="3647ddd2-6040-41ae-a96d-232c23482af8" providerId="ADAL" clId="{9BAC8863-C892-4254-945E-D7F6D06C3140}" dt="2023-05-01T07:52:43.552" v="48" actId="21"/>
          <ac:picMkLst>
            <pc:docMk/>
            <pc:sldMk cId="692202730" sldId="256"/>
            <ac:picMk id="12" creationId="{5086B74C-B5F5-BDC8-7EC0-4A822EFE19A1}"/>
          </ac:picMkLst>
        </pc:picChg>
        <pc:cxnChg chg="add del mod">
          <ac:chgData name="Stewart Gale" userId="3647ddd2-6040-41ae-a96d-232c23482af8" providerId="ADAL" clId="{9BAC8863-C892-4254-945E-D7F6D06C3140}" dt="2023-05-01T07:49:39.658" v="33" actId="478"/>
          <ac:cxnSpMkLst>
            <pc:docMk/>
            <pc:sldMk cId="692202730" sldId="256"/>
            <ac:cxnSpMk id="3" creationId="{D5FA9079-55F3-B42D-BAC5-1138BFE74901}"/>
          </ac:cxnSpMkLst>
        </pc:cxnChg>
        <pc:cxnChg chg="add del mod">
          <ac:chgData name="Stewart Gale" userId="3647ddd2-6040-41ae-a96d-232c23482af8" providerId="ADAL" clId="{9BAC8863-C892-4254-945E-D7F6D06C3140}" dt="2023-05-01T07:51:33.851" v="35" actId="478"/>
          <ac:cxnSpMkLst>
            <pc:docMk/>
            <pc:sldMk cId="692202730" sldId="256"/>
            <ac:cxnSpMk id="8" creationId="{9BD9760C-A822-0082-B5C5-B4F6EE19E3D0}"/>
          </ac:cxnSpMkLst>
        </pc:cxnChg>
      </pc:sldChg>
      <pc:sldChg chg="addSp delSp modSp mod">
        <pc:chgData name="Stewart Gale" userId="3647ddd2-6040-41ae-a96d-232c23482af8" providerId="ADAL" clId="{9BAC8863-C892-4254-945E-D7F6D06C3140}" dt="2023-05-01T07:49:30.689" v="32"/>
        <pc:sldMkLst>
          <pc:docMk/>
          <pc:sldMk cId="2518707103" sldId="257"/>
        </pc:sldMkLst>
        <pc:picChg chg="del mod">
          <ac:chgData name="Stewart Gale" userId="3647ddd2-6040-41ae-a96d-232c23482af8" providerId="ADAL" clId="{9BAC8863-C892-4254-945E-D7F6D06C3140}" dt="2023-05-01T07:49:28.735" v="31" actId="478"/>
          <ac:picMkLst>
            <pc:docMk/>
            <pc:sldMk cId="2518707103" sldId="257"/>
            <ac:picMk id="4" creationId="{00000000-0000-0000-0000-000000000000}"/>
          </ac:picMkLst>
        </pc:picChg>
        <pc:picChg chg="add mod">
          <ac:chgData name="Stewart Gale" userId="3647ddd2-6040-41ae-a96d-232c23482af8" providerId="ADAL" clId="{9BAC8863-C892-4254-945E-D7F6D06C3140}" dt="2023-05-01T07:49:30.689" v="32"/>
          <ac:picMkLst>
            <pc:docMk/>
            <pc:sldMk cId="2518707103" sldId="257"/>
            <ac:picMk id="8" creationId="{266A0CA9-9447-8BB5-5D0C-D2D75436ED1B}"/>
          </ac:picMkLst>
        </pc:picChg>
        <pc:cxnChg chg="add del mod">
          <ac:chgData name="Stewart Gale" userId="3647ddd2-6040-41ae-a96d-232c23482af8" providerId="ADAL" clId="{9BAC8863-C892-4254-945E-D7F6D06C3140}" dt="2023-05-01T07:49:28.735" v="31" actId="478"/>
          <ac:cxnSpMkLst>
            <pc:docMk/>
            <pc:sldMk cId="2518707103" sldId="257"/>
            <ac:cxnSpMk id="2" creationId="{80D39DEA-6686-4D69-D660-F3B78B66C1A3}"/>
          </ac:cxnSpMkLst>
        </pc:cxnChg>
        <pc:cxnChg chg="add del mod">
          <ac:chgData name="Stewart Gale" userId="3647ddd2-6040-41ae-a96d-232c23482af8" providerId="ADAL" clId="{9BAC8863-C892-4254-945E-D7F6D06C3140}" dt="2023-05-01T07:49:28.735" v="31" actId="478"/>
          <ac:cxnSpMkLst>
            <pc:docMk/>
            <pc:sldMk cId="2518707103" sldId="257"/>
            <ac:cxnSpMk id="5" creationId="{0F452D56-C8A5-3FC6-A917-5FBA3124338C}"/>
          </ac:cxnSpMkLst>
        </pc:cxnChg>
        <pc:cxnChg chg="add mod">
          <ac:chgData name="Stewart Gale" userId="3647ddd2-6040-41ae-a96d-232c23482af8" providerId="ADAL" clId="{9BAC8863-C892-4254-945E-D7F6D06C3140}" dt="2023-05-01T07:49:30.689" v="32"/>
          <ac:cxnSpMkLst>
            <pc:docMk/>
            <pc:sldMk cId="2518707103" sldId="257"/>
            <ac:cxnSpMk id="9" creationId="{FCE86CFA-5B56-118F-78B1-FCCA39610701}"/>
          </ac:cxnSpMkLst>
        </pc:cxnChg>
        <pc:cxnChg chg="add mod">
          <ac:chgData name="Stewart Gale" userId="3647ddd2-6040-41ae-a96d-232c23482af8" providerId="ADAL" clId="{9BAC8863-C892-4254-945E-D7F6D06C3140}" dt="2023-05-01T07:49:30.689" v="32"/>
          <ac:cxnSpMkLst>
            <pc:docMk/>
            <pc:sldMk cId="2518707103" sldId="257"/>
            <ac:cxnSpMk id="10" creationId="{2F59EB91-63FC-A633-5FAA-B4F4A26D925B}"/>
          </ac:cxnSpMkLst>
        </pc:cxnChg>
      </pc:sldChg>
      <pc:sldChg chg="addSp delSp modSp mod">
        <pc:chgData name="Stewart Gale" userId="3647ddd2-6040-41ae-a96d-232c23482af8" providerId="ADAL" clId="{9BAC8863-C892-4254-945E-D7F6D06C3140}" dt="2023-05-01T07:49:21.798" v="30"/>
        <pc:sldMkLst>
          <pc:docMk/>
          <pc:sldMk cId="1702065130" sldId="258"/>
        </pc:sldMkLst>
        <pc:picChg chg="del mod">
          <ac:chgData name="Stewart Gale" userId="3647ddd2-6040-41ae-a96d-232c23482af8" providerId="ADAL" clId="{9BAC8863-C892-4254-945E-D7F6D06C3140}" dt="2023-05-01T07:49:19.560" v="29" actId="478"/>
          <ac:picMkLst>
            <pc:docMk/>
            <pc:sldMk cId="1702065130" sldId="258"/>
            <ac:picMk id="4" creationId="{00000000-0000-0000-0000-000000000000}"/>
          </ac:picMkLst>
        </pc:picChg>
        <pc:picChg chg="add">
          <ac:chgData name="Stewart Gale" userId="3647ddd2-6040-41ae-a96d-232c23482af8" providerId="ADAL" clId="{9BAC8863-C892-4254-945E-D7F6D06C3140}" dt="2023-05-01T07:49:21.798" v="30"/>
          <ac:picMkLst>
            <pc:docMk/>
            <pc:sldMk cId="1702065130" sldId="258"/>
            <ac:picMk id="12" creationId="{011B6BA3-DF28-2FD8-4877-90AA98AFAF05}"/>
          </ac:picMkLst>
        </pc:picChg>
        <pc:cxnChg chg="add del mod">
          <ac:chgData name="Stewart Gale" userId="3647ddd2-6040-41ae-a96d-232c23482af8" providerId="ADAL" clId="{9BAC8863-C892-4254-945E-D7F6D06C3140}" dt="2023-05-01T07:49:19.560" v="29" actId="478"/>
          <ac:cxnSpMkLst>
            <pc:docMk/>
            <pc:sldMk cId="1702065130" sldId="258"/>
            <ac:cxnSpMk id="2" creationId="{E768369A-E607-2028-B940-946D306612EE}"/>
          </ac:cxnSpMkLst>
        </pc:cxnChg>
        <pc:cxnChg chg="add del mod">
          <ac:chgData name="Stewart Gale" userId="3647ddd2-6040-41ae-a96d-232c23482af8" providerId="ADAL" clId="{9BAC8863-C892-4254-945E-D7F6D06C3140}" dt="2023-05-01T07:49:19.560" v="29" actId="478"/>
          <ac:cxnSpMkLst>
            <pc:docMk/>
            <pc:sldMk cId="1702065130" sldId="258"/>
            <ac:cxnSpMk id="6" creationId="{29D64B68-9A3C-28C0-0DF1-227827587C5A}"/>
          </ac:cxnSpMkLst>
        </pc:cxnChg>
        <pc:cxnChg chg="add del mod">
          <ac:chgData name="Stewart Gale" userId="3647ddd2-6040-41ae-a96d-232c23482af8" providerId="ADAL" clId="{9BAC8863-C892-4254-945E-D7F6D06C3140}" dt="2023-05-01T07:49:19.560" v="29" actId="478"/>
          <ac:cxnSpMkLst>
            <pc:docMk/>
            <pc:sldMk cId="1702065130" sldId="258"/>
            <ac:cxnSpMk id="8" creationId="{6503FD2D-0AED-C5A1-B2D5-DC96E63E172A}"/>
          </ac:cxnSpMkLst>
        </pc:cxnChg>
      </pc:sldChg>
      <pc:sldChg chg="addSp delSp modSp new del mod">
        <pc:chgData name="Stewart Gale" userId="3647ddd2-6040-41ae-a96d-232c23482af8" providerId="ADAL" clId="{9BAC8863-C892-4254-945E-D7F6D06C3140}" dt="2023-05-01T08:11:24.224" v="82" actId="47"/>
        <pc:sldMkLst>
          <pc:docMk/>
          <pc:sldMk cId="379288237" sldId="259"/>
        </pc:sldMkLst>
        <pc:spChg chg="del">
          <ac:chgData name="Stewart Gale" userId="3647ddd2-6040-41ae-a96d-232c23482af8" providerId="ADAL" clId="{9BAC8863-C892-4254-945E-D7F6D06C3140}" dt="2023-05-01T07:56:17.457" v="74" actId="478"/>
          <ac:spMkLst>
            <pc:docMk/>
            <pc:sldMk cId="379288237" sldId="259"/>
            <ac:spMk id="2" creationId="{D45E78D9-D88E-6A0E-09CF-A5D364C03281}"/>
          </ac:spMkLst>
        </pc:spChg>
        <pc:spChg chg="del">
          <ac:chgData name="Stewart Gale" userId="3647ddd2-6040-41ae-a96d-232c23482af8" providerId="ADAL" clId="{9BAC8863-C892-4254-945E-D7F6D06C3140}" dt="2023-05-01T07:56:17.457" v="74" actId="478"/>
          <ac:spMkLst>
            <pc:docMk/>
            <pc:sldMk cId="379288237" sldId="259"/>
            <ac:spMk id="3" creationId="{B7F10F37-DC05-D959-A375-992565B74311}"/>
          </ac:spMkLst>
        </pc:spChg>
        <pc:picChg chg="add mod">
          <ac:chgData name="Stewart Gale" userId="3647ddd2-6040-41ae-a96d-232c23482af8" providerId="ADAL" clId="{9BAC8863-C892-4254-945E-D7F6D06C3140}" dt="2023-05-01T07:56:38.642" v="81" actId="1076"/>
          <ac:picMkLst>
            <pc:docMk/>
            <pc:sldMk cId="379288237" sldId="259"/>
            <ac:picMk id="1025" creationId="{45768EF5-8F18-9D10-AAA5-487840BC8A69}"/>
          </ac:picMkLst>
        </pc:picChg>
      </pc:sldChg>
      <pc:sldChg chg="addSp delSp modSp new del mod">
        <pc:chgData name="Stewart Gale" userId="3647ddd2-6040-41ae-a96d-232c23482af8" providerId="ADAL" clId="{9BAC8863-C892-4254-945E-D7F6D06C3140}" dt="2023-05-01T08:15:24.146" v="94" actId="47"/>
        <pc:sldMkLst>
          <pc:docMk/>
          <pc:sldMk cId="3093385938" sldId="259"/>
        </pc:sldMkLst>
        <pc:spChg chg="del">
          <ac:chgData name="Stewart Gale" userId="3647ddd2-6040-41ae-a96d-232c23482af8" providerId="ADAL" clId="{9BAC8863-C892-4254-945E-D7F6D06C3140}" dt="2023-05-01T08:11:32.060" v="84" actId="478"/>
          <ac:spMkLst>
            <pc:docMk/>
            <pc:sldMk cId="3093385938" sldId="259"/>
            <ac:spMk id="2" creationId="{8F0479BB-3BC8-7CB7-E65C-39AC3838BC72}"/>
          </ac:spMkLst>
        </pc:spChg>
        <pc:spChg chg="del">
          <ac:chgData name="Stewart Gale" userId="3647ddd2-6040-41ae-a96d-232c23482af8" providerId="ADAL" clId="{9BAC8863-C892-4254-945E-D7F6D06C3140}" dt="2023-05-01T08:11:32.060" v="84" actId="478"/>
          <ac:spMkLst>
            <pc:docMk/>
            <pc:sldMk cId="3093385938" sldId="259"/>
            <ac:spMk id="3" creationId="{76ED93F4-E99A-D898-2C4B-265C86850DA6}"/>
          </ac:spMkLst>
        </pc:spChg>
        <pc:picChg chg="add mod modCrop">
          <ac:chgData name="Stewart Gale" userId="3647ddd2-6040-41ae-a96d-232c23482af8" providerId="ADAL" clId="{9BAC8863-C892-4254-945E-D7F6D06C3140}" dt="2023-05-01T08:11:46.206" v="88" actId="732"/>
          <ac:picMkLst>
            <pc:docMk/>
            <pc:sldMk cId="3093385938" sldId="259"/>
            <ac:picMk id="4" creationId="{BE90D598-7DFA-8E89-C38A-CDB88CC20D59}"/>
          </ac:picMkLst>
        </pc:picChg>
        <pc:picChg chg="add mod modCrop">
          <ac:chgData name="Stewart Gale" userId="3647ddd2-6040-41ae-a96d-232c23482af8" providerId="ADAL" clId="{9BAC8863-C892-4254-945E-D7F6D06C3140}" dt="2023-05-01T08:11:57.247" v="91" actId="1076"/>
          <ac:picMkLst>
            <pc:docMk/>
            <pc:sldMk cId="3093385938" sldId="259"/>
            <ac:picMk id="5" creationId="{400728F1-37E6-7181-8309-4C0DD1EE60AB}"/>
          </ac:picMkLst>
        </pc:picChg>
        <pc:picChg chg="add del">
          <ac:chgData name="Stewart Gale" userId="3647ddd2-6040-41ae-a96d-232c23482af8" providerId="ADAL" clId="{9BAC8863-C892-4254-945E-D7F6D06C3140}" dt="2023-05-01T08:12:04.781" v="93" actId="21"/>
          <ac:picMkLst>
            <pc:docMk/>
            <pc:sldMk cId="3093385938" sldId="259"/>
            <ac:picMk id="6" creationId="{8EC4A429-FE66-B087-66C3-0DCE63E05B0D}"/>
          </ac:picMkLst>
        </pc:picChg>
      </pc:sldChg>
      <pc:sldChg chg="addSp delSp modSp new del mod">
        <pc:chgData name="Stewart Gale" userId="3647ddd2-6040-41ae-a96d-232c23482af8" providerId="ADAL" clId="{9BAC8863-C892-4254-945E-D7F6D06C3140}" dt="2023-05-01T07:55:30.295" v="72" actId="47"/>
        <pc:sldMkLst>
          <pc:docMk/>
          <pc:sldMk cId="3284622811" sldId="259"/>
        </pc:sldMkLst>
        <pc:spChg chg="del">
          <ac:chgData name="Stewart Gale" userId="3647ddd2-6040-41ae-a96d-232c23482af8" providerId="ADAL" clId="{9BAC8863-C892-4254-945E-D7F6D06C3140}" dt="2023-05-01T07:53:23.764" v="50" actId="478"/>
          <ac:spMkLst>
            <pc:docMk/>
            <pc:sldMk cId="3284622811" sldId="259"/>
            <ac:spMk id="2" creationId="{E0FD3AC3-36BB-36EA-52D9-EA542325BCFB}"/>
          </ac:spMkLst>
        </pc:spChg>
        <pc:spChg chg="del">
          <ac:chgData name="Stewart Gale" userId="3647ddd2-6040-41ae-a96d-232c23482af8" providerId="ADAL" clId="{9BAC8863-C892-4254-945E-D7F6D06C3140}" dt="2023-05-01T07:53:23.764" v="50" actId="478"/>
          <ac:spMkLst>
            <pc:docMk/>
            <pc:sldMk cId="3284622811" sldId="259"/>
            <ac:spMk id="3" creationId="{65B15F66-28A2-D765-4361-22846D043A5D}"/>
          </ac:spMkLst>
        </pc:spChg>
        <pc:picChg chg="add mod modCrop">
          <ac:chgData name="Stewart Gale" userId="3647ddd2-6040-41ae-a96d-232c23482af8" providerId="ADAL" clId="{9BAC8863-C892-4254-945E-D7F6D06C3140}" dt="2023-05-01T07:54:12.667" v="63" actId="732"/>
          <ac:picMkLst>
            <pc:docMk/>
            <pc:sldMk cId="3284622811" sldId="259"/>
            <ac:picMk id="4" creationId="{9A32F9F9-6609-DF0A-2B4D-310E368ECD31}"/>
          </ac:picMkLst>
        </pc:picChg>
        <pc:picChg chg="add mod modCrop">
          <ac:chgData name="Stewart Gale" userId="3647ddd2-6040-41ae-a96d-232c23482af8" providerId="ADAL" clId="{9BAC8863-C892-4254-945E-D7F6D06C3140}" dt="2023-05-01T07:54:03.734" v="62" actId="1076"/>
          <ac:picMkLst>
            <pc:docMk/>
            <pc:sldMk cId="3284622811" sldId="259"/>
            <ac:picMk id="5" creationId="{C19E98F8-1522-6AFD-58B3-8B21FAF09E07}"/>
          </ac:picMkLst>
        </pc:picChg>
        <pc:picChg chg="add del">
          <ac:chgData name="Stewart Gale" userId="3647ddd2-6040-41ae-a96d-232c23482af8" providerId="ADAL" clId="{9BAC8863-C892-4254-945E-D7F6D06C3140}" dt="2023-05-01T07:54:48.666" v="71" actId="21"/>
          <ac:picMkLst>
            <pc:docMk/>
            <pc:sldMk cId="3284622811" sldId="259"/>
            <ac:picMk id="10" creationId="{04243EEB-5E46-7AD8-823C-F2C4AE65172F}"/>
          </ac:picMkLst>
        </pc:picChg>
        <pc:cxnChg chg="add mod">
          <ac:chgData name="Stewart Gale" userId="3647ddd2-6040-41ae-a96d-232c23482af8" providerId="ADAL" clId="{9BAC8863-C892-4254-945E-D7F6D06C3140}" dt="2023-05-01T07:54:28.497" v="66" actId="1582"/>
          <ac:cxnSpMkLst>
            <pc:docMk/>
            <pc:sldMk cId="3284622811" sldId="259"/>
            <ac:cxnSpMk id="7" creationId="{3FE352C6-0FB3-729C-D2FA-D5702A0504EE}"/>
          </ac:cxnSpMkLst>
        </pc:cxnChg>
        <pc:cxnChg chg="add mod">
          <ac:chgData name="Stewart Gale" userId="3647ddd2-6040-41ae-a96d-232c23482af8" providerId="ADAL" clId="{9BAC8863-C892-4254-945E-D7F6D06C3140}" dt="2023-05-01T07:54:39.724" v="69" actId="14100"/>
          <ac:cxnSpMkLst>
            <pc:docMk/>
            <pc:sldMk cId="3284622811" sldId="259"/>
            <ac:cxnSpMk id="8" creationId="{238C0696-4E90-478A-2E60-AD9CC7CEBA06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8FB9A-010B-4F97-85FB-512DF2541874}" type="datetimeFigureOut">
              <a:rPr lang="en-GB" smtClean="0"/>
              <a:t>01/05/2023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D8D4-921A-44E2-ADDB-5A1781A0E9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023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8FB9A-010B-4F97-85FB-512DF2541874}" type="datetimeFigureOut">
              <a:rPr lang="en-GB" smtClean="0"/>
              <a:t>01/05/2023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D8D4-921A-44E2-ADDB-5A1781A0E9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80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8FB9A-010B-4F97-85FB-512DF2541874}" type="datetimeFigureOut">
              <a:rPr lang="en-GB" smtClean="0"/>
              <a:t>01/05/2023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D8D4-921A-44E2-ADDB-5A1781A0E9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578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8FB9A-010B-4F97-85FB-512DF2541874}" type="datetimeFigureOut">
              <a:rPr lang="en-GB" smtClean="0"/>
              <a:t>01/05/2023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D8D4-921A-44E2-ADDB-5A1781A0E9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561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8FB9A-010B-4F97-85FB-512DF2541874}" type="datetimeFigureOut">
              <a:rPr lang="en-GB" smtClean="0"/>
              <a:t>01/05/2023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D8D4-921A-44E2-ADDB-5A1781A0E9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303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8FB9A-010B-4F97-85FB-512DF2541874}" type="datetimeFigureOut">
              <a:rPr lang="en-GB" smtClean="0"/>
              <a:t>01/05/2023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D8D4-921A-44E2-ADDB-5A1781A0E9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562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8FB9A-010B-4F97-85FB-512DF2541874}" type="datetimeFigureOut">
              <a:rPr lang="en-GB" smtClean="0"/>
              <a:t>01/05/2023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D8D4-921A-44E2-ADDB-5A1781A0E9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983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8FB9A-010B-4F97-85FB-512DF2541874}" type="datetimeFigureOut">
              <a:rPr lang="en-GB" smtClean="0"/>
              <a:t>01/05/2023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D8D4-921A-44E2-ADDB-5A1781A0E9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553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8FB9A-010B-4F97-85FB-512DF2541874}" type="datetimeFigureOut">
              <a:rPr lang="en-GB" smtClean="0"/>
              <a:t>01/05/2023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D8D4-921A-44E2-ADDB-5A1781A0E9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882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8FB9A-010B-4F97-85FB-512DF2541874}" type="datetimeFigureOut">
              <a:rPr lang="en-GB" smtClean="0"/>
              <a:t>01/05/2023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D8D4-921A-44E2-ADDB-5A1781A0E9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008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8FB9A-010B-4F97-85FB-512DF2541874}" type="datetimeFigureOut">
              <a:rPr lang="en-GB" smtClean="0"/>
              <a:t>01/05/2023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D8D4-921A-44E2-ADDB-5A1781A0E9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988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8FB9A-010B-4F97-85FB-512DF2541874}" type="datetimeFigureOut">
              <a:rPr lang="en-GB" smtClean="0"/>
              <a:t>01/05/2023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AD8D4-921A-44E2-ADDB-5A1781A0E9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5349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79B7267-6BC4-1FA4-0530-9F2D43872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082" y="42378"/>
            <a:ext cx="10473836" cy="6773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02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66A0CA9-9447-8BB5-5D0C-D2D75436E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024" y="71824"/>
            <a:ext cx="10215612" cy="665026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CE86CFA-5B56-118F-78B1-FCCA39610701}"/>
              </a:ext>
            </a:extLst>
          </p:cNvPr>
          <p:cNvCxnSpPr>
            <a:cxnSpLocks/>
          </p:cNvCxnSpPr>
          <p:nvPr/>
        </p:nvCxnSpPr>
        <p:spPr>
          <a:xfrm>
            <a:off x="868024" y="6722090"/>
            <a:ext cx="579878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F59EB91-63FC-A633-5FAA-B4F4A26D925B}"/>
              </a:ext>
            </a:extLst>
          </p:cNvPr>
          <p:cNvCxnSpPr>
            <a:cxnSpLocks/>
          </p:cNvCxnSpPr>
          <p:nvPr/>
        </p:nvCxnSpPr>
        <p:spPr>
          <a:xfrm flipV="1">
            <a:off x="11083636" y="4544291"/>
            <a:ext cx="0" cy="217779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8707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11B6BA3-DF28-2FD8-4877-90AA98AFA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516" y="60668"/>
            <a:ext cx="10418967" cy="673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065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2016-01-21T05:37:19Z</dcterms:created>
  <dcterms:modified xsi:type="dcterms:W3CDTF">2023-05-01T08:15:25Z</dcterms:modified>
</cp:coreProperties>
</file>