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312" r:id="rId2"/>
    <p:sldId id="318" r:id="rId3"/>
    <p:sldId id="316" r:id="rId4"/>
    <p:sldId id="31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C43C17-E4A1-4F34-9C25-5F6AE5E8550F}" v="12" dt="2022-10-12T11:30:59.7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2" autoAdjust="0"/>
    <p:restoredTop sz="89362" autoAdjust="0"/>
  </p:normalViewPr>
  <p:slideViewPr>
    <p:cSldViewPr snapToGrid="0">
      <p:cViewPr varScale="1">
        <p:scale>
          <a:sx n="86" d="100"/>
          <a:sy n="86" d="100"/>
        </p:scale>
        <p:origin x="3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FC43C17-E4A1-4F34-9C25-5F6AE5E8550F}"/>
    <pc:docChg chg="undo custSel addSld delSld modSld">
      <pc:chgData name="Stewart Gale" userId="3647ddd2-6040-41ae-a96d-232c23482af8" providerId="ADAL" clId="{6FC43C17-E4A1-4F34-9C25-5F6AE5E8550F}" dt="2022-10-12T11:30:59.740" v="256" actId="20577"/>
      <pc:docMkLst>
        <pc:docMk/>
      </pc:docMkLst>
      <pc:sldChg chg="addSp delSp modSp mod">
        <pc:chgData name="Stewart Gale" userId="3647ddd2-6040-41ae-a96d-232c23482af8" providerId="ADAL" clId="{6FC43C17-E4A1-4F34-9C25-5F6AE5E8550F}" dt="2021-12-16T07:34:44.753" v="183" actId="14100"/>
        <pc:sldMkLst>
          <pc:docMk/>
          <pc:sldMk cId="3849504620" sldId="312"/>
        </pc:sldMkLst>
        <pc:spChg chg="mod">
          <ac:chgData name="Stewart Gale" userId="3647ddd2-6040-41ae-a96d-232c23482af8" providerId="ADAL" clId="{6FC43C17-E4A1-4F34-9C25-5F6AE5E8550F}" dt="2021-12-16T07:33:34.535" v="150" actId="1076"/>
          <ac:spMkLst>
            <pc:docMk/>
            <pc:sldMk cId="3849504620" sldId="312"/>
            <ac:spMk id="2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3:34.535" v="150" actId="1076"/>
          <ac:spMkLst>
            <pc:docMk/>
            <pc:sldMk cId="3849504620" sldId="312"/>
            <ac:spMk id="3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3:42.931" v="153" actId="14100"/>
          <ac:spMkLst>
            <pc:docMk/>
            <pc:sldMk cId="3849504620" sldId="312"/>
            <ac:spMk id="4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3:38.325" v="151" actId="14100"/>
          <ac:spMkLst>
            <pc:docMk/>
            <pc:sldMk cId="3849504620" sldId="312"/>
            <ac:spMk id="5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3:40.577" v="152" actId="14100"/>
          <ac:spMkLst>
            <pc:docMk/>
            <pc:sldMk cId="3849504620" sldId="312"/>
            <ac:spMk id="6" creationId="{00000000-0000-0000-0000-000000000000}"/>
          </ac:spMkLst>
        </pc:spChg>
        <pc:spChg chg="add mod">
          <ac:chgData name="Stewart Gale" userId="3647ddd2-6040-41ae-a96d-232c23482af8" providerId="ADAL" clId="{6FC43C17-E4A1-4F34-9C25-5F6AE5E8550F}" dt="2021-12-16T07:34:19.367" v="178" actId="6549"/>
          <ac:spMkLst>
            <pc:docMk/>
            <pc:sldMk cId="3849504620" sldId="312"/>
            <ac:spMk id="8" creationId="{42933590-0A76-4115-A60B-FED131F4C590}"/>
          </ac:spMkLst>
        </pc:spChg>
        <pc:spChg chg="add mod">
          <ac:chgData name="Stewart Gale" userId="3647ddd2-6040-41ae-a96d-232c23482af8" providerId="ADAL" clId="{6FC43C17-E4A1-4F34-9C25-5F6AE5E8550F}" dt="2021-12-16T07:34:10.694" v="174" actId="1038"/>
          <ac:spMkLst>
            <pc:docMk/>
            <pc:sldMk cId="3849504620" sldId="312"/>
            <ac:spMk id="9" creationId="{70CEE3DA-BB93-4225-A288-043D1CC8DE87}"/>
          </ac:spMkLst>
        </pc:spChg>
        <pc:spChg chg="add mod">
          <ac:chgData name="Stewart Gale" userId="3647ddd2-6040-41ae-a96d-232c23482af8" providerId="ADAL" clId="{6FC43C17-E4A1-4F34-9C25-5F6AE5E8550F}" dt="2021-12-16T07:34:10.694" v="174" actId="1038"/>
          <ac:spMkLst>
            <pc:docMk/>
            <pc:sldMk cId="3849504620" sldId="312"/>
            <ac:spMk id="10" creationId="{C850A4BC-29DA-4241-AAD6-8EFDEA047E54}"/>
          </ac:spMkLst>
        </pc:spChg>
        <pc:spChg chg="add mod">
          <ac:chgData name="Stewart Gale" userId="3647ddd2-6040-41ae-a96d-232c23482af8" providerId="ADAL" clId="{6FC43C17-E4A1-4F34-9C25-5F6AE5E8550F}" dt="2021-12-16T07:34:10.694" v="174" actId="1038"/>
          <ac:spMkLst>
            <pc:docMk/>
            <pc:sldMk cId="3849504620" sldId="312"/>
            <ac:spMk id="11" creationId="{40D52DF6-61E5-4B4B-88C0-25AEB824A0D2}"/>
          </ac:spMkLst>
        </pc:spChg>
        <pc:spChg chg="add mod">
          <ac:chgData name="Stewart Gale" userId="3647ddd2-6040-41ae-a96d-232c23482af8" providerId="ADAL" clId="{6FC43C17-E4A1-4F34-9C25-5F6AE5E8550F}" dt="2021-12-16T07:34:10.694" v="174" actId="1038"/>
          <ac:spMkLst>
            <pc:docMk/>
            <pc:sldMk cId="3849504620" sldId="312"/>
            <ac:spMk id="12" creationId="{048420F7-8853-4FDB-B6D2-DB64E1FF543D}"/>
          </ac:spMkLst>
        </pc:spChg>
        <pc:picChg chg="del">
          <ac:chgData name="Stewart Gale" userId="3647ddd2-6040-41ae-a96d-232c23482af8" providerId="ADAL" clId="{6FC43C17-E4A1-4F34-9C25-5F6AE5E8550F}" dt="2021-12-16T07:31:37.920" v="1" actId="478"/>
          <ac:picMkLst>
            <pc:docMk/>
            <pc:sldMk cId="3849504620" sldId="312"/>
            <ac:picMk id="7" creationId="{00000000-0000-0000-0000-000000000000}"/>
          </ac:picMkLst>
        </pc:picChg>
        <pc:cxnChg chg="add mod">
          <ac:chgData name="Stewart Gale" userId="3647ddd2-6040-41ae-a96d-232c23482af8" providerId="ADAL" clId="{6FC43C17-E4A1-4F34-9C25-5F6AE5E8550F}" dt="2021-12-16T07:34:44.753" v="183" actId="14100"/>
          <ac:cxnSpMkLst>
            <pc:docMk/>
            <pc:sldMk cId="3849504620" sldId="312"/>
            <ac:cxnSpMk id="14" creationId="{8EE84B5C-1DB6-4E2D-B76A-C00D6E1288E4}"/>
          </ac:cxnSpMkLst>
        </pc:cxnChg>
      </pc:sldChg>
      <pc:sldChg chg="delSp modSp mod modAnim">
        <pc:chgData name="Stewart Gale" userId="3647ddd2-6040-41ae-a96d-232c23482af8" providerId="ADAL" clId="{6FC43C17-E4A1-4F34-9C25-5F6AE5E8550F}" dt="2022-10-12T11:21:08.136" v="250"/>
        <pc:sldMkLst>
          <pc:docMk/>
          <pc:sldMk cId="1524255198" sldId="315"/>
        </pc:sldMkLst>
        <pc:spChg chg="mod">
          <ac:chgData name="Stewart Gale" userId="3647ddd2-6040-41ae-a96d-232c23482af8" providerId="ADAL" clId="{6FC43C17-E4A1-4F34-9C25-5F6AE5E8550F}" dt="2021-12-16T07:36:21.887" v="240" actId="1076"/>
          <ac:spMkLst>
            <pc:docMk/>
            <pc:sldMk cId="1524255198" sldId="315"/>
            <ac:spMk id="2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21.887" v="240" actId="1076"/>
          <ac:spMkLst>
            <pc:docMk/>
            <pc:sldMk cId="1524255198" sldId="315"/>
            <ac:spMk id="3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21.887" v="240" actId="1076"/>
          <ac:spMkLst>
            <pc:docMk/>
            <pc:sldMk cId="1524255198" sldId="315"/>
            <ac:spMk id="4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21.887" v="240" actId="1076"/>
          <ac:spMkLst>
            <pc:docMk/>
            <pc:sldMk cId="1524255198" sldId="315"/>
            <ac:spMk id="5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21.887" v="240" actId="1076"/>
          <ac:spMkLst>
            <pc:docMk/>
            <pc:sldMk cId="1524255198" sldId="315"/>
            <ac:spMk id="6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44.080" v="246" actId="1076"/>
          <ac:spMkLst>
            <pc:docMk/>
            <pc:sldMk cId="1524255198" sldId="315"/>
            <ac:spMk id="8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44.080" v="246" actId="1076"/>
          <ac:spMkLst>
            <pc:docMk/>
            <pc:sldMk cId="1524255198" sldId="315"/>
            <ac:spMk id="9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44.080" v="246" actId="1076"/>
          <ac:spMkLst>
            <pc:docMk/>
            <pc:sldMk cId="1524255198" sldId="315"/>
            <ac:spMk id="10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44.080" v="246" actId="1076"/>
          <ac:spMkLst>
            <pc:docMk/>
            <pc:sldMk cId="1524255198" sldId="315"/>
            <ac:spMk id="11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44.080" v="246" actId="1076"/>
          <ac:spMkLst>
            <pc:docMk/>
            <pc:sldMk cId="1524255198" sldId="315"/>
            <ac:spMk id="12" creationId="{00000000-0000-0000-0000-000000000000}"/>
          </ac:spMkLst>
        </pc:spChg>
        <pc:picChg chg="del">
          <ac:chgData name="Stewart Gale" userId="3647ddd2-6040-41ae-a96d-232c23482af8" providerId="ADAL" clId="{6FC43C17-E4A1-4F34-9C25-5F6AE5E8550F}" dt="2021-12-16T07:34:57.026" v="186" actId="478"/>
          <ac:picMkLst>
            <pc:docMk/>
            <pc:sldMk cId="1524255198" sldId="315"/>
            <ac:picMk id="7" creationId="{00000000-0000-0000-0000-000000000000}"/>
          </ac:picMkLst>
        </pc:picChg>
      </pc:sldChg>
      <pc:sldChg chg="delSp modSp mod modAnim">
        <pc:chgData name="Stewart Gale" userId="3647ddd2-6040-41ae-a96d-232c23482af8" providerId="ADAL" clId="{6FC43C17-E4A1-4F34-9C25-5F6AE5E8550F}" dt="2022-10-12T11:30:59.740" v="256" actId="20577"/>
        <pc:sldMkLst>
          <pc:docMk/>
          <pc:sldMk cId="266170503" sldId="316"/>
        </pc:sldMkLst>
        <pc:spChg chg="mod">
          <ac:chgData name="Stewart Gale" userId="3647ddd2-6040-41ae-a96d-232c23482af8" providerId="ADAL" clId="{6FC43C17-E4A1-4F34-9C25-5F6AE5E8550F}" dt="2021-12-16T07:35:41.954" v="229" actId="14100"/>
          <ac:spMkLst>
            <pc:docMk/>
            <pc:sldMk cId="266170503" sldId="316"/>
            <ac:spMk id="2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5:22.827" v="189" actId="14100"/>
          <ac:spMkLst>
            <pc:docMk/>
            <pc:sldMk cId="266170503" sldId="316"/>
            <ac:spMk id="3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5:22.827" v="189" actId="14100"/>
          <ac:spMkLst>
            <pc:docMk/>
            <pc:sldMk cId="266170503" sldId="316"/>
            <ac:spMk id="4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5:22.827" v="189" actId="14100"/>
          <ac:spMkLst>
            <pc:docMk/>
            <pc:sldMk cId="266170503" sldId="316"/>
            <ac:spMk id="5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5:22.827" v="189" actId="14100"/>
          <ac:spMkLst>
            <pc:docMk/>
            <pc:sldMk cId="266170503" sldId="316"/>
            <ac:spMk id="6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06.033" v="237" actId="1076"/>
          <ac:spMkLst>
            <pc:docMk/>
            <pc:sldMk cId="266170503" sldId="316"/>
            <ac:spMk id="8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2-10-12T11:30:59.740" v="256" actId="20577"/>
          <ac:spMkLst>
            <pc:docMk/>
            <pc:sldMk cId="266170503" sldId="316"/>
            <ac:spMk id="9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6:00.443" v="235" actId="1076"/>
          <ac:spMkLst>
            <pc:docMk/>
            <pc:sldMk cId="266170503" sldId="316"/>
            <ac:spMk id="10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5:58.542" v="234" actId="1076"/>
          <ac:spMkLst>
            <pc:docMk/>
            <pc:sldMk cId="266170503" sldId="316"/>
            <ac:spMk id="11" creationId="{00000000-0000-0000-0000-000000000000}"/>
          </ac:spMkLst>
        </pc:spChg>
        <pc:spChg chg="mod">
          <ac:chgData name="Stewart Gale" userId="3647ddd2-6040-41ae-a96d-232c23482af8" providerId="ADAL" clId="{6FC43C17-E4A1-4F34-9C25-5F6AE5E8550F}" dt="2021-12-16T07:35:55.599" v="233" actId="1076"/>
          <ac:spMkLst>
            <pc:docMk/>
            <pc:sldMk cId="266170503" sldId="316"/>
            <ac:spMk id="12" creationId="{00000000-0000-0000-0000-000000000000}"/>
          </ac:spMkLst>
        </pc:spChg>
        <pc:picChg chg="del">
          <ac:chgData name="Stewart Gale" userId="3647ddd2-6040-41ae-a96d-232c23482af8" providerId="ADAL" clId="{6FC43C17-E4A1-4F34-9C25-5F6AE5E8550F}" dt="2021-12-16T07:34:53.455" v="185" actId="478"/>
          <ac:picMkLst>
            <pc:docMk/>
            <pc:sldMk cId="266170503" sldId="316"/>
            <ac:picMk id="7" creationId="{00000000-0000-0000-0000-000000000000}"/>
          </ac:picMkLst>
        </pc:picChg>
      </pc:sldChg>
      <pc:sldChg chg="delSp del mod">
        <pc:chgData name="Stewart Gale" userId="3647ddd2-6040-41ae-a96d-232c23482af8" providerId="ADAL" clId="{6FC43C17-E4A1-4F34-9C25-5F6AE5E8550F}" dt="2021-12-16T07:34:46.154" v="184" actId="47"/>
        <pc:sldMkLst>
          <pc:docMk/>
          <pc:sldMk cId="1396401938" sldId="317"/>
        </pc:sldMkLst>
        <pc:picChg chg="del">
          <ac:chgData name="Stewart Gale" userId="3647ddd2-6040-41ae-a96d-232c23482af8" providerId="ADAL" clId="{6FC43C17-E4A1-4F34-9C25-5F6AE5E8550F}" dt="2021-12-16T07:31:40.247" v="2" actId="478"/>
          <ac:picMkLst>
            <pc:docMk/>
            <pc:sldMk cId="1396401938" sldId="317"/>
            <ac:picMk id="7" creationId="{00000000-0000-0000-0000-000000000000}"/>
          </ac:picMkLst>
        </pc:picChg>
      </pc:sldChg>
      <pc:sldChg chg="del">
        <pc:chgData name="Stewart Gale" userId="3647ddd2-6040-41ae-a96d-232c23482af8" providerId="ADAL" clId="{6FC43C17-E4A1-4F34-9C25-5F6AE5E8550F}" dt="2021-12-16T07:31:35.855" v="0" actId="47"/>
        <pc:sldMkLst>
          <pc:docMk/>
          <pc:sldMk cId="3030911936" sldId="318"/>
        </pc:sldMkLst>
      </pc:sldChg>
      <pc:sldChg chg="addSp delSp modSp new mod">
        <pc:chgData name="Stewart Gale" userId="3647ddd2-6040-41ae-a96d-232c23482af8" providerId="ADAL" clId="{6FC43C17-E4A1-4F34-9C25-5F6AE5E8550F}" dt="2021-12-16T07:32:07.310" v="34" actId="1076"/>
        <pc:sldMkLst>
          <pc:docMk/>
          <pc:sldMk cId="3309961014" sldId="318"/>
        </pc:sldMkLst>
        <pc:spChg chg="del">
          <ac:chgData name="Stewart Gale" userId="3647ddd2-6040-41ae-a96d-232c23482af8" providerId="ADAL" clId="{6FC43C17-E4A1-4F34-9C25-5F6AE5E8550F}" dt="2021-12-16T07:31:45.867" v="6" actId="478"/>
          <ac:spMkLst>
            <pc:docMk/>
            <pc:sldMk cId="3309961014" sldId="318"/>
            <ac:spMk id="2" creationId="{161BECAC-26C5-4B92-A0AF-6E472E5CB70B}"/>
          </ac:spMkLst>
        </pc:spChg>
        <pc:spChg chg="del">
          <ac:chgData name="Stewart Gale" userId="3647ddd2-6040-41ae-a96d-232c23482af8" providerId="ADAL" clId="{6FC43C17-E4A1-4F34-9C25-5F6AE5E8550F}" dt="2021-12-16T07:31:45.867" v="6" actId="478"/>
          <ac:spMkLst>
            <pc:docMk/>
            <pc:sldMk cId="3309961014" sldId="318"/>
            <ac:spMk id="3" creationId="{77A0D65F-0953-4BB3-81A2-2BB8728AA8EC}"/>
          </ac:spMkLst>
        </pc:spChg>
        <pc:spChg chg="add mod">
          <ac:chgData name="Stewart Gale" userId="3647ddd2-6040-41ae-a96d-232c23482af8" providerId="ADAL" clId="{6FC43C17-E4A1-4F34-9C25-5F6AE5E8550F}" dt="2021-12-16T07:32:07.310" v="34" actId="1076"/>
          <ac:spMkLst>
            <pc:docMk/>
            <pc:sldMk cId="3309961014" sldId="318"/>
            <ac:spMk id="4" creationId="{60987494-B602-4A83-9314-9FA472E982D8}"/>
          </ac:spMkLst>
        </pc:spChg>
      </pc:sldChg>
      <pc:sldChg chg="del">
        <pc:chgData name="Stewart Gale" userId="3647ddd2-6040-41ae-a96d-232c23482af8" providerId="ADAL" clId="{6FC43C17-E4A1-4F34-9C25-5F6AE5E8550F}" dt="2021-12-16T07:31:41.898" v="3" actId="47"/>
        <pc:sldMkLst>
          <pc:docMk/>
          <pc:sldMk cId="1889265331" sldId="319"/>
        </pc:sldMkLst>
      </pc:sldChg>
      <pc:sldChg chg="del">
        <pc:chgData name="Stewart Gale" userId="3647ddd2-6040-41ae-a96d-232c23482af8" providerId="ADAL" clId="{6FC43C17-E4A1-4F34-9C25-5F6AE5E8550F}" dt="2021-12-16T07:31:42.466" v="4" actId="47"/>
        <pc:sldMkLst>
          <pc:docMk/>
          <pc:sldMk cId="3364991207" sldId="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53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98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848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951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32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86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92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997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02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772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50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pPr/>
              <a:t>12/10/2022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76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421" y="311977"/>
            <a:ext cx="5080262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Tony and Luke share some money in the ratio 3:7.                                                                               Luke receives £20 more than Tony.                                                                                                       How much do they each receive?</a:t>
            </a:r>
          </a:p>
        </p:txBody>
      </p:sp>
      <p:sp>
        <p:nvSpPr>
          <p:cNvPr id="2" name="Rectangle 1"/>
          <p:cNvSpPr/>
          <p:nvPr/>
        </p:nvSpPr>
        <p:spPr>
          <a:xfrm>
            <a:off x="112422" y="5603818"/>
            <a:ext cx="5240976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There are blue, red and yellow counters in a bag                                       in the ratio 3:2:1. There are 6 more blue counters than                              red counters. How many counters are there in total?</a:t>
            </a:r>
          </a:p>
        </p:txBody>
      </p:sp>
      <p:sp>
        <p:nvSpPr>
          <p:cNvPr id="3" name="Rectangle 2"/>
          <p:cNvSpPr/>
          <p:nvPr/>
        </p:nvSpPr>
        <p:spPr>
          <a:xfrm>
            <a:off x="112422" y="4269195"/>
            <a:ext cx="5240976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lang="en-GB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ratio of boys to girls in a class is 2:1.                                      There are 8 more boys than girls.                                               How many boys and girls in the class?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22" y="2934572"/>
            <a:ext cx="5240976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Katy and Becky share some money in the ratio 2:1.                                                                             Katy receives £10 more than Becky.                                                                                                          How much do they each receive?</a:t>
            </a:r>
          </a:p>
        </p:txBody>
      </p:sp>
      <p:sp>
        <p:nvSpPr>
          <p:cNvPr id="6" name="Rectangle 5"/>
          <p:cNvSpPr/>
          <p:nvPr/>
        </p:nvSpPr>
        <p:spPr>
          <a:xfrm>
            <a:off x="112422" y="1599949"/>
            <a:ext cx="5080262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Tony and Luke share some money in the ratio 3:7.                          Luke receives £10 more than Tony.                                                      How much do they each receive?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933590-0A76-4115-A60B-FED131F4C590}"/>
              </a:ext>
            </a:extLst>
          </p:cNvPr>
          <p:cNvSpPr/>
          <p:nvPr/>
        </p:nvSpPr>
        <p:spPr>
          <a:xfrm>
            <a:off x="5498020" y="252653"/>
            <a:ext cx="65815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There are blue, red and yellow counters in a bag in the ratio 9:6:3.                        There are 6 more blue counters than red counters.                                                      How many counters are there in total?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CEE3DA-BB93-4225-A288-043D1CC8DE87}"/>
              </a:ext>
            </a:extLst>
          </p:cNvPr>
          <p:cNvSpPr/>
          <p:nvPr/>
        </p:nvSpPr>
        <p:spPr>
          <a:xfrm>
            <a:off x="5545519" y="5601237"/>
            <a:ext cx="6269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prstClr val="black"/>
                </a:solidFill>
              </a:rPr>
              <a:t>5) </a:t>
            </a:r>
            <a:r>
              <a:rPr lang="en-GB" dirty="0">
                <a:solidFill>
                  <a:prstClr val="black"/>
                </a:solidFill>
              </a:rPr>
              <a:t>A flapjack is made of oats, butter and syrup in the ratio 9:1:5.                                                       A recipe requires 140g more oats than butter.                                                                              How many grams of flapjack will the recipe make in total?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50A4BC-29DA-4241-AAD6-8EFDEA047E54}"/>
              </a:ext>
            </a:extLst>
          </p:cNvPr>
          <p:cNvSpPr/>
          <p:nvPr/>
        </p:nvSpPr>
        <p:spPr>
          <a:xfrm>
            <a:off x="5534042" y="4207356"/>
            <a:ext cx="6269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prstClr val="black"/>
                </a:solidFill>
              </a:rPr>
              <a:t>4) </a:t>
            </a:r>
            <a:r>
              <a:rPr lang="en-GB" dirty="0">
                <a:solidFill>
                  <a:prstClr val="black"/>
                </a:solidFill>
              </a:rPr>
              <a:t>A flapjack is made of oats, butter and syrup in the ratio 7:1:5.                         A recipe requires 180g more syrup than butter.                                            How many grams of oats should I use?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D52DF6-61E5-4B4B-88C0-25AEB824A0D2}"/>
              </a:ext>
            </a:extLst>
          </p:cNvPr>
          <p:cNvSpPr/>
          <p:nvPr/>
        </p:nvSpPr>
        <p:spPr>
          <a:xfrm>
            <a:off x="5534042" y="2813475"/>
            <a:ext cx="62694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prstClr val="black"/>
                </a:solidFill>
              </a:rPr>
              <a:t>3) </a:t>
            </a:r>
            <a:r>
              <a:rPr lang="en-GB" dirty="0">
                <a:solidFill>
                  <a:prstClr val="black"/>
                </a:solidFill>
              </a:rPr>
              <a:t>A flapjack is made of oats, butter and syrup in the ratio 7:2:5.                                    A recipe requires 180g more syrup than butter.                                                                 How many grams of oats should I use?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8420F7-8853-4FDB-B6D2-DB64E1FF543D}"/>
              </a:ext>
            </a:extLst>
          </p:cNvPr>
          <p:cNvSpPr/>
          <p:nvPr/>
        </p:nvSpPr>
        <p:spPr>
          <a:xfrm>
            <a:off x="5498021" y="1516916"/>
            <a:ext cx="6604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solidFill>
                  <a:prstClr val="black"/>
                </a:solidFill>
              </a:rPr>
              <a:t>2) </a:t>
            </a:r>
            <a:r>
              <a:rPr lang="en-GB" dirty="0">
                <a:solidFill>
                  <a:prstClr val="black"/>
                </a:solidFill>
              </a:rPr>
              <a:t>There are blue, red and yellow counters in a bag in the ratio 9:6:3.                        There are 18 more blue counters than red counters.                                                   How many counters are there in total?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EE84B5C-1DB6-4E2D-B76A-C00D6E1288E4}"/>
              </a:ext>
            </a:extLst>
          </p:cNvPr>
          <p:cNvCxnSpPr>
            <a:cxnSpLocks/>
          </p:cNvCxnSpPr>
          <p:nvPr/>
        </p:nvCxnSpPr>
        <p:spPr>
          <a:xfrm>
            <a:off x="5353398" y="311977"/>
            <a:ext cx="0" cy="63754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50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987494-B602-4A83-9314-9FA472E982D8}"/>
              </a:ext>
            </a:extLst>
          </p:cNvPr>
          <p:cNvSpPr txBox="1"/>
          <p:nvPr/>
        </p:nvSpPr>
        <p:spPr>
          <a:xfrm>
            <a:off x="2399607" y="2233353"/>
            <a:ext cx="77917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309961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5478" y="179386"/>
            <a:ext cx="8145788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Tony and Luke share some money in the ratio 3:7.                                                                               Luke receives £20 more than Tony.                                                                                                       How much do they each receive?</a:t>
            </a:r>
          </a:p>
        </p:txBody>
      </p:sp>
      <p:sp>
        <p:nvSpPr>
          <p:cNvPr id="2" name="Rectangle 1"/>
          <p:cNvSpPr/>
          <p:nvPr/>
        </p:nvSpPr>
        <p:spPr>
          <a:xfrm>
            <a:off x="445478" y="5471227"/>
            <a:ext cx="8746289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5) </a:t>
            </a:r>
            <a:r>
              <a:rPr lang="en-GB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There are blue, red and yellow counters in a bag in the ratio 3:2:1.                                            There are 6 more blue counters than red counters. How many counters are there in total?</a:t>
            </a:r>
          </a:p>
        </p:txBody>
      </p:sp>
      <p:sp>
        <p:nvSpPr>
          <p:cNvPr id="3" name="Rectangle 2"/>
          <p:cNvSpPr/>
          <p:nvPr/>
        </p:nvSpPr>
        <p:spPr>
          <a:xfrm>
            <a:off x="445478" y="4136604"/>
            <a:ext cx="7310889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4) </a:t>
            </a:r>
            <a:r>
              <a:rPr lang="en-GB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The ratio of boys to girls in a class is 2:1.                                      There are 8 more boys than girls.                                               How many boys and girls in the class?</a:t>
            </a:r>
          </a:p>
        </p:txBody>
      </p:sp>
      <p:sp>
        <p:nvSpPr>
          <p:cNvPr id="5" name="Rectangle 4"/>
          <p:cNvSpPr/>
          <p:nvPr/>
        </p:nvSpPr>
        <p:spPr>
          <a:xfrm>
            <a:off x="445478" y="2801981"/>
            <a:ext cx="8431818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Katy and Becky share some money in the ratio 2:1.                                                                             Katy receives £10 more than Becky.                                                                                                          How much do they each receive?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478" y="1467358"/>
            <a:ext cx="8269475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Tony and Luke share some money in the ratio 3:7.                          Luke receives £10 more than Tony.                                                      How much do they each receive?</a:t>
            </a:r>
          </a:p>
        </p:txBody>
      </p:sp>
      <p:sp>
        <p:nvSpPr>
          <p:cNvPr id="8" name="Rectangle 7"/>
          <p:cNvSpPr/>
          <p:nvPr/>
        </p:nvSpPr>
        <p:spPr>
          <a:xfrm>
            <a:off x="9111136" y="5826290"/>
            <a:ext cx="2419060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36 counters</a:t>
            </a:r>
            <a:endParaRPr lang="en-GB" sz="3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28870" y="4417389"/>
            <a:ext cx="2973058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3600" b="1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Boys 16 Girls 8</a:t>
            </a:r>
            <a:endParaRPr lang="en-GB" sz="36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15474" y="3264838"/>
            <a:ext cx="3874266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Katy £20 Becky £10</a:t>
            </a:r>
            <a:endParaRPr lang="en-GB" sz="36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99669" y="1869036"/>
            <a:ext cx="4631461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Tony £7.50 Luke £17.50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03062" y="441967"/>
            <a:ext cx="3786678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Tony £15  Luke £35</a:t>
            </a:r>
          </a:p>
        </p:txBody>
      </p:sp>
    </p:spTree>
    <p:extLst>
      <p:ext uri="{BB962C8B-B14F-4D97-AF65-F5344CB8AC3E}">
        <p14:creationId xmlns:p14="http://schemas.microsoft.com/office/powerpoint/2010/main" val="26617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19" y="138037"/>
            <a:ext cx="8785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There are blue, red and yellow counters in a bag in the ratio 9:6:3.                           There are 6 more blue counters than red counters.                                                      How many counters are there in total? </a:t>
            </a:r>
          </a:p>
        </p:txBody>
      </p:sp>
      <p:sp>
        <p:nvSpPr>
          <p:cNvPr id="2" name="Rectangle 1"/>
          <p:cNvSpPr/>
          <p:nvPr/>
        </p:nvSpPr>
        <p:spPr>
          <a:xfrm>
            <a:off x="276119" y="5486621"/>
            <a:ext cx="82449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5) </a:t>
            </a:r>
            <a:r>
              <a:rPr lang="en-GB" sz="2400" dirty="0">
                <a:solidFill>
                  <a:prstClr val="black"/>
                </a:solidFill>
              </a:rPr>
              <a:t>A flapjack is made of oats, butter and syrup in the ratio 9:1:5.                                                       A recipe requires 140g more oats than butter.                                                                              How many grams of flapjack will the recipe make in total?</a:t>
            </a:r>
          </a:p>
        </p:txBody>
      </p:sp>
      <p:sp>
        <p:nvSpPr>
          <p:cNvPr id="3" name="Rectangle 2"/>
          <p:cNvSpPr/>
          <p:nvPr/>
        </p:nvSpPr>
        <p:spPr>
          <a:xfrm>
            <a:off x="264639" y="4092740"/>
            <a:ext cx="82721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4) </a:t>
            </a:r>
            <a:r>
              <a:rPr lang="en-GB" sz="2400" dirty="0">
                <a:solidFill>
                  <a:prstClr val="black"/>
                </a:solidFill>
              </a:rPr>
              <a:t>A flapjack is made of oats, butter and syrup in the ratio 7:1:5.                         A recipe requires 180g more syrup than butter.                                            How many grams of oats should I use?</a:t>
            </a:r>
          </a:p>
        </p:txBody>
      </p:sp>
      <p:sp>
        <p:nvSpPr>
          <p:cNvPr id="5" name="Rectangle 4"/>
          <p:cNvSpPr/>
          <p:nvPr/>
        </p:nvSpPr>
        <p:spPr>
          <a:xfrm>
            <a:off x="264639" y="2698859"/>
            <a:ext cx="83577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3) </a:t>
            </a:r>
            <a:r>
              <a:rPr lang="en-GB" sz="2400" dirty="0">
                <a:solidFill>
                  <a:prstClr val="black"/>
                </a:solidFill>
              </a:rPr>
              <a:t>A flapjack is made of oats, butter and syrup in the ratio 7:2:5.                                    A recipe requires 180g more syrup than butter.                                                                 How many grams of oats should I use?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18" y="1402300"/>
            <a:ext cx="8785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2) </a:t>
            </a:r>
            <a:r>
              <a:rPr lang="en-GB" sz="2400" dirty="0">
                <a:solidFill>
                  <a:prstClr val="black"/>
                </a:solidFill>
              </a:rPr>
              <a:t>There are blue, red and yellow counters in a bag in the ratio 9:6:3.                        There are 18 more blue counters than red counters.                                                   How many counters are there in total? </a:t>
            </a:r>
          </a:p>
        </p:txBody>
      </p:sp>
      <p:sp>
        <p:nvSpPr>
          <p:cNvPr id="8" name="Rectangle 7"/>
          <p:cNvSpPr/>
          <p:nvPr/>
        </p:nvSpPr>
        <p:spPr>
          <a:xfrm>
            <a:off x="9009816" y="5815914"/>
            <a:ext cx="1744388" cy="784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262.5g</a:t>
            </a:r>
            <a:endParaRPr lang="en-GB" sz="44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53989" y="4458169"/>
            <a:ext cx="1308371" cy="784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315g</a:t>
            </a:r>
            <a:endParaRPr lang="en-GB" sz="44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53989" y="3066590"/>
            <a:ext cx="1308371" cy="784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420g</a:t>
            </a:r>
            <a:endParaRPr lang="en-GB" sz="44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767570" y="1760739"/>
            <a:ext cx="3195811" cy="784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108 counters</a:t>
            </a:r>
            <a:endParaRPr lang="en-GB" sz="44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845316" y="575110"/>
            <a:ext cx="2910477" cy="784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44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36 counters</a:t>
            </a:r>
            <a:endParaRPr lang="en-GB" sz="44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25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1879</TotalTime>
  <Words>694</Words>
  <Application>Microsoft Office PowerPoint</Application>
  <PresentationFormat>Widescreen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108</cp:revision>
  <dcterms:created xsi:type="dcterms:W3CDTF">2018-01-26T08:52:52Z</dcterms:created>
  <dcterms:modified xsi:type="dcterms:W3CDTF">2022-10-12T11:31:04Z</dcterms:modified>
</cp:coreProperties>
</file>