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72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B9B"/>
    <a:srgbClr val="B17ED8"/>
    <a:srgbClr val="0000FF"/>
    <a:srgbClr val="FFAFA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E50A3-A954-44FC-A8D5-0C898BAA3B35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A0533-35AC-4CC4-B4AC-E742C66315B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183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0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663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38261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5828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097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012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614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229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4232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46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299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67241-9216-4993-A6C3-2C1D44028612}" type="datetimeFigureOut">
              <a:rPr lang="en-GB" smtClean="0"/>
              <a:t>10/08/2020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97F04-1B70-470F-96E9-6FCAD09F910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2048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6324" y="68762"/>
            <a:ext cx="11799651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Assessment Answers</a:t>
            </a:r>
            <a:r>
              <a:rPr lang="en-GB" sz="11500" dirty="0"/>
              <a:t> </a:t>
            </a:r>
          </a:p>
          <a:p>
            <a:pPr algn="ctr"/>
            <a:r>
              <a:rPr lang="en-GB" sz="11500" dirty="0"/>
              <a:t>GCSE</a:t>
            </a:r>
          </a:p>
          <a:p>
            <a:pPr algn="ctr"/>
            <a:r>
              <a:rPr lang="en-GB" sz="11500" dirty="0"/>
              <a:t>   Unit 18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05" y="2769502"/>
            <a:ext cx="4212076" cy="3964562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1235825" y="2923955"/>
            <a:ext cx="2859579" cy="2723158"/>
          </a:xfrm>
          <a:prstGeom prst="ellipse">
            <a:avLst/>
          </a:prstGeom>
          <a:solidFill>
            <a:srgbClr val="00B0F0"/>
          </a:soli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1316297" y="2992872"/>
            <a:ext cx="27651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Shape and Space</a:t>
            </a:r>
          </a:p>
        </p:txBody>
      </p:sp>
    </p:spTree>
    <p:extLst>
      <p:ext uri="{BB962C8B-B14F-4D97-AF65-F5344CB8AC3E}">
        <p14:creationId xmlns:p14="http://schemas.microsoft.com/office/powerpoint/2010/main" val="32203822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0F954C-441B-41E4-A3A9-6C857D75B8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" t="3479"/>
          <a:stretch/>
        </p:blipFill>
        <p:spPr>
          <a:xfrm>
            <a:off x="1141615" y="231036"/>
            <a:ext cx="10507287" cy="639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19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4020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10)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B07896-A5EF-4D49-AA90-E19AB11866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447" y="1404339"/>
            <a:ext cx="11803106" cy="4049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99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6E6DFF-7EAA-4AA4-B921-8063C18A53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169" t="6982"/>
          <a:stretch/>
        </p:blipFill>
        <p:spPr>
          <a:xfrm>
            <a:off x="692726" y="1064029"/>
            <a:ext cx="10562706" cy="556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10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33FFBF-4753-4176-8AE0-5891A4A94A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829"/>
          <a:stretch/>
        </p:blipFill>
        <p:spPr>
          <a:xfrm>
            <a:off x="1557251" y="246047"/>
            <a:ext cx="9349047" cy="6365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66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04441E-4EB9-4D5E-B297-4316EA45E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655" y="304079"/>
            <a:ext cx="10737258" cy="6357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01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4)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3FEFCA-3844-4608-BD0D-268463BDED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08"/>
          <a:stretch/>
        </p:blipFill>
        <p:spPr>
          <a:xfrm>
            <a:off x="287628" y="1435330"/>
            <a:ext cx="11616744" cy="459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106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5)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3FA8178-7AEF-4CC9-8798-07B1EA058A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1"/>
          <a:stretch/>
        </p:blipFill>
        <p:spPr>
          <a:xfrm>
            <a:off x="279830" y="1221845"/>
            <a:ext cx="11632340" cy="523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34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6)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D9A8C4-A30F-4063-9FD5-BD0D2941D45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7"/>
          <a:stretch/>
        </p:blipFill>
        <p:spPr>
          <a:xfrm>
            <a:off x="160713" y="1374004"/>
            <a:ext cx="11788744" cy="426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844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7)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78F6C0-7108-480D-8729-DB3EFB8CBF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07"/>
          <a:stretch/>
        </p:blipFill>
        <p:spPr>
          <a:xfrm>
            <a:off x="337305" y="1063662"/>
            <a:ext cx="11517389" cy="5536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6724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3F06D7-0EFC-4B63-9D1A-EF3C7DB9F8B0}"/>
              </a:ext>
            </a:extLst>
          </p:cNvPr>
          <p:cNvSpPr txBox="1"/>
          <p:nvPr/>
        </p:nvSpPr>
        <p:spPr>
          <a:xfrm>
            <a:off x="0" y="0"/>
            <a:ext cx="11416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/>
              <a:t>8)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42AEAE-0968-4DA3-8431-4011C5D1C0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58" t="4974"/>
          <a:stretch/>
        </p:blipFill>
        <p:spPr>
          <a:xfrm>
            <a:off x="1451956" y="293349"/>
            <a:ext cx="9637222" cy="6355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428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29</Words>
  <Application>Microsoft Office PowerPoint</Application>
  <PresentationFormat>Widescreen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Deirdre Gale</cp:lastModifiedBy>
  <cp:revision>53</cp:revision>
  <dcterms:created xsi:type="dcterms:W3CDTF">2020-06-17T17:33:36Z</dcterms:created>
  <dcterms:modified xsi:type="dcterms:W3CDTF">2020-08-10T05:29:04Z</dcterms:modified>
</cp:coreProperties>
</file>