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929" y="397564"/>
            <a:ext cx="5249725" cy="39372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3540a4b5-c7dd-4733-ab55-a71d634aa3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80" y="397564"/>
            <a:ext cx="5250585" cy="39379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929" y="397564"/>
            <a:ext cx="5249725" cy="39372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3540a4b5-c7dd-4733-ab55-a71d634aa3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80" y="397564"/>
            <a:ext cx="5250585" cy="393793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433929" y="393603"/>
            <a:ext cx="5249725" cy="3941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17917" y="2881479"/>
            <a:ext cx="46420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multiplied the first terms and the second terms only.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14689" y="1434929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64" y="418347"/>
            <a:ext cx="6121591" cy="45911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06" t="59554" r="62561" b="25915"/>
          <a:stretch/>
        </p:blipFill>
        <p:spPr>
          <a:xfrm>
            <a:off x="1105642" y="4884433"/>
            <a:ext cx="4957227" cy="197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91682" y="1418229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38356" y="2987889"/>
            <a:ext cx="50596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just squared the first and second terms.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3540a4b5-c7dd-4733-ab55-a71d634aa3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93" y="377685"/>
            <a:ext cx="6065594" cy="45491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109" t="58638" r="34414" b="26030"/>
          <a:stretch/>
        </p:blipFill>
        <p:spPr>
          <a:xfrm>
            <a:off x="1280786" y="4728526"/>
            <a:ext cx="4960962" cy="199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40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2020-04-27T14:25:47Z</dcterms:modified>
</cp:coreProperties>
</file>