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484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65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5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913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02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91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82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435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23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56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78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B598F-3641-49EC-923E-590FFAB4BF0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90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5070" y="3975827"/>
                <a:ext cx="3621362" cy="48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Calculate the value for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 </a:t>
                </a:r>
                <a:r>
                  <a:rPr lang="en-GB" dirty="0"/>
                  <a:t>when 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70" y="3975827"/>
                <a:ext cx="3621362" cy="483466"/>
              </a:xfrm>
              <a:prstGeom prst="rect">
                <a:avLst/>
              </a:prstGeom>
              <a:blipFill>
                <a:blip r:embed="rId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14291" y="620106"/>
            <a:ext cx="360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Make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 smtClean="0"/>
              <a:t> the subject of the formula.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4565076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-24852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-10385" y="6865993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0" y="196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131367" y="109298"/>
                <a:ext cx="26259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cs typeface="Times New Roman" panose="02020603050405020304" pitchFamily="18" charset="0"/>
                  </a:rPr>
                  <a:t>1) </a:t>
                </a:r>
                <a:r>
                  <a:rPr lang="en-GB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GB" sz="3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+ 4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67" y="109298"/>
                <a:ext cx="2625903" cy="584775"/>
              </a:xfrm>
              <a:prstGeom prst="rect">
                <a:avLst/>
              </a:prstGeom>
              <a:blipFill>
                <a:blip r:embed="rId3"/>
                <a:stretch>
                  <a:fillRect l="-3721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40576" y="109297"/>
                <a:ext cx="25683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cs typeface="Times New Roman" panose="02020603050405020304" pitchFamily="18" charset="0"/>
                  </a:rPr>
                  <a:t>2) </a:t>
                </a:r>
                <a:r>
                  <a:rPr lang="en-GB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GB" sz="3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+ 4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576" y="109297"/>
                <a:ext cx="2568307" cy="584775"/>
              </a:xfrm>
              <a:prstGeom prst="rect">
                <a:avLst/>
              </a:prstGeom>
              <a:blipFill>
                <a:blip r:embed="rId4"/>
                <a:stretch>
                  <a:fillRect l="-3555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783533" y="620106"/>
            <a:ext cx="3858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Calculate the value for</a:t>
            </a:r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GB" dirty="0" smtClean="0"/>
              <a:t>when </a:t>
            </a:r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 smtClean="0"/>
              <a:t> = 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74601" y="3466566"/>
                <a:ext cx="24825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3) </a:t>
                </a:r>
                <a:r>
                  <a:rPr lang="en-GB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GB" sz="3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+ 4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01" y="3466566"/>
                <a:ext cx="2482555" cy="584775"/>
              </a:xfrm>
              <a:prstGeom prst="rect">
                <a:avLst/>
              </a:prstGeom>
              <a:blipFill>
                <a:blip r:embed="rId5"/>
                <a:stretch>
                  <a:fillRect l="-3931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782120" y="3975827"/>
                <a:ext cx="39784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Calculate the value for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dirty="0"/>
                  <a:t>when 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dirty="0" smtClean="0"/>
                  <a:t> =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endParaRPr lang="en-GB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120" y="3975827"/>
                <a:ext cx="3978406" cy="369332"/>
              </a:xfrm>
              <a:prstGeom prst="rect">
                <a:avLst/>
              </a:prstGeom>
              <a:blipFill>
                <a:blip r:embed="rId6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25043" y="3457288"/>
                <a:ext cx="24971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smtClean="0">
                    <a:cs typeface="Times New Roman" panose="02020603050405020304" pitchFamily="18" charset="0"/>
                  </a:rPr>
                  <a:t>4) </a:t>
                </a:r>
                <a:r>
                  <a:rPr lang="en-GB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 smtClean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GB" sz="3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 smtClean="0">
                    <a:solidFill>
                      <a:schemeClr val="tx1"/>
                    </a:solidFill>
                  </a:rPr>
                  <a:t> + 4</a:t>
                </a:r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043" y="3457288"/>
                <a:ext cx="2497189" cy="584775"/>
              </a:xfrm>
              <a:prstGeom prst="rect">
                <a:avLst/>
              </a:prstGeom>
              <a:blipFill>
                <a:blip r:embed="rId7"/>
                <a:stretch>
                  <a:fillRect l="-3659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98867" y="1155240"/>
                <a:ext cx="2774862" cy="17291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−4</m:t>
                              </m:r>
                            </m:num>
                            <m:den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867" y="1155240"/>
                <a:ext cx="2774862" cy="17291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075005" y="1252128"/>
                <a:ext cx="247042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=18+4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005" y="1252128"/>
                <a:ext cx="2470420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017198" y="2040318"/>
                <a:ext cx="166571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198" y="2040318"/>
                <a:ext cx="1665712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50429" y="4389273"/>
                <a:ext cx="3332002" cy="1337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</m:e>
                      </m:d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29" y="4389273"/>
                <a:ext cx="3332002" cy="133716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98867" y="5684539"/>
                <a:ext cx="1742657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>
                        <m:fPr>
                          <m:ctrlP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867" y="5684539"/>
                <a:ext cx="1742657" cy="113306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240365" y="4438740"/>
                <a:ext cx="294458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22=</m:t>
                      </m:r>
                      <m:r>
                        <a:rPr lang="en-GB" sz="36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365" y="4438740"/>
                <a:ext cx="2944588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474354" y="5148674"/>
                <a:ext cx="16301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9=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354" y="5148674"/>
                <a:ext cx="1630125" cy="6463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5474354" y="5940704"/>
                <a:ext cx="184973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±3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354" y="5940704"/>
                <a:ext cx="1849737" cy="6463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178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  <p:bldP spid="27" grpId="0"/>
      <p:bldP spid="28" grpId="0"/>
      <p:bldP spid="31" grpId="0"/>
      <p:bldP spid="32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>
            <a:off x="4565076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-24852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-10385" y="6865993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0" y="-12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/>
              <p:cNvSpPr/>
              <p:nvPr/>
            </p:nvSpPr>
            <p:spPr>
              <a:xfrm>
                <a:off x="1060736" y="113197"/>
                <a:ext cx="22583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:r>
                  <a:rPr lang="en-GB" sz="2400" b="1" dirty="0" smtClean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736" y="113197"/>
                <a:ext cx="2258311" cy="461665"/>
              </a:xfrm>
              <a:prstGeom prst="rect">
                <a:avLst/>
              </a:prstGeom>
              <a:blipFill>
                <a:blip r:embed="rId2"/>
                <a:stretch>
                  <a:fillRect l="-405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514394" y="581164"/>
            <a:ext cx="360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Make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dirty="0" smtClean="0"/>
              <a:t> the subject of the formula.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060736" y="3506691"/>
                <a:ext cx="2421881" cy="5680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b="1" dirty="0" smtClean="0"/>
                  <a:t>7)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736" y="3506691"/>
                <a:ext cx="2421881" cy="568041"/>
              </a:xfrm>
              <a:prstGeom prst="rect">
                <a:avLst/>
              </a:prstGeom>
              <a:blipFill>
                <a:blip r:embed="rId3"/>
                <a:stretch>
                  <a:fillRect l="-3778" b="-21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63499" y="4023084"/>
            <a:ext cx="360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Make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dirty="0" smtClean="0"/>
              <a:t> the subject of the formula.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529795" y="79493"/>
                <a:ext cx="22583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:r>
                  <a:rPr lang="en-GB" sz="2400" b="1" dirty="0" smtClean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795" y="79493"/>
                <a:ext cx="2258311" cy="461665"/>
              </a:xfrm>
              <a:prstGeom prst="rect">
                <a:avLst/>
              </a:prstGeom>
              <a:blipFill>
                <a:blip r:embed="rId4"/>
                <a:stretch>
                  <a:fillRect l="-404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5165123" y="520649"/>
            <a:ext cx="315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Calculate the value for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GB" dirty="0" smtClean="0"/>
              <a:t>when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dirty="0" smtClean="0"/>
              <a:t> = </a:t>
            </a:r>
            <a:r>
              <a:rPr lang="en-GB" dirty="0"/>
              <a:t>5</a:t>
            </a:r>
            <a:r>
              <a:rPr lang="en-GB" dirty="0" smtClean="0"/>
              <a:t> and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 smtClean="0"/>
              <a:t> </a:t>
            </a:r>
            <a:r>
              <a:rPr lang="en-GB" dirty="0" smtClean="0"/>
              <a:t>= 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294080" y="3968871"/>
                <a:ext cx="27079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Evaluate the expression</a:t>
                </a:r>
                <a:endParaRPr lang="en-GB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GB" dirty="0" smtClean="0"/>
                  <a:t>when </a:t>
                </a:r>
                <a:r>
                  <a:rPr lang="en-GB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dirty="0" smtClean="0"/>
                  <a:t> = 5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 smtClean="0"/>
                  <a:t> = 2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080" y="3968871"/>
                <a:ext cx="2707923" cy="646331"/>
              </a:xfrm>
              <a:prstGeom prst="rect">
                <a:avLst/>
              </a:prstGeom>
              <a:blipFill>
                <a:blip r:embed="rId5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5554542" y="3478037"/>
                <a:ext cx="1778115" cy="5680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b="1" dirty="0" smtClean="0"/>
                  <a:t>8)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42" y="3478037"/>
                <a:ext cx="1778115" cy="568041"/>
              </a:xfrm>
              <a:prstGeom prst="rect">
                <a:avLst/>
              </a:prstGeom>
              <a:blipFill>
                <a:blip r:embed="rId6"/>
                <a:stretch>
                  <a:fillRect l="-5137" b="-21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866605" y="1139158"/>
                <a:ext cx="2996963" cy="7145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rad>
                  </m:oMath>
                </a14:m>
                <a:r>
                  <a:rPr lang="en-GB" sz="4000" dirty="0" smtClean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05" y="1139158"/>
                <a:ext cx="2996963" cy="714555"/>
              </a:xfrm>
              <a:prstGeom prst="rect">
                <a:avLst/>
              </a:prstGeom>
              <a:blipFill>
                <a:blip r:embed="rId7"/>
                <a:stretch>
                  <a:fillRect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5554542" y="1393610"/>
                <a:ext cx="259470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4000" dirty="0" smtClean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4000" b="0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0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 smtClean="0">
                    <a:solidFill>
                      <a:srgbClr val="FF0000"/>
                    </a:solidFill>
                  </a:rPr>
                  <a:t>16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42" y="1393610"/>
                <a:ext cx="2594702" cy="1323439"/>
              </a:xfrm>
              <a:prstGeom prst="rect">
                <a:avLst/>
              </a:prstGeom>
              <a:blipFill>
                <a:blip r:embed="rId8"/>
                <a:stretch>
                  <a:fillRect t="-8295" b="-18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864855" y="4783942"/>
                <a:ext cx="320652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 smtClean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5" y="4783942"/>
                <a:ext cx="3206520" cy="707886"/>
              </a:xfrm>
              <a:prstGeom prst="rect">
                <a:avLst/>
              </a:prstGeom>
              <a:blipFill>
                <a:blip r:embed="rId9"/>
                <a:stretch>
                  <a:fillRect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5675893" y="4876838"/>
                <a:ext cx="2985410" cy="14082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40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en-GB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000" dirty="0" smtClean="0">
                    <a:solidFill>
                      <a:srgbClr val="FF0000"/>
                    </a:solidFill>
                  </a:rPr>
                  <a:t> 4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893" y="4876838"/>
                <a:ext cx="2985410" cy="1408271"/>
              </a:xfrm>
              <a:prstGeom prst="rect">
                <a:avLst/>
              </a:prstGeom>
              <a:blipFill>
                <a:blip r:embed="rId10"/>
                <a:stretch>
                  <a:fillRect b="-16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</TotalTime>
  <Words>145</Words>
  <Application>Microsoft Office PowerPoint</Application>
  <PresentationFormat>On-screen Show (4:3)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23</cp:revision>
  <dcterms:created xsi:type="dcterms:W3CDTF">2019-10-22T18:21:17Z</dcterms:created>
  <dcterms:modified xsi:type="dcterms:W3CDTF">2019-11-10T05:38:47Z</dcterms:modified>
</cp:coreProperties>
</file>