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B55B-919E-45F8-9FEE-94DFB9CC6CB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6AD05-2E7B-4FD5-8616-65E6BB104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49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89843-2131-4E35-A8E6-D07DEB380A4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805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EE598-6983-FA5E-3356-A71C52C4F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3CD8E-7B01-CD32-B25A-BBD6CC56C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3C736-DD18-785A-1DA3-F1C6297E9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AACA6-50CE-34FC-9C65-B95ECF19A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B76C3-B75D-1345-34F8-25AD190F3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28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F02C-3064-4F7B-4C4D-6700A62A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C500A-7D5F-7D2B-2886-B5AB59D42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BA07E-935E-104D-3036-3760636B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478C5-EEF1-2E65-45C0-C4DA25D3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B383B-EE4E-BD60-6C7B-45A8D372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3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489016-8F84-049E-E764-5492E9BAC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77CD7-46B4-886D-A56F-276BA1A62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7D631-1F86-7E61-AAEA-F0A3B456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111D1-39A0-19DE-2FA1-168059B37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717C9-E84C-9B2C-9AC1-EFBD0B59A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3C715-E8FF-87BD-51F5-0129E5106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88D72-F38C-22EC-87B7-280971961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05A93-2632-6454-B9C7-C78BE2857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ED47D-768C-FEFF-EF77-AACDAB5FC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6075B-D95D-D8FF-9F20-690449DE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51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82BE-B21B-0628-4EEF-2B7DFB556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4D52B-76A9-9E67-6CCF-A287B4E5E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82E37-8A43-21FA-4BA8-51A394314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643F1-813B-9BA5-19C2-DB6E7D76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67C54-A724-A478-EF7D-646B1E3D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88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AC62D-6210-68A7-57FE-88695FEEA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F9616-7C43-730E-6AF6-2ECA952ED6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B7FC6-DC2B-0604-4B1A-C8C1A58BB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F98DD-F5BD-5E14-E007-5850BD806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874BA-687F-FC14-D96A-51FBEDC92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85346-6E9F-1370-84C8-525057B9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48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89E2-F287-45EB-82F1-4C13731D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9B373B-DC94-CCBB-F3C2-E9F79D939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C2CF2-51AB-D340-E555-16550378B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2886F5-E850-B62D-8F86-1AEBD604C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1B34B2-AD23-EA8A-145B-FA0B8CA7A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58F938-1237-9D45-CDCA-9D2E93A44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606E67-E06F-E8E3-9704-DCEAF70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4AAC0D-4240-F203-BAFB-7222237B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60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FF7CC-1078-96C7-B7DF-2D750B7AA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0325E8-4933-83F8-9E0C-C21D641E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9E63E-1696-A700-8694-BE1B6050A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8C164-C0AC-8D58-40A7-444426C3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28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0FC2E0-D144-88E6-C33E-CC47331C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D79C42-9EC9-3107-2FDE-6F355E90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AE082-3AB1-213E-0A3B-28231A165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44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16427-EECF-439D-5A30-E7E14D26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8FA1E-A83D-F5E9-D879-13223BD8C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4E6B2-B65D-53F6-990C-A1C6CF877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3D8DD-9EA1-B458-05E3-9C718892F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27F75-5D4C-7E5A-C51B-845E990F1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F9CC3-93B7-1847-D023-1D1B783B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75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17A2E-CEFF-7D77-650C-3A336237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CD1C5C-2CE1-E47A-A4D8-FFB81A44F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9F3BC-5865-3AB2-E9A9-9BF10A343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753F6F-D26D-CC06-6FA4-32A5E0A6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0A418-2735-B701-BCF5-8E6C2AC8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8F4E3-FACC-F942-AED6-F531387B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81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FA5A7-CA0E-E123-17A5-AEDC9AA7C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51210-C099-49F9-F286-24DCF91CE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AF89B-8E0C-F4BB-FE96-9C1EF775E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D91436-8942-4988-9CC8-960823C5173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3328E-B30D-96DB-360C-560888AF1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79F0E-88A1-3377-5C30-8EDE0B9E1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FBEA96-3CD7-4FA1-8761-04900E2CF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14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C188A8B-DBE6-02F6-2F25-D5DF0BE62F42}"/>
              </a:ext>
            </a:extLst>
          </p:cNvPr>
          <p:cNvGrpSpPr/>
          <p:nvPr/>
        </p:nvGrpSpPr>
        <p:grpSpPr>
          <a:xfrm>
            <a:off x="0" y="6824"/>
            <a:ext cx="12192000" cy="6851176"/>
            <a:chOff x="0" y="6824"/>
            <a:chExt cx="12192000" cy="6851176"/>
          </a:xfrm>
        </p:grpSpPr>
        <p:pic>
          <p:nvPicPr>
            <p:cNvPr id="1026" name="Picture 2" descr="This or That? - Apps on Google Play">
              <a:extLst>
                <a:ext uri="{FF2B5EF4-FFF2-40B4-BE49-F238E27FC236}">
                  <a16:creationId xmlns:a16="http://schemas.microsoft.com/office/drawing/2014/main" id="{452E6315-B226-2552-1670-443D2965D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625" y="7495"/>
              <a:ext cx="6850505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This or That? - Apps on Google Play">
              <a:extLst>
                <a:ext uri="{FF2B5EF4-FFF2-40B4-BE49-F238E27FC236}">
                  <a16:creationId xmlns:a16="http://schemas.microsoft.com/office/drawing/2014/main" id="{CAC1769A-9321-F387-AEE2-F741CC12C9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0" y="7495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This or That? - Apps on Google Play">
              <a:extLst>
                <a:ext uri="{FF2B5EF4-FFF2-40B4-BE49-F238E27FC236}">
                  <a16:creationId xmlns:a16="http://schemas.microsoft.com/office/drawing/2014/main" id="{098AA112-6541-DD9A-D30E-32E7D8E5F4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9261423" y="6824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E72BF-8C42-8D14-BB43-33C4C3A57842}"/>
              </a:ext>
            </a:extLst>
          </p:cNvPr>
          <p:cNvSpPr txBox="1"/>
          <p:nvPr/>
        </p:nvSpPr>
        <p:spPr>
          <a:xfrm>
            <a:off x="650442" y="611446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You must choose!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89C2C-BDFE-6EC3-946E-06A7EFD7B71F}"/>
              </a:ext>
            </a:extLst>
          </p:cNvPr>
          <p:cNvSpPr txBox="1"/>
          <p:nvPr/>
        </p:nvSpPr>
        <p:spPr>
          <a:xfrm>
            <a:off x="676049" y="4203082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Series </a:t>
            </a:r>
          </a:p>
          <a:p>
            <a:pPr algn="ctr"/>
            <a:r>
              <a:rPr lang="en-GB" sz="60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21562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3DA84-56C5-BD7A-161F-722B1C39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9B4EB8-317E-8339-1DCF-BC35E7E4A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99BC9A-2F5C-DF81-8DE5-BF9B0BE2F8A9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Time Travel to the Past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5E91E-C3FB-0B03-3D9E-9048201B81D8}"/>
              </a:ext>
            </a:extLst>
          </p:cNvPr>
          <p:cNvSpPr txBox="1"/>
          <p:nvPr/>
        </p:nvSpPr>
        <p:spPr>
          <a:xfrm>
            <a:off x="0" y="5164891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Time Travel to the Future</a:t>
            </a:r>
          </a:p>
        </p:txBody>
      </p:sp>
    </p:spTree>
    <p:extLst>
      <p:ext uri="{BB962C8B-B14F-4D97-AF65-F5344CB8AC3E}">
        <p14:creationId xmlns:p14="http://schemas.microsoft.com/office/powerpoint/2010/main" val="3688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66137-BA14-F59F-8285-F36B8DCF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DCF974-31FC-02E9-7467-C320215F3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0E6845-6508-358E-F10D-013FC089E407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Superhero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66364A-A1F3-84A1-3839-EAAA2E17AA22}"/>
              </a:ext>
            </a:extLst>
          </p:cNvPr>
          <p:cNvSpPr txBox="1"/>
          <p:nvPr/>
        </p:nvSpPr>
        <p:spPr>
          <a:xfrm>
            <a:off x="0" y="5164891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Wizard</a:t>
            </a:r>
          </a:p>
        </p:txBody>
      </p:sp>
    </p:spTree>
    <p:extLst>
      <p:ext uri="{BB962C8B-B14F-4D97-AF65-F5344CB8AC3E}">
        <p14:creationId xmlns:p14="http://schemas.microsoft.com/office/powerpoint/2010/main" val="588645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02EA4-043B-2E40-E02A-1CF224FB5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389372-DA7F-F9C9-F6CA-0E797E701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557221-9906-08EE-7EB1-DB953A490639}"/>
              </a:ext>
            </a:extLst>
          </p:cNvPr>
          <p:cNvSpPr txBox="1"/>
          <p:nvPr/>
        </p:nvSpPr>
        <p:spPr>
          <a:xfrm>
            <a:off x="0" y="-61416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Have a different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best friend every year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04321B-94B7-718F-FB3D-19DFB455EC9B}"/>
              </a:ext>
            </a:extLst>
          </p:cNvPr>
          <p:cNvSpPr txBox="1"/>
          <p:nvPr/>
        </p:nvSpPr>
        <p:spPr>
          <a:xfrm>
            <a:off x="0" y="4864751"/>
            <a:ext cx="12192000" cy="2054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Keep the same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best friend forever</a:t>
            </a:r>
          </a:p>
        </p:txBody>
      </p:sp>
    </p:spTree>
    <p:extLst>
      <p:ext uri="{BB962C8B-B14F-4D97-AF65-F5344CB8AC3E}">
        <p14:creationId xmlns:p14="http://schemas.microsoft.com/office/powerpoint/2010/main" val="316720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DCED-6ABB-8DAC-4181-0F78AE88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9704952-7A92-9DCB-1B4F-89F88E40D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D2DE51-A05A-B448-E0AB-6D8DE9A187B3}"/>
              </a:ext>
            </a:extLst>
          </p:cNvPr>
          <p:cNvSpPr txBox="1"/>
          <p:nvPr/>
        </p:nvSpPr>
        <p:spPr>
          <a:xfrm>
            <a:off x="0" y="-61416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Be the leader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in a group project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7B404E-C4F3-282C-AC30-7AD0529CFD47}"/>
              </a:ext>
            </a:extLst>
          </p:cNvPr>
          <p:cNvSpPr txBox="1"/>
          <p:nvPr/>
        </p:nvSpPr>
        <p:spPr>
          <a:xfrm>
            <a:off x="0" y="4864751"/>
            <a:ext cx="12192000" cy="2054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The helper who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gets things done quietly</a:t>
            </a:r>
          </a:p>
        </p:txBody>
      </p:sp>
    </p:spTree>
    <p:extLst>
      <p:ext uri="{BB962C8B-B14F-4D97-AF65-F5344CB8AC3E}">
        <p14:creationId xmlns:p14="http://schemas.microsoft.com/office/powerpoint/2010/main" val="79873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B4E37-F7DD-C3C4-05BA-FE1774A0B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508EC78-8295-9144-EAFA-D7DB41C27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5A2E5C-D3DD-F400-7A2F-2D67984BEB9D}"/>
              </a:ext>
            </a:extLst>
          </p:cNvPr>
          <p:cNvSpPr txBox="1"/>
          <p:nvPr/>
        </p:nvSpPr>
        <p:spPr>
          <a:xfrm>
            <a:off x="0" y="-61416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Have friends who are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just like you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932BEB-2886-CFC5-8CA6-6427C1692A75}"/>
              </a:ext>
            </a:extLst>
          </p:cNvPr>
          <p:cNvSpPr txBox="1"/>
          <p:nvPr/>
        </p:nvSpPr>
        <p:spPr>
          <a:xfrm>
            <a:off x="0" y="4864751"/>
            <a:ext cx="12192000" cy="2054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Have friends who are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completely different from you</a:t>
            </a:r>
          </a:p>
        </p:txBody>
      </p:sp>
    </p:spTree>
    <p:extLst>
      <p:ext uri="{BB962C8B-B14F-4D97-AF65-F5344CB8AC3E}">
        <p14:creationId xmlns:p14="http://schemas.microsoft.com/office/powerpoint/2010/main" val="270554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48811-1DBE-4AD7-5953-E21213E63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755D5C-8AF4-CEF5-C020-6D2002669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C53526-7834-22CB-8D07-BB7AC18834D4}"/>
              </a:ext>
            </a:extLst>
          </p:cNvPr>
          <p:cNvSpPr txBox="1"/>
          <p:nvPr/>
        </p:nvSpPr>
        <p:spPr>
          <a:xfrm>
            <a:off x="0" y="320721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Explore a Secret Cave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5B44E8-C349-5643-1A26-4639C9CC06EB}"/>
              </a:ext>
            </a:extLst>
          </p:cNvPr>
          <p:cNvSpPr txBox="1"/>
          <p:nvPr/>
        </p:nvSpPr>
        <p:spPr>
          <a:xfrm>
            <a:off x="1" y="5287833"/>
            <a:ext cx="12192000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Climb a Mysterious Mountain</a:t>
            </a:r>
          </a:p>
        </p:txBody>
      </p:sp>
    </p:spTree>
    <p:extLst>
      <p:ext uri="{BB962C8B-B14F-4D97-AF65-F5344CB8AC3E}">
        <p14:creationId xmlns:p14="http://schemas.microsoft.com/office/powerpoint/2010/main" val="3857051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2F300-A102-6703-F934-55A2050DD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2E29DB-7EE7-B4AD-B758-BC48A7310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F8A9DC-B0C5-497E-D047-05CC22A2C7CB}"/>
              </a:ext>
            </a:extLst>
          </p:cNvPr>
          <p:cNvSpPr txBox="1"/>
          <p:nvPr/>
        </p:nvSpPr>
        <p:spPr>
          <a:xfrm>
            <a:off x="0" y="0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Be able to teleport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anywhere instantly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CCC2CA-6005-BDA2-2348-ECF4F098C109}"/>
              </a:ext>
            </a:extLst>
          </p:cNvPr>
          <p:cNvSpPr txBox="1"/>
          <p:nvPr/>
        </p:nvSpPr>
        <p:spPr>
          <a:xfrm>
            <a:off x="1" y="5287833"/>
            <a:ext cx="12192000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Be able to breathe underwater</a:t>
            </a:r>
          </a:p>
        </p:txBody>
      </p:sp>
    </p:spTree>
    <p:extLst>
      <p:ext uri="{BB962C8B-B14F-4D97-AF65-F5344CB8AC3E}">
        <p14:creationId xmlns:p14="http://schemas.microsoft.com/office/powerpoint/2010/main" val="1659782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3D7B4-A03B-E2C5-2369-C07A9479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EC1403-EE91-3F5A-5449-04D382816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0893C3-67F9-BF20-A6C8-2EDC2CC35F8B}"/>
              </a:ext>
            </a:extLst>
          </p:cNvPr>
          <p:cNvSpPr txBox="1"/>
          <p:nvPr/>
        </p:nvSpPr>
        <p:spPr>
          <a:xfrm>
            <a:off x="0" y="36848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Ride on the back of a giant eagle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936661-9D11-BA64-E2E0-76726E786E59}"/>
              </a:ext>
            </a:extLst>
          </p:cNvPr>
          <p:cNvSpPr txBox="1"/>
          <p:nvPr/>
        </p:nvSpPr>
        <p:spPr>
          <a:xfrm>
            <a:off x="1" y="5369721"/>
            <a:ext cx="12192000" cy="95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200" dirty="0">
                <a:solidFill>
                  <a:schemeClr val="bg1"/>
                </a:solidFill>
                <a:latin typeface="Aptos" panose="020B0004020202020204"/>
              </a:rPr>
              <a:t>Ride on the back of a giant dolphin</a:t>
            </a:r>
          </a:p>
        </p:txBody>
      </p:sp>
    </p:spTree>
    <p:extLst>
      <p:ext uri="{BB962C8B-B14F-4D97-AF65-F5344CB8AC3E}">
        <p14:creationId xmlns:p14="http://schemas.microsoft.com/office/powerpoint/2010/main" val="840649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E33E7-6CCC-1016-6585-C710F3263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74BB5C-C55B-FFB4-9677-CAC7E6F8F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D2D925-942E-C41E-E647-AF242E27316A}"/>
              </a:ext>
            </a:extLst>
          </p:cNvPr>
          <p:cNvSpPr txBox="1"/>
          <p:nvPr/>
        </p:nvSpPr>
        <p:spPr>
          <a:xfrm>
            <a:off x="0" y="36848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Tell the Teacher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E782F7-B730-DEBA-018B-D078B0ABB21D}"/>
              </a:ext>
            </a:extLst>
          </p:cNvPr>
          <p:cNvSpPr txBox="1"/>
          <p:nvPr/>
        </p:nvSpPr>
        <p:spPr>
          <a:xfrm>
            <a:off x="1" y="5369721"/>
            <a:ext cx="12192000" cy="109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7200" dirty="0">
                <a:solidFill>
                  <a:schemeClr val="bg1"/>
                </a:solidFill>
                <a:latin typeface="Aptos" panose="020B0004020202020204"/>
              </a:rPr>
              <a:t>Hope they don’t notice</a:t>
            </a:r>
          </a:p>
        </p:txBody>
      </p:sp>
    </p:spTree>
    <p:extLst>
      <p:ext uri="{BB962C8B-B14F-4D97-AF65-F5344CB8AC3E}">
        <p14:creationId xmlns:p14="http://schemas.microsoft.com/office/powerpoint/2010/main" val="4238454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329B-7BC1-94E2-9CFD-6D2ED9F12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EA2965-3187-B258-E0BD-C31FA8C1D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60AF54-C857-CB5D-36D2-B4303A3A499B}"/>
              </a:ext>
            </a:extLst>
          </p:cNvPr>
          <p:cNvSpPr txBox="1"/>
          <p:nvPr/>
        </p:nvSpPr>
        <p:spPr>
          <a:xfrm>
            <a:off x="0" y="36848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Cheer them 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178575-60DC-433D-AC62-0A41AE92A47E}"/>
              </a:ext>
            </a:extLst>
          </p:cNvPr>
          <p:cNvSpPr txBox="1"/>
          <p:nvPr/>
        </p:nvSpPr>
        <p:spPr>
          <a:xfrm>
            <a:off x="1" y="5369721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Give them Space</a:t>
            </a:r>
          </a:p>
        </p:txBody>
      </p:sp>
    </p:spTree>
    <p:extLst>
      <p:ext uri="{BB962C8B-B14F-4D97-AF65-F5344CB8AC3E}">
        <p14:creationId xmlns:p14="http://schemas.microsoft.com/office/powerpoint/2010/main" val="4044746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B3013-1F5E-700C-F7AA-7BEC787AF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901B6E-83D8-5339-AB2F-781472D68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3899B1-E475-BF71-725B-97181C5BB238}"/>
              </a:ext>
            </a:extLst>
          </p:cNvPr>
          <p:cNvSpPr txBox="1"/>
          <p:nvPr/>
        </p:nvSpPr>
        <p:spPr>
          <a:xfrm>
            <a:off x="0" y="313942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Never have homework again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05142-3DCC-495E-A5D2-BB5B0932A822}"/>
              </a:ext>
            </a:extLst>
          </p:cNvPr>
          <p:cNvSpPr txBox="1"/>
          <p:nvPr/>
        </p:nvSpPr>
        <p:spPr>
          <a:xfrm>
            <a:off x="26894" y="5260321"/>
            <a:ext cx="12191999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An</a:t>
            </a:r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hour at first break every day</a:t>
            </a:r>
          </a:p>
        </p:txBody>
      </p:sp>
    </p:spTree>
    <p:extLst>
      <p:ext uri="{BB962C8B-B14F-4D97-AF65-F5344CB8AC3E}">
        <p14:creationId xmlns:p14="http://schemas.microsoft.com/office/powerpoint/2010/main" val="1667190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CC445-D7DE-4E32-13CE-0395F3939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021729-6818-9907-54E4-2B9876342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7E3DC6-57C9-B10A-DE45-4C84748904C4}"/>
              </a:ext>
            </a:extLst>
          </p:cNvPr>
          <p:cNvSpPr txBox="1"/>
          <p:nvPr/>
        </p:nvSpPr>
        <p:spPr>
          <a:xfrm>
            <a:off x="0" y="36848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Play Board Games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EB0173-1ED2-DB8D-AD7C-57222CDEFA76}"/>
              </a:ext>
            </a:extLst>
          </p:cNvPr>
          <p:cNvSpPr txBox="1"/>
          <p:nvPr/>
        </p:nvSpPr>
        <p:spPr>
          <a:xfrm>
            <a:off x="1" y="5369721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Tell a Story</a:t>
            </a:r>
          </a:p>
        </p:txBody>
      </p:sp>
    </p:spTree>
    <p:extLst>
      <p:ext uri="{BB962C8B-B14F-4D97-AF65-F5344CB8AC3E}">
        <p14:creationId xmlns:p14="http://schemas.microsoft.com/office/powerpoint/2010/main" val="716960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D00F2-A12E-BC94-AA6A-58D385A88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622F928-4483-7BEE-1AA5-CADA14CDF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D354AE-4BC4-4684-19A1-DFB86A57DD90}"/>
              </a:ext>
            </a:extLst>
          </p:cNvPr>
          <p:cNvSpPr txBox="1"/>
          <p:nvPr/>
        </p:nvSpPr>
        <p:spPr>
          <a:xfrm>
            <a:off x="0" y="36848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Video Game: Easy Mode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BED0C9-FC1E-AC13-0DA9-855D33B046DC}"/>
              </a:ext>
            </a:extLst>
          </p:cNvPr>
          <p:cNvSpPr txBox="1"/>
          <p:nvPr/>
        </p:nvSpPr>
        <p:spPr>
          <a:xfrm>
            <a:off x="1" y="5369721"/>
            <a:ext cx="12192000" cy="95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200" dirty="0">
                <a:solidFill>
                  <a:schemeClr val="bg1"/>
                </a:solidFill>
                <a:latin typeface="Aptos" panose="020B0004020202020204"/>
              </a:rPr>
              <a:t>Video Game: Hard Mode</a:t>
            </a:r>
          </a:p>
        </p:txBody>
      </p:sp>
    </p:spTree>
    <p:extLst>
      <p:ext uri="{BB962C8B-B14F-4D97-AF65-F5344CB8AC3E}">
        <p14:creationId xmlns:p14="http://schemas.microsoft.com/office/powerpoint/2010/main" val="3562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80633-CB3C-B224-8210-820364181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40CB32-ECE1-5EC1-C644-850E88F29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27E060-A254-E0E7-402D-EC8E5E387D2B}"/>
              </a:ext>
            </a:extLst>
          </p:cNvPr>
          <p:cNvSpPr txBox="1"/>
          <p:nvPr/>
        </p:nvSpPr>
        <p:spPr>
          <a:xfrm>
            <a:off x="0" y="313942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D</a:t>
            </a:r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 </a:t>
            </a:r>
            <a:r>
              <a:rPr lang="en-US" sz="6600" dirty="0">
                <a:solidFill>
                  <a:schemeClr val="bg1"/>
                </a:solidFill>
              </a:rPr>
              <a:t>m</a:t>
            </a:r>
            <a:r>
              <a:rPr kumimoji="0" lang="en-US" sz="6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aths</a:t>
            </a:r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for a whole day 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599A91-C460-AF50-C563-02DDE5EAE247}"/>
              </a:ext>
            </a:extLst>
          </p:cNvPr>
          <p:cNvSpPr txBox="1"/>
          <p:nvPr/>
        </p:nvSpPr>
        <p:spPr>
          <a:xfrm>
            <a:off x="1" y="5212553"/>
            <a:ext cx="12191999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Do P.E. for a whole day </a:t>
            </a:r>
            <a:endParaRPr kumimoji="0" lang="en-US" sz="6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25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7C8BE-86D2-0F0A-E04A-E16B2EBB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5BDE4E-3565-DD84-67B0-B7DB82F6B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5B2A3D-498F-18CE-2109-C42ADC3DCAAE}"/>
              </a:ext>
            </a:extLst>
          </p:cNvPr>
          <p:cNvSpPr txBox="1"/>
          <p:nvPr/>
        </p:nvSpPr>
        <p:spPr>
          <a:xfrm>
            <a:off x="0" y="31394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Only be able to use a pen forever</a:t>
            </a:r>
            <a:endParaRPr lang="en-GB" sz="9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E19927-5985-8BBC-BDE8-A149DFDCD08A}"/>
              </a:ext>
            </a:extLst>
          </p:cNvPr>
          <p:cNvSpPr txBox="1"/>
          <p:nvPr/>
        </p:nvSpPr>
        <p:spPr>
          <a:xfrm>
            <a:off x="1" y="5212553"/>
            <a:ext cx="12191999" cy="92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  <a:latin typeface="Aptos" panose="020B0004020202020204"/>
              </a:rPr>
              <a:t>Only be able to use a pencil forever</a:t>
            </a:r>
          </a:p>
        </p:txBody>
      </p:sp>
    </p:spTree>
    <p:extLst>
      <p:ext uri="{BB962C8B-B14F-4D97-AF65-F5344CB8AC3E}">
        <p14:creationId xmlns:p14="http://schemas.microsoft.com/office/powerpoint/2010/main" val="14637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A8FA-3A1B-AC07-1ACA-E7E3AD0F7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6BEB8D-F0FC-2801-6340-2FBE860C8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2677A8-9F4E-0DE2-12B1-BC996D2C86EC}"/>
              </a:ext>
            </a:extLst>
          </p:cNvPr>
          <p:cNvSpPr txBox="1"/>
          <p:nvPr/>
        </p:nvSpPr>
        <p:spPr>
          <a:xfrm>
            <a:off x="0" y="31394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Have a huge group of friends</a:t>
            </a:r>
            <a:endParaRPr lang="en-GB" sz="9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DC89F-E01F-D78F-F14D-5632FB46B533}"/>
              </a:ext>
            </a:extLst>
          </p:cNvPr>
          <p:cNvSpPr txBox="1"/>
          <p:nvPr/>
        </p:nvSpPr>
        <p:spPr>
          <a:xfrm>
            <a:off x="1" y="5212553"/>
            <a:ext cx="12191999" cy="92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  <a:latin typeface="Aptos" panose="020B0004020202020204"/>
              </a:rPr>
              <a:t>One super-close best friend</a:t>
            </a:r>
          </a:p>
        </p:txBody>
      </p:sp>
    </p:spTree>
    <p:extLst>
      <p:ext uri="{BB962C8B-B14F-4D97-AF65-F5344CB8AC3E}">
        <p14:creationId xmlns:p14="http://schemas.microsoft.com/office/powerpoint/2010/main" val="41176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98F9E-16B4-9139-2F32-262C65BC2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17F3E7-7328-1CBD-232A-B6EC721BD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D67DE5-BFC9-A806-49B6-C06B9029FFFE}"/>
              </a:ext>
            </a:extLst>
          </p:cNvPr>
          <p:cNvSpPr txBox="1"/>
          <p:nvPr/>
        </p:nvSpPr>
        <p:spPr>
          <a:xfrm>
            <a:off x="-1" y="5463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Always be the funniest person 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in the room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85035A-6BA8-EB45-682F-EC124737895C}"/>
              </a:ext>
            </a:extLst>
          </p:cNvPr>
          <p:cNvSpPr txBox="1"/>
          <p:nvPr/>
        </p:nvSpPr>
        <p:spPr>
          <a:xfrm>
            <a:off x="0" y="4966999"/>
            <a:ext cx="12192000" cy="1887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  <a:latin typeface="Aptos" panose="020B0004020202020204"/>
              </a:rPr>
              <a:t>Always be the smartest person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  <a:latin typeface="Aptos" panose="020B0004020202020204"/>
              </a:rPr>
              <a:t>in the room </a:t>
            </a:r>
          </a:p>
        </p:txBody>
      </p:sp>
    </p:spTree>
    <p:extLst>
      <p:ext uri="{BB962C8B-B14F-4D97-AF65-F5344CB8AC3E}">
        <p14:creationId xmlns:p14="http://schemas.microsoft.com/office/powerpoint/2010/main" val="85934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49EE-4B78-B509-B224-8C3E5AA03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5AB17B-E078-CB83-0224-23AEF2392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2C638A-DC23-AB56-27BE-0E8292AF4F92}"/>
              </a:ext>
            </a:extLst>
          </p:cNvPr>
          <p:cNvSpPr txBox="1"/>
          <p:nvPr/>
        </p:nvSpPr>
        <p:spPr>
          <a:xfrm>
            <a:off x="0" y="23901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Explore Space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97190F-0DBD-3E89-0DEA-A871DA31672B}"/>
              </a:ext>
            </a:extLst>
          </p:cNvPr>
          <p:cNvSpPr txBox="1"/>
          <p:nvPr/>
        </p:nvSpPr>
        <p:spPr>
          <a:xfrm>
            <a:off x="0" y="5164891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Explore the Ocean</a:t>
            </a:r>
          </a:p>
        </p:txBody>
      </p:sp>
    </p:spTree>
    <p:extLst>
      <p:ext uri="{BB962C8B-B14F-4D97-AF65-F5344CB8AC3E}">
        <p14:creationId xmlns:p14="http://schemas.microsoft.com/office/powerpoint/2010/main" val="229427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8AB96-2912-7347-F123-9D46BF4C8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B80AC0-390D-DC46-8A59-F00301A4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0D081F-0BE2-60F9-061E-787C16437FC1}"/>
              </a:ext>
            </a:extLst>
          </p:cNvPr>
          <p:cNvSpPr txBox="1"/>
          <p:nvPr/>
        </p:nvSpPr>
        <p:spPr>
          <a:xfrm>
            <a:off x="0" y="23901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Have a pet Dragon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805FF-0EF6-0A07-2BCF-3A98A2A6034E}"/>
              </a:ext>
            </a:extLst>
          </p:cNvPr>
          <p:cNvSpPr txBox="1"/>
          <p:nvPr/>
        </p:nvSpPr>
        <p:spPr>
          <a:xfrm>
            <a:off x="0" y="5164891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Have a pet Unicorn</a:t>
            </a:r>
          </a:p>
        </p:txBody>
      </p:sp>
    </p:spTree>
    <p:extLst>
      <p:ext uri="{BB962C8B-B14F-4D97-AF65-F5344CB8AC3E}">
        <p14:creationId xmlns:p14="http://schemas.microsoft.com/office/powerpoint/2010/main" val="379233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3ED63-471D-4298-D9FA-8A14F6FAA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2E5E63A-76CF-F873-0F9E-7A25C1471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5D9167-0489-E96D-36AF-797C06E316FB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Live in a Treehouse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1B98CF-53F7-3425-C009-AB407D9D3A6C}"/>
              </a:ext>
            </a:extLst>
          </p:cNvPr>
          <p:cNvSpPr txBox="1"/>
          <p:nvPr/>
        </p:nvSpPr>
        <p:spPr>
          <a:xfrm>
            <a:off x="0" y="5164891"/>
            <a:ext cx="12192000" cy="119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7900" dirty="0">
                <a:solidFill>
                  <a:schemeClr val="bg1"/>
                </a:solidFill>
                <a:latin typeface="Aptos" panose="020B0004020202020204"/>
              </a:rPr>
              <a:t>Live in an Underground Den</a:t>
            </a:r>
          </a:p>
        </p:txBody>
      </p:sp>
    </p:spTree>
    <p:extLst>
      <p:ext uri="{BB962C8B-B14F-4D97-AF65-F5344CB8AC3E}">
        <p14:creationId xmlns:p14="http://schemas.microsoft.com/office/powerpoint/2010/main" val="168628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Widescreen</PresentationFormat>
  <Paragraphs>53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</cp:revision>
  <dcterms:created xsi:type="dcterms:W3CDTF">2026-08-04T21:51:46Z</dcterms:created>
  <dcterms:modified xsi:type="dcterms:W3CDTF">2026-08-04T21:52:02Z</dcterms:modified>
</cp:coreProperties>
</file>