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7" r:id="rId5"/>
    <p:sldId id="263" r:id="rId6"/>
    <p:sldId id="273" r:id="rId7"/>
    <p:sldId id="280" r:id="rId8"/>
    <p:sldId id="281" r:id="rId9"/>
    <p:sldId id="274" r:id="rId10"/>
    <p:sldId id="276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D66CF5-36CC-4ED2-A44D-A7FA851518A8}" v="374" dt="2025-02-05T11:00:00.7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5D66CF5-36CC-4ED2-A44D-A7FA851518A8}"/>
    <pc:docChg chg="undo custSel addSld delSld modSld sldOrd">
      <pc:chgData name="Stewart Gale" userId="3647ddd2-6040-41ae-a96d-232c23482af8" providerId="ADAL" clId="{B5D66CF5-36CC-4ED2-A44D-A7FA851518A8}" dt="2025-02-06T04:34:51.977" v="2045" actId="20577"/>
      <pc:docMkLst>
        <pc:docMk/>
      </pc:docMkLst>
      <pc:sldChg chg="addSp delSp modSp add mod ord delAnim modAnim">
        <pc:chgData name="Stewart Gale" userId="3647ddd2-6040-41ae-a96d-232c23482af8" providerId="ADAL" clId="{B5D66CF5-36CC-4ED2-A44D-A7FA851518A8}" dt="2025-02-05T07:52:56.253" v="1359"/>
        <pc:sldMkLst>
          <pc:docMk/>
          <pc:sldMk cId="3323234117" sldId="263"/>
        </pc:sldMkLst>
        <pc:spChg chg="add mod">
          <ac:chgData name="Stewart Gale" userId="3647ddd2-6040-41ae-a96d-232c23482af8" providerId="ADAL" clId="{B5D66CF5-36CC-4ED2-A44D-A7FA851518A8}" dt="2025-02-04T11:26:26.185" v="1339" actId="1076"/>
          <ac:spMkLst>
            <pc:docMk/>
            <pc:sldMk cId="3323234117" sldId="263"/>
            <ac:spMk id="2" creationId="{6BEA05A3-57AD-DA91-3AD1-CFB2C0FCAB43}"/>
          </ac:spMkLst>
        </pc:spChg>
        <pc:spChg chg="add mod">
          <ac:chgData name="Stewart Gale" userId="3647ddd2-6040-41ae-a96d-232c23482af8" providerId="ADAL" clId="{B5D66CF5-36CC-4ED2-A44D-A7FA851518A8}" dt="2025-02-04T11:26:26.185" v="1339" actId="1076"/>
          <ac:spMkLst>
            <pc:docMk/>
            <pc:sldMk cId="3323234117" sldId="263"/>
            <ac:spMk id="3" creationId="{C32CBAE2-C9B1-2D11-C5D6-6B277614F5A9}"/>
          </ac:spMkLst>
        </pc:spChg>
        <pc:spChg chg="add mod">
          <ac:chgData name="Stewart Gale" userId="3647ddd2-6040-41ae-a96d-232c23482af8" providerId="ADAL" clId="{B5D66CF5-36CC-4ED2-A44D-A7FA851518A8}" dt="2025-02-04T11:26:26.185" v="1339" actId="1076"/>
          <ac:spMkLst>
            <pc:docMk/>
            <pc:sldMk cId="3323234117" sldId="263"/>
            <ac:spMk id="4" creationId="{6B85E386-331F-B1DB-E98E-9874E1718913}"/>
          </ac:spMkLst>
        </pc:spChg>
        <pc:spChg chg="add mod">
          <ac:chgData name="Stewart Gale" userId="3647ddd2-6040-41ae-a96d-232c23482af8" providerId="ADAL" clId="{B5D66CF5-36CC-4ED2-A44D-A7FA851518A8}" dt="2025-02-04T11:26:26.185" v="1339" actId="1076"/>
          <ac:spMkLst>
            <pc:docMk/>
            <pc:sldMk cId="3323234117" sldId="263"/>
            <ac:spMk id="8" creationId="{712E31F2-613B-D457-BC7A-78342BCC984E}"/>
          </ac:spMkLst>
        </pc:spChg>
        <pc:spChg chg="add mod">
          <ac:chgData name="Stewart Gale" userId="3647ddd2-6040-41ae-a96d-232c23482af8" providerId="ADAL" clId="{B5D66CF5-36CC-4ED2-A44D-A7FA851518A8}" dt="2025-02-04T11:26:10.713" v="1338" actId="1076"/>
          <ac:spMkLst>
            <pc:docMk/>
            <pc:sldMk cId="3323234117" sldId="263"/>
            <ac:spMk id="9" creationId="{C7114F7F-E18C-69B0-3C9C-C0773EB90DFC}"/>
          </ac:spMkLst>
        </pc:spChg>
        <pc:spChg chg="add mod">
          <ac:chgData name="Stewart Gale" userId="3647ddd2-6040-41ae-a96d-232c23482af8" providerId="ADAL" clId="{B5D66CF5-36CC-4ED2-A44D-A7FA851518A8}" dt="2025-02-04T11:26:26.185" v="1339" actId="1076"/>
          <ac:spMkLst>
            <pc:docMk/>
            <pc:sldMk cId="3323234117" sldId="263"/>
            <ac:spMk id="11" creationId="{E4F6166C-EFBC-AFBF-5495-087815E3825A}"/>
          </ac:spMkLst>
        </pc:spChg>
        <pc:spChg chg="add mod">
          <ac:chgData name="Stewart Gale" userId="3647ddd2-6040-41ae-a96d-232c23482af8" providerId="ADAL" clId="{B5D66CF5-36CC-4ED2-A44D-A7FA851518A8}" dt="2025-02-04T11:24:24.696" v="1302" actId="113"/>
          <ac:spMkLst>
            <pc:docMk/>
            <pc:sldMk cId="3323234117" sldId="263"/>
            <ac:spMk id="12" creationId="{01D3A99B-370F-ED40-F43B-BFCB667FF89A}"/>
          </ac:spMkLst>
        </pc:spChg>
        <pc:spChg chg="add mod">
          <ac:chgData name="Stewart Gale" userId="3647ddd2-6040-41ae-a96d-232c23482af8" providerId="ADAL" clId="{B5D66CF5-36CC-4ED2-A44D-A7FA851518A8}" dt="2025-02-04T11:17:53.156" v="1201" actId="14100"/>
          <ac:spMkLst>
            <pc:docMk/>
            <pc:sldMk cId="3323234117" sldId="263"/>
            <ac:spMk id="13" creationId="{FF67F768-FCFC-DA5B-F1C5-580E6C8BBA87}"/>
          </ac:spMkLst>
        </pc:spChg>
        <pc:spChg chg="add mod">
          <ac:chgData name="Stewart Gale" userId="3647ddd2-6040-41ae-a96d-232c23482af8" providerId="ADAL" clId="{B5D66CF5-36CC-4ED2-A44D-A7FA851518A8}" dt="2025-02-04T11:26:26.185" v="1339" actId="1076"/>
          <ac:spMkLst>
            <pc:docMk/>
            <pc:sldMk cId="3323234117" sldId="263"/>
            <ac:spMk id="14" creationId="{842460D4-D5E6-BC09-20E0-8D6A4AE2E685}"/>
          </ac:spMkLst>
        </pc:spChg>
        <pc:spChg chg="add mod">
          <ac:chgData name="Stewart Gale" userId="3647ddd2-6040-41ae-a96d-232c23482af8" providerId="ADAL" clId="{B5D66CF5-36CC-4ED2-A44D-A7FA851518A8}" dt="2025-02-04T11:26:26.185" v="1339" actId="1076"/>
          <ac:spMkLst>
            <pc:docMk/>
            <pc:sldMk cId="3323234117" sldId="263"/>
            <ac:spMk id="15" creationId="{F9968FFB-6DA2-B3EE-6400-D6E22B8E27B5}"/>
          </ac:spMkLst>
        </pc:spChg>
        <pc:spChg chg="add mod">
          <ac:chgData name="Stewart Gale" userId="3647ddd2-6040-41ae-a96d-232c23482af8" providerId="ADAL" clId="{B5D66CF5-36CC-4ED2-A44D-A7FA851518A8}" dt="2025-02-04T11:26:26.185" v="1339" actId="1076"/>
          <ac:spMkLst>
            <pc:docMk/>
            <pc:sldMk cId="3323234117" sldId="263"/>
            <ac:spMk id="16" creationId="{42228E05-0026-D836-177B-138197A032E8}"/>
          </ac:spMkLst>
        </pc:spChg>
        <pc:spChg chg="add mod">
          <ac:chgData name="Stewart Gale" userId="3647ddd2-6040-41ae-a96d-232c23482af8" providerId="ADAL" clId="{B5D66CF5-36CC-4ED2-A44D-A7FA851518A8}" dt="2025-02-04T11:26:05.639" v="1337" actId="1076"/>
          <ac:spMkLst>
            <pc:docMk/>
            <pc:sldMk cId="3323234117" sldId="263"/>
            <ac:spMk id="19" creationId="{5BABF0C1-38AF-F521-97FF-62B476C21D0A}"/>
          </ac:spMkLst>
        </pc:spChg>
        <pc:graphicFrameChg chg="add mod modGraphic">
          <ac:chgData name="Stewart Gale" userId="3647ddd2-6040-41ae-a96d-232c23482af8" providerId="ADAL" clId="{B5D66CF5-36CC-4ED2-A44D-A7FA851518A8}" dt="2025-02-04T11:26:10.713" v="1338" actId="1076"/>
          <ac:graphicFrameMkLst>
            <pc:docMk/>
            <pc:sldMk cId="3323234117" sldId="263"/>
            <ac:graphicFrameMk id="7" creationId="{BB18ACE2-C9C2-E05F-5A64-2BA1F35C671A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4T11:25:27.041" v="1330" actId="207"/>
          <ac:graphicFrameMkLst>
            <pc:docMk/>
            <pc:sldMk cId="3323234117" sldId="263"/>
            <ac:graphicFrameMk id="10" creationId="{F9FB25F3-51DE-1A6C-90C0-A0E07DEEE6C8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4T11:26:05.639" v="1337" actId="1076"/>
          <ac:graphicFrameMkLst>
            <pc:docMk/>
            <pc:sldMk cId="3323234117" sldId="263"/>
            <ac:graphicFrameMk id="18" creationId="{84B70C4D-798E-46D7-5345-2A3BD595A372}"/>
          </ac:graphicFrameMkLst>
        </pc:graphicFrameChg>
        <pc:cxnChg chg="mod">
          <ac:chgData name="Stewart Gale" userId="3647ddd2-6040-41ae-a96d-232c23482af8" providerId="ADAL" clId="{B5D66CF5-36CC-4ED2-A44D-A7FA851518A8}" dt="2025-02-04T06:28:52.826" v="119" actId="1076"/>
          <ac:cxnSpMkLst>
            <pc:docMk/>
            <pc:sldMk cId="3323234117" sldId="263"/>
            <ac:cxnSpMk id="5" creationId="{00000000-0000-0000-0000-000000000000}"/>
          </ac:cxnSpMkLst>
        </pc:cxnChg>
        <pc:cxnChg chg="mod">
          <ac:chgData name="Stewart Gale" userId="3647ddd2-6040-41ae-a96d-232c23482af8" providerId="ADAL" clId="{B5D66CF5-36CC-4ED2-A44D-A7FA851518A8}" dt="2025-02-04T11:26:26.185" v="1339" actId="1076"/>
          <ac:cxnSpMkLst>
            <pc:docMk/>
            <pc:sldMk cId="3323234117" sldId="263"/>
            <ac:cxnSpMk id="6" creationId="{00000000-0000-0000-0000-000000000000}"/>
          </ac:cxnSpMkLst>
        </pc:cxnChg>
        <pc:cxnChg chg="mod">
          <ac:chgData name="Stewart Gale" userId="3647ddd2-6040-41ae-a96d-232c23482af8" providerId="ADAL" clId="{B5D66CF5-36CC-4ED2-A44D-A7FA851518A8}" dt="2025-02-04T11:26:26.185" v="1339" actId="1076"/>
          <ac:cxnSpMkLst>
            <pc:docMk/>
            <pc:sldMk cId="3323234117" sldId="263"/>
            <ac:cxnSpMk id="55" creationId="{00000000-0000-0000-0000-000000000000}"/>
          </ac:cxnSpMkLst>
        </pc:cxnChg>
      </pc:sldChg>
      <pc:sldChg chg="modSp mod">
        <pc:chgData name="Stewart Gale" userId="3647ddd2-6040-41ae-a96d-232c23482af8" providerId="ADAL" clId="{B5D66CF5-36CC-4ED2-A44D-A7FA851518A8}" dt="2025-02-04T11:23:43.122" v="1284" actId="1037"/>
        <pc:sldMkLst>
          <pc:docMk/>
          <pc:sldMk cId="1044785968" sldId="269"/>
        </pc:sldMkLst>
        <pc:spChg chg="mod">
          <ac:chgData name="Stewart Gale" userId="3647ddd2-6040-41ae-a96d-232c23482af8" providerId="ADAL" clId="{B5D66CF5-36CC-4ED2-A44D-A7FA851518A8}" dt="2025-02-04T11:23:43.122" v="1284" actId="1037"/>
          <ac:spMkLst>
            <pc:docMk/>
            <pc:sldMk cId="1044785968" sldId="269"/>
            <ac:spMk id="5" creationId="{09CC3398-F30B-D1D3-2F13-03B4DFD5BCF9}"/>
          </ac:spMkLst>
        </pc:spChg>
        <pc:spChg chg="mod">
          <ac:chgData name="Stewart Gale" userId="3647ddd2-6040-41ae-a96d-232c23482af8" providerId="ADAL" clId="{B5D66CF5-36CC-4ED2-A44D-A7FA851518A8}" dt="2025-02-04T11:23:43.122" v="1284" actId="1037"/>
          <ac:spMkLst>
            <pc:docMk/>
            <pc:sldMk cId="1044785968" sldId="269"/>
            <ac:spMk id="7" creationId="{540A9BBF-201A-71D8-B1BD-52DA3FDAC8D1}"/>
          </ac:spMkLst>
        </pc:spChg>
        <pc:spChg chg="mod">
          <ac:chgData name="Stewart Gale" userId="3647ddd2-6040-41ae-a96d-232c23482af8" providerId="ADAL" clId="{B5D66CF5-36CC-4ED2-A44D-A7FA851518A8}" dt="2025-02-04T11:23:43.122" v="1284" actId="1037"/>
          <ac:spMkLst>
            <pc:docMk/>
            <pc:sldMk cId="1044785968" sldId="269"/>
            <ac:spMk id="9" creationId="{AFC6DC7D-AABD-D38B-37CC-2E7AE3A011A6}"/>
          </ac:spMkLst>
        </pc:spChg>
        <pc:spChg chg="mod">
          <ac:chgData name="Stewart Gale" userId="3647ddd2-6040-41ae-a96d-232c23482af8" providerId="ADAL" clId="{B5D66CF5-36CC-4ED2-A44D-A7FA851518A8}" dt="2025-02-04T11:23:43.122" v="1284" actId="1037"/>
          <ac:spMkLst>
            <pc:docMk/>
            <pc:sldMk cId="1044785968" sldId="269"/>
            <ac:spMk id="11" creationId="{FCFF373E-176F-EFE0-99D3-85E17D596BED}"/>
          </ac:spMkLst>
        </pc:spChg>
        <pc:spChg chg="mod">
          <ac:chgData name="Stewart Gale" userId="3647ddd2-6040-41ae-a96d-232c23482af8" providerId="ADAL" clId="{B5D66CF5-36CC-4ED2-A44D-A7FA851518A8}" dt="2025-02-04T11:23:43.122" v="1284" actId="1037"/>
          <ac:spMkLst>
            <pc:docMk/>
            <pc:sldMk cId="1044785968" sldId="269"/>
            <ac:spMk id="13" creationId="{01F58879-F3EC-5999-441B-4BBA8B43DC63}"/>
          </ac:spMkLst>
        </pc:spChg>
        <pc:spChg chg="mod">
          <ac:chgData name="Stewart Gale" userId="3647ddd2-6040-41ae-a96d-232c23482af8" providerId="ADAL" clId="{B5D66CF5-36CC-4ED2-A44D-A7FA851518A8}" dt="2025-02-04T11:23:43.122" v="1284" actId="1037"/>
          <ac:spMkLst>
            <pc:docMk/>
            <pc:sldMk cId="1044785968" sldId="269"/>
            <ac:spMk id="15" creationId="{AC3D26CB-D414-FDE9-6E34-A683B3F5AC29}"/>
          </ac:spMkLst>
        </pc:spChg>
      </pc:sldChg>
      <pc:sldChg chg="addSp delSp modSp mod">
        <pc:chgData name="Stewart Gale" userId="3647ddd2-6040-41ae-a96d-232c23482af8" providerId="ADAL" clId="{B5D66CF5-36CC-4ED2-A44D-A7FA851518A8}" dt="2025-02-06T04:34:51.977" v="2045" actId="20577"/>
        <pc:sldMkLst>
          <pc:docMk/>
          <pc:sldMk cId="2578991639" sldId="270"/>
        </pc:sldMkLst>
        <pc:spChg chg="add mod">
          <ac:chgData name="Stewart Gale" userId="3647ddd2-6040-41ae-a96d-232c23482af8" providerId="ADAL" clId="{B5D66CF5-36CC-4ED2-A44D-A7FA851518A8}" dt="2025-02-06T04:34:51.977" v="2045" actId="20577"/>
          <ac:spMkLst>
            <pc:docMk/>
            <pc:sldMk cId="2578991639" sldId="270"/>
            <ac:spMk id="2" creationId="{4D4CE521-BAFC-1254-8A10-5C8D726B870F}"/>
          </ac:spMkLst>
        </pc:spChg>
        <pc:spChg chg="mod">
          <ac:chgData name="Stewart Gale" userId="3647ddd2-6040-41ae-a96d-232c23482af8" providerId="ADAL" clId="{B5D66CF5-36CC-4ED2-A44D-A7FA851518A8}" dt="2025-02-05T11:01:49.877" v="2033" actId="1076"/>
          <ac:spMkLst>
            <pc:docMk/>
            <pc:sldMk cId="2578991639" sldId="270"/>
            <ac:spMk id="4" creationId="{39A031B6-5F76-B0E3-B1C6-D63B362C4097}"/>
          </ac:spMkLst>
        </pc:spChg>
        <pc:spChg chg="del mod">
          <ac:chgData name="Stewart Gale" userId="3647ddd2-6040-41ae-a96d-232c23482af8" providerId="ADAL" clId="{B5D66CF5-36CC-4ED2-A44D-A7FA851518A8}" dt="2025-02-05T11:01:36.951" v="2029" actId="478"/>
          <ac:spMkLst>
            <pc:docMk/>
            <pc:sldMk cId="2578991639" sldId="270"/>
            <ac:spMk id="5" creationId="{B013CA68-CBA4-988C-C521-C221CC05C1D4}"/>
          </ac:spMkLst>
        </pc:spChg>
        <pc:spChg chg="add del mod">
          <ac:chgData name="Stewart Gale" userId="3647ddd2-6040-41ae-a96d-232c23482af8" providerId="ADAL" clId="{B5D66CF5-36CC-4ED2-A44D-A7FA851518A8}" dt="2025-02-05T10:57:23.332" v="1971" actId="21"/>
          <ac:spMkLst>
            <pc:docMk/>
            <pc:sldMk cId="2578991639" sldId="270"/>
            <ac:spMk id="7" creationId="{BCD52CBC-BA97-D671-8CA7-38C2A2664D56}"/>
          </ac:spMkLst>
        </pc:spChg>
        <pc:spChg chg="del mod">
          <ac:chgData name="Stewart Gale" userId="3647ddd2-6040-41ae-a96d-232c23482af8" providerId="ADAL" clId="{B5D66CF5-36CC-4ED2-A44D-A7FA851518A8}" dt="2025-02-05T10:57:23.332" v="1971" actId="21"/>
          <ac:spMkLst>
            <pc:docMk/>
            <pc:sldMk cId="2578991639" sldId="270"/>
            <ac:spMk id="9" creationId="{77F46EA5-342A-AA77-5024-141A52C0EB99}"/>
          </ac:spMkLst>
        </pc:spChg>
      </pc:sldChg>
      <pc:sldChg chg="addSp delSp modSp mod">
        <pc:chgData name="Stewart Gale" userId="3647ddd2-6040-41ae-a96d-232c23482af8" providerId="ADAL" clId="{B5D66CF5-36CC-4ED2-A44D-A7FA851518A8}" dt="2025-02-05T10:59:35.796" v="2016" actId="20577"/>
        <pc:sldMkLst>
          <pc:docMk/>
          <pc:sldMk cId="3209887816" sldId="271"/>
        </pc:sldMkLst>
        <pc:spChg chg="mod">
          <ac:chgData name="Stewart Gale" userId="3647ddd2-6040-41ae-a96d-232c23482af8" providerId="ADAL" clId="{B5D66CF5-36CC-4ED2-A44D-A7FA851518A8}" dt="2025-02-05T10:59:32.457" v="2014" actId="20577"/>
          <ac:spMkLst>
            <pc:docMk/>
            <pc:sldMk cId="3209887816" sldId="271"/>
            <ac:spMk id="5" creationId="{7D273F45-6629-452E-63B1-8D1E4D2C761F}"/>
          </ac:spMkLst>
        </pc:spChg>
        <pc:spChg chg="add mod">
          <ac:chgData name="Stewart Gale" userId="3647ddd2-6040-41ae-a96d-232c23482af8" providerId="ADAL" clId="{B5D66CF5-36CC-4ED2-A44D-A7FA851518A8}" dt="2025-02-05T10:59:30.262" v="2012" actId="20577"/>
          <ac:spMkLst>
            <pc:docMk/>
            <pc:sldMk cId="3209887816" sldId="271"/>
            <ac:spMk id="7" creationId="{BCD52CBC-BA97-D671-8CA7-38C2A2664D56}"/>
          </ac:spMkLst>
        </pc:spChg>
        <pc:spChg chg="add del mod">
          <ac:chgData name="Stewart Gale" userId="3647ddd2-6040-41ae-a96d-232c23482af8" providerId="ADAL" clId="{B5D66CF5-36CC-4ED2-A44D-A7FA851518A8}" dt="2025-02-05T10:58:38.505" v="1991" actId="478"/>
          <ac:spMkLst>
            <pc:docMk/>
            <pc:sldMk cId="3209887816" sldId="271"/>
            <ac:spMk id="9" creationId="{77F46EA5-342A-AA77-5024-141A52C0EB99}"/>
          </ac:spMkLst>
        </pc:spChg>
        <pc:spChg chg="add mod">
          <ac:chgData name="Stewart Gale" userId="3647ddd2-6040-41ae-a96d-232c23482af8" providerId="ADAL" clId="{B5D66CF5-36CC-4ED2-A44D-A7FA851518A8}" dt="2025-02-05T10:59:35.796" v="2016" actId="20577"/>
          <ac:spMkLst>
            <pc:docMk/>
            <pc:sldMk cId="3209887816" sldId="271"/>
            <ac:spMk id="11" creationId="{5D215046-29FD-C994-9C87-B43A041BC836}"/>
          </ac:spMkLst>
        </pc:spChg>
      </pc:sldChg>
      <pc:sldChg chg="modSp del mod">
        <pc:chgData name="Stewart Gale" userId="3647ddd2-6040-41ae-a96d-232c23482af8" providerId="ADAL" clId="{B5D66CF5-36CC-4ED2-A44D-A7FA851518A8}" dt="2025-02-04T11:12:56.214" v="1075" actId="47"/>
        <pc:sldMkLst>
          <pc:docMk/>
          <pc:sldMk cId="1920394774" sldId="272"/>
        </pc:sldMkLst>
      </pc:sldChg>
      <pc:sldChg chg="addSp delSp modSp add mod modAnim">
        <pc:chgData name="Stewart Gale" userId="3647ddd2-6040-41ae-a96d-232c23482af8" providerId="ADAL" clId="{B5D66CF5-36CC-4ED2-A44D-A7FA851518A8}" dt="2025-02-05T07:54:23.638" v="1458" actId="1076"/>
        <pc:sldMkLst>
          <pc:docMk/>
          <pc:sldMk cId="357838316" sldId="273"/>
        </pc:sldMkLst>
        <pc:spChg chg="mod">
          <ac:chgData name="Stewart Gale" userId="3647ddd2-6040-41ae-a96d-232c23482af8" providerId="ADAL" clId="{B5D66CF5-36CC-4ED2-A44D-A7FA851518A8}" dt="2025-02-05T07:54:06.279" v="1422" actId="1038"/>
          <ac:spMkLst>
            <pc:docMk/>
            <pc:sldMk cId="357838316" sldId="273"/>
            <ac:spMk id="2" creationId="{BAC6A5B5-8A04-F4A4-E7A7-877CA647D269}"/>
          </ac:spMkLst>
        </pc:spChg>
        <pc:spChg chg="mod">
          <ac:chgData name="Stewart Gale" userId="3647ddd2-6040-41ae-a96d-232c23482af8" providerId="ADAL" clId="{B5D66CF5-36CC-4ED2-A44D-A7FA851518A8}" dt="2025-02-05T07:54:23.638" v="1458" actId="1076"/>
          <ac:spMkLst>
            <pc:docMk/>
            <pc:sldMk cId="357838316" sldId="273"/>
            <ac:spMk id="3" creationId="{A1418E2B-0797-E4D1-E40D-0DEBB668BE16}"/>
          </ac:spMkLst>
        </pc:spChg>
        <pc:spChg chg="add mod">
          <ac:chgData name="Stewart Gale" userId="3647ddd2-6040-41ae-a96d-232c23482af8" providerId="ADAL" clId="{B5D66CF5-36CC-4ED2-A44D-A7FA851518A8}" dt="2025-02-05T07:51:44.388" v="1340"/>
          <ac:spMkLst>
            <pc:docMk/>
            <pc:sldMk cId="357838316" sldId="273"/>
            <ac:spMk id="9" creationId="{4DB1ED2A-B2B4-2E8A-98AF-3AF3A4A00FF4}"/>
          </ac:spMkLst>
        </pc:spChg>
        <pc:spChg chg="mod">
          <ac:chgData name="Stewart Gale" userId="3647ddd2-6040-41ae-a96d-232c23482af8" providerId="ADAL" clId="{B5D66CF5-36CC-4ED2-A44D-A7FA851518A8}" dt="2025-02-05T07:54:21.009" v="1457" actId="1035"/>
          <ac:spMkLst>
            <pc:docMk/>
            <pc:sldMk cId="357838316" sldId="273"/>
            <ac:spMk id="11" creationId="{7FAC1F47-1B8B-4543-E423-7AE98C3BA21E}"/>
          </ac:spMkLst>
        </pc:spChg>
        <pc:spChg chg="add mod">
          <ac:chgData name="Stewart Gale" userId="3647ddd2-6040-41ae-a96d-232c23482af8" providerId="ADAL" clId="{B5D66CF5-36CC-4ED2-A44D-A7FA851518A8}" dt="2025-02-05T07:51:44.388" v="1340"/>
          <ac:spMkLst>
            <pc:docMk/>
            <pc:sldMk cId="357838316" sldId="273"/>
            <ac:spMk id="12" creationId="{9F94828D-930D-895D-033D-AC9EA5345312}"/>
          </ac:spMkLst>
        </pc:spChg>
        <pc:spChg chg="mod">
          <ac:chgData name="Stewart Gale" userId="3647ddd2-6040-41ae-a96d-232c23482af8" providerId="ADAL" clId="{B5D66CF5-36CC-4ED2-A44D-A7FA851518A8}" dt="2025-02-04T11:18:00.943" v="1206" actId="14100"/>
          <ac:spMkLst>
            <pc:docMk/>
            <pc:sldMk cId="357838316" sldId="273"/>
            <ac:spMk id="13" creationId="{32D35657-3345-E73B-CC85-AC80DAD8E89F}"/>
          </ac:spMkLst>
        </pc:spChg>
        <pc:spChg chg="mod">
          <ac:chgData name="Stewart Gale" userId="3647ddd2-6040-41ae-a96d-232c23482af8" providerId="ADAL" clId="{B5D66CF5-36CC-4ED2-A44D-A7FA851518A8}" dt="2025-02-05T07:54:21.009" v="1457" actId="1035"/>
          <ac:spMkLst>
            <pc:docMk/>
            <pc:sldMk cId="357838316" sldId="273"/>
            <ac:spMk id="14" creationId="{509ADDCB-0F93-8BA9-2969-4BC8270BEC38}"/>
          </ac:spMkLst>
        </pc:spChg>
        <pc:spChg chg="mod">
          <ac:chgData name="Stewart Gale" userId="3647ddd2-6040-41ae-a96d-232c23482af8" providerId="ADAL" clId="{B5D66CF5-36CC-4ED2-A44D-A7FA851518A8}" dt="2025-02-04T06:33:02.543" v="286" actId="20577"/>
          <ac:spMkLst>
            <pc:docMk/>
            <pc:sldMk cId="357838316" sldId="273"/>
            <ac:spMk id="15" creationId="{82C4D55F-F450-F331-550F-27F45B1DEFEC}"/>
          </ac:spMkLst>
        </pc:spChg>
        <pc:spChg chg="mod">
          <ac:chgData name="Stewart Gale" userId="3647ddd2-6040-41ae-a96d-232c23482af8" providerId="ADAL" clId="{B5D66CF5-36CC-4ED2-A44D-A7FA851518A8}" dt="2025-02-04T06:33:04.654" v="288" actId="20577"/>
          <ac:spMkLst>
            <pc:docMk/>
            <pc:sldMk cId="357838316" sldId="273"/>
            <ac:spMk id="16" creationId="{5A2514AE-CE58-38B0-AA3B-C5B320D8EA76}"/>
          </ac:spMkLst>
        </pc:spChg>
        <pc:spChg chg="add mod">
          <ac:chgData name="Stewart Gale" userId="3647ddd2-6040-41ae-a96d-232c23482af8" providerId="ADAL" clId="{B5D66CF5-36CC-4ED2-A44D-A7FA851518A8}" dt="2025-02-05T07:53:52.359" v="1375" actId="1038"/>
          <ac:spMkLst>
            <pc:docMk/>
            <pc:sldMk cId="357838316" sldId="273"/>
            <ac:spMk id="19" creationId="{B1E3C896-2112-EDB2-5551-8B92BFB63EA5}"/>
          </ac:spMkLst>
        </pc:spChg>
        <pc:graphicFrameChg chg="add mod modGraphic">
          <ac:chgData name="Stewart Gale" userId="3647ddd2-6040-41ae-a96d-232c23482af8" providerId="ADAL" clId="{B5D66CF5-36CC-4ED2-A44D-A7FA851518A8}" dt="2025-02-05T07:51:57.344" v="1347" actId="20577"/>
          <ac:graphicFrameMkLst>
            <pc:docMk/>
            <pc:sldMk cId="357838316" sldId="273"/>
            <ac:graphicFrameMk id="7" creationId="{58BC617C-5EE9-12F3-FDB5-AAF6498277A5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07:52:04.092" v="1351" actId="20577"/>
          <ac:graphicFrameMkLst>
            <pc:docMk/>
            <pc:sldMk cId="357838316" sldId="273"/>
            <ac:graphicFrameMk id="10" creationId="{352779E1-185F-1698-497E-16A4476106CA}"/>
          </ac:graphicFrameMkLst>
        </pc:graphicFrameChg>
        <pc:graphicFrameChg chg="del mod modGraphic">
          <ac:chgData name="Stewart Gale" userId="3647ddd2-6040-41ae-a96d-232c23482af8" providerId="ADAL" clId="{B5D66CF5-36CC-4ED2-A44D-A7FA851518A8}" dt="2025-02-05T07:52:18.522" v="1355" actId="478"/>
          <ac:graphicFrameMkLst>
            <pc:docMk/>
            <pc:sldMk cId="357838316" sldId="273"/>
            <ac:graphicFrameMk id="17" creationId="{7D2F1244-2577-FA6A-47CF-CA5D65333857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07:53:52.359" v="1375" actId="1038"/>
          <ac:graphicFrameMkLst>
            <pc:docMk/>
            <pc:sldMk cId="357838316" sldId="273"/>
            <ac:graphicFrameMk id="18" creationId="{826264AB-4652-3C65-7B9F-F41443D70192}"/>
          </ac:graphicFrameMkLst>
        </pc:graphicFrameChg>
        <pc:cxnChg chg="mod">
          <ac:chgData name="Stewart Gale" userId="3647ddd2-6040-41ae-a96d-232c23482af8" providerId="ADAL" clId="{B5D66CF5-36CC-4ED2-A44D-A7FA851518A8}" dt="2025-02-05T07:54:21.009" v="1457" actId="1035"/>
          <ac:cxnSpMkLst>
            <pc:docMk/>
            <pc:sldMk cId="357838316" sldId="273"/>
            <ac:cxnSpMk id="5" creationId="{7BAA592C-B928-A461-F77D-536090549D79}"/>
          </ac:cxnSpMkLst>
        </pc:cxnChg>
        <pc:cxnChg chg="mod">
          <ac:chgData name="Stewart Gale" userId="3647ddd2-6040-41ae-a96d-232c23482af8" providerId="ADAL" clId="{B5D66CF5-36CC-4ED2-A44D-A7FA851518A8}" dt="2025-02-05T07:54:21.009" v="1457" actId="1035"/>
          <ac:cxnSpMkLst>
            <pc:docMk/>
            <pc:sldMk cId="357838316" sldId="273"/>
            <ac:cxnSpMk id="6" creationId="{E5FAE095-01A4-C62F-BE2D-FBA694630FCE}"/>
          </ac:cxnSpMkLst>
        </pc:cxnChg>
      </pc:sldChg>
      <pc:sldChg chg="addSp delSp modSp add mod modAnim">
        <pc:chgData name="Stewart Gale" userId="3647ddd2-6040-41ae-a96d-232c23482af8" providerId="ADAL" clId="{B5D66CF5-36CC-4ED2-A44D-A7FA851518A8}" dt="2025-02-05T11:00:15.122" v="2025" actId="20577"/>
        <pc:sldMkLst>
          <pc:docMk/>
          <pc:sldMk cId="1956596409" sldId="274"/>
        </pc:sldMkLst>
        <pc:spChg chg="add mod">
          <ac:chgData name="Stewart Gale" userId="3647ddd2-6040-41ae-a96d-232c23482af8" providerId="ADAL" clId="{B5D66CF5-36CC-4ED2-A44D-A7FA851518A8}" dt="2025-02-04T10:09:44.887" v="365" actId="1076"/>
          <ac:spMkLst>
            <pc:docMk/>
            <pc:sldMk cId="1956596409" sldId="274"/>
            <ac:spMk id="2" creationId="{7B645203-5672-819D-B034-3D0BDEACC10C}"/>
          </ac:spMkLst>
        </pc:spChg>
        <pc:spChg chg="add mod">
          <ac:chgData name="Stewart Gale" userId="3647ddd2-6040-41ae-a96d-232c23482af8" providerId="ADAL" clId="{B5D66CF5-36CC-4ED2-A44D-A7FA851518A8}" dt="2025-02-04T10:09:44.887" v="365" actId="1076"/>
          <ac:spMkLst>
            <pc:docMk/>
            <pc:sldMk cId="1956596409" sldId="274"/>
            <ac:spMk id="6" creationId="{21016813-3BD3-E497-9243-72A76296BB16}"/>
          </ac:spMkLst>
        </pc:spChg>
        <pc:spChg chg="mod">
          <ac:chgData name="Stewart Gale" userId="3647ddd2-6040-41ae-a96d-232c23482af8" providerId="ADAL" clId="{B5D66CF5-36CC-4ED2-A44D-A7FA851518A8}" dt="2025-02-05T11:00:15.122" v="2025" actId="20577"/>
          <ac:spMkLst>
            <pc:docMk/>
            <pc:sldMk cId="1956596409" sldId="274"/>
            <ac:spMk id="7" creationId="{11C6021C-7BF7-8429-A23E-85E5C8BEB92C}"/>
          </ac:spMkLst>
        </pc:spChg>
        <pc:spChg chg="mod">
          <ac:chgData name="Stewart Gale" userId="3647ddd2-6040-41ae-a96d-232c23482af8" providerId="ADAL" clId="{B5D66CF5-36CC-4ED2-A44D-A7FA851518A8}" dt="2025-02-04T06:34:14.437" v="307" actId="1076"/>
          <ac:spMkLst>
            <pc:docMk/>
            <pc:sldMk cId="1956596409" sldId="274"/>
            <ac:spMk id="9" creationId="{A30140E4-1802-C61F-3A68-6AAFE28E42BF}"/>
          </ac:spMkLst>
        </pc:spChg>
        <pc:spChg chg="add mod">
          <ac:chgData name="Stewart Gale" userId="3647ddd2-6040-41ae-a96d-232c23482af8" providerId="ADAL" clId="{B5D66CF5-36CC-4ED2-A44D-A7FA851518A8}" dt="2025-02-04T10:40:02.636" v="981" actId="20577"/>
          <ac:spMkLst>
            <pc:docMk/>
            <pc:sldMk cId="1956596409" sldId="274"/>
            <ac:spMk id="12" creationId="{EA951DCA-242F-261B-8686-B07FF04A89DC}"/>
          </ac:spMkLst>
        </pc:spChg>
        <pc:spChg chg="add mod">
          <ac:chgData name="Stewart Gale" userId="3647ddd2-6040-41ae-a96d-232c23482af8" providerId="ADAL" clId="{B5D66CF5-36CC-4ED2-A44D-A7FA851518A8}" dt="2025-02-04T10:40:05.056" v="982" actId="20577"/>
          <ac:spMkLst>
            <pc:docMk/>
            <pc:sldMk cId="1956596409" sldId="274"/>
            <ac:spMk id="13" creationId="{1C459C7C-7667-3EE9-1D91-A6D27FC2FDD5}"/>
          </ac:spMkLst>
        </pc:spChg>
        <pc:graphicFrameChg chg="add mod modGraphic">
          <ac:chgData name="Stewart Gale" userId="3647ddd2-6040-41ae-a96d-232c23482af8" providerId="ADAL" clId="{B5D66CF5-36CC-4ED2-A44D-A7FA851518A8}" dt="2025-02-05T09:33:39.185" v="1564" actId="20577"/>
          <ac:graphicFrameMkLst>
            <pc:docMk/>
            <pc:sldMk cId="1956596409" sldId="274"/>
            <ac:graphicFrameMk id="3" creationId="{5D02D2ED-9495-4CFB-F549-61147FB02448}"/>
          </ac:graphicFrameMkLst>
        </pc:graphicFrameChg>
        <pc:graphicFrameChg chg="add mod">
          <ac:chgData name="Stewart Gale" userId="3647ddd2-6040-41ae-a96d-232c23482af8" providerId="ADAL" clId="{B5D66CF5-36CC-4ED2-A44D-A7FA851518A8}" dt="2025-02-05T09:33:47.163" v="1569" actId="1035"/>
          <ac:graphicFrameMkLst>
            <pc:docMk/>
            <pc:sldMk cId="1956596409" sldId="274"/>
            <ac:graphicFrameMk id="4" creationId="{649AC389-952B-9A8D-7959-461C336BBAAC}"/>
          </ac:graphicFrameMkLst>
        </pc:graphicFrameChg>
        <pc:graphicFrameChg chg="add mod">
          <ac:chgData name="Stewart Gale" userId="3647ddd2-6040-41ae-a96d-232c23482af8" providerId="ADAL" clId="{B5D66CF5-36CC-4ED2-A44D-A7FA851518A8}" dt="2025-02-05T09:34:14.256" v="1578" actId="1076"/>
          <ac:graphicFrameMkLst>
            <pc:docMk/>
            <pc:sldMk cId="1956596409" sldId="274"/>
            <ac:graphicFrameMk id="5" creationId="{BAE1CA90-CE9A-FD6F-30D8-8306E9B92EEA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09:34:06.663" v="1576" actId="20577"/>
          <ac:graphicFrameMkLst>
            <pc:docMk/>
            <pc:sldMk cId="1956596409" sldId="274"/>
            <ac:graphicFrameMk id="8" creationId="{4D186CA9-CEDC-3FA8-B865-C09C7128DABD}"/>
          </ac:graphicFrameMkLst>
        </pc:graphicFrameChg>
      </pc:sldChg>
      <pc:sldChg chg="addSp delSp modSp new mod ord modAnim">
        <pc:chgData name="Stewart Gale" userId="3647ddd2-6040-41ae-a96d-232c23482af8" providerId="ADAL" clId="{B5D66CF5-36CC-4ED2-A44D-A7FA851518A8}" dt="2025-02-05T11:00:32.849" v="2027" actId="20577"/>
        <pc:sldMkLst>
          <pc:docMk/>
          <pc:sldMk cId="1878678709" sldId="275"/>
        </pc:sldMkLst>
        <pc:spChg chg="add mod">
          <ac:chgData name="Stewart Gale" userId="3647ddd2-6040-41ae-a96d-232c23482af8" providerId="ADAL" clId="{B5D66CF5-36CC-4ED2-A44D-A7FA851518A8}" dt="2025-02-05T11:00:32.849" v="2027" actId="20577"/>
          <ac:spMkLst>
            <pc:docMk/>
            <pc:sldMk cId="1878678709" sldId="275"/>
            <ac:spMk id="4" creationId="{1109C6D5-A51D-3720-C564-572B8F71267E}"/>
          </ac:spMkLst>
        </pc:spChg>
        <pc:spChg chg="add mod">
          <ac:chgData name="Stewart Gale" userId="3647ddd2-6040-41ae-a96d-232c23482af8" providerId="ADAL" clId="{B5D66CF5-36CC-4ED2-A44D-A7FA851518A8}" dt="2025-02-04T10:16:40.895" v="468" actId="1076"/>
          <ac:spMkLst>
            <pc:docMk/>
            <pc:sldMk cId="1878678709" sldId="275"/>
            <ac:spMk id="6" creationId="{51739AEA-1A87-BE05-F8F0-6FA4C35180A1}"/>
          </ac:spMkLst>
        </pc:spChg>
        <pc:spChg chg="add mod">
          <ac:chgData name="Stewart Gale" userId="3647ddd2-6040-41ae-a96d-232c23482af8" providerId="ADAL" clId="{B5D66CF5-36CC-4ED2-A44D-A7FA851518A8}" dt="2025-02-05T07:58:37.129" v="1561" actId="14100"/>
          <ac:spMkLst>
            <pc:docMk/>
            <pc:sldMk cId="1878678709" sldId="275"/>
            <ac:spMk id="8" creationId="{6F9EA27F-D520-C525-2E09-71F1FD9FBC71}"/>
          </ac:spMkLst>
        </pc:spChg>
        <pc:spChg chg="add mod">
          <ac:chgData name="Stewart Gale" userId="3647ddd2-6040-41ae-a96d-232c23482af8" providerId="ADAL" clId="{B5D66CF5-36CC-4ED2-A44D-A7FA851518A8}" dt="2025-02-05T07:58:37.129" v="1561" actId="14100"/>
          <ac:spMkLst>
            <pc:docMk/>
            <pc:sldMk cId="1878678709" sldId="275"/>
            <ac:spMk id="10" creationId="{34F39831-076A-6359-A478-7FB1DF9EE026}"/>
          </ac:spMkLst>
        </pc:spChg>
        <pc:spChg chg="add mod">
          <ac:chgData name="Stewart Gale" userId="3647ddd2-6040-41ae-a96d-232c23482af8" providerId="ADAL" clId="{B5D66CF5-36CC-4ED2-A44D-A7FA851518A8}" dt="2025-02-05T07:58:37.129" v="1561" actId="14100"/>
          <ac:spMkLst>
            <pc:docMk/>
            <pc:sldMk cId="1878678709" sldId="275"/>
            <ac:spMk id="12" creationId="{71311075-C7CA-D5FB-AB12-6052E9C96492}"/>
          </ac:spMkLst>
        </pc:spChg>
        <pc:spChg chg="add mod">
          <ac:chgData name="Stewart Gale" userId="3647ddd2-6040-41ae-a96d-232c23482af8" providerId="ADAL" clId="{B5D66CF5-36CC-4ED2-A44D-A7FA851518A8}" dt="2025-02-05T07:58:37.129" v="1561" actId="14100"/>
          <ac:spMkLst>
            <pc:docMk/>
            <pc:sldMk cId="1878678709" sldId="275"/>
            <ac:spMk id="14" creationId="{36B79FD4-A631-EB79-0487-D194C420036B}"/>
          </ac:spMkLst>
        </pc:spChg>
        <pc:spChg chg="add mod">
          <ac:chgData name="Stewart Gale" userId="3647ddd2-6040-41ae-a96d-232c23482af8" providerId="ADAL" clId="{B5D66CF5-36CC-4ED2-A44D-A7FA851518A8}" dt="2025-02-05T07:58:37.129" v="1561" actId="14100"/>
          <ac:spMkLst>
            <pc:docMk/>
            <pc:sldMk cId="1878678709" sldId="275"/>
            <ac:spMk id="16" creationId="{49185D1F-68D4-757C-EC1C-F4D54D9AE33D}"/>
          </ac:spMkLst>
        </pc:spChg>
      </pc:sldChg>
      <pc:sldChg chg="addSp delSp modSp add mod ord delAnim modAnim">
        <pc:chgData name="Stewart Gale" userId="3647ddd2-6040-41ae-a96d-232c23482af8" providerId="ADAL" clId="{B5D66CF5-36CC-4ED2-A44D-A7FA851518A8}" dt="2025-02-05T11:00:29.567" v="2026" actId="20577"/>
        <pc:sldMkLst>
          <pc:docMk/>
          <pc:sldMk cId="3507567490" sldId="276"/>
        </pc:sldMkLst>
        <pc:spChg chg="mod">
          <ac:chgData name="Stewart Gale" userId="3647ddd2-6040-41ae-a96d-232c23482af8" providerId="ADAL" clId="{B5D66CF5-36CC-4ED2-A44D-A7FA851518A8}" dt="2025-02-05T11:00:29.567" v="2026" actId="20577"/>
          <ac:spMkLst>
            <pc:docMk/>
            <pc:sldMk cId="3507567490" sldId="276"/>
            <ac:spMk id="5" creationId="{B5153A43-2CC8-DE76-F941-4C2337D31A0A}"/>
          </ac:spMkLst>
        </pc:spChg>
        <pc:spChg chg="add mod topLvl">
          <ac:chgData name="Stewart Gale" userId="3647ddd2-6040-41ae-a96d-232c23482af8" providerId="ADAL" clId="{B5D66CF5-36CC-4ED2-A44D-A7FA851518A8}" dt="2025-02-05T07:55:36.670" v="1472" actId="165"/>
          <ac:spMkLst>
            <pc:docMk/>
            <pc:sldMk cId="3507567490" sldId="276"/>
            <ac:spMk id="24" creationId="{BE8E4171-1784-54A2-58D4-14783E6FBCDC}"/>
          </ac:spMkLst>
        </pc:spChg>
        <pc:spChg chg="add mod topLvl">
          <ac:chgData name="Stewart Gale" userId="3647ddd2-6040-41ae-a96d-232c23482af8" providerId="ADAL" clId="{B5D66CF5-36CC-4ED2-A44D-A7FA851518A8}" dt="2025-02-05T07:55:36.670" v="1472" actId="165"/>
          <ac:spMkLst>
            <pc:docMk/>
            <pc:sldMk cId="3507567490" sldId="276"/>
            <ac:spMk id="25" creationId="{951BDFFC-D0CD-2F26-C73F-CEC4E2213454}"/>
          </ac:spMkLst>
        </pc:spChg>
        <pc:spChg chg="add mod topLvl">
          <ac:chgData name="Stewart Gale" userId="3647ddd2-6040-41ae-a96d-232c23482af8" providerId="ADAL" clId="{B5D66CF5-36CC-4ED2-A44D-A7FA851518A8}" dt="2025-02-05T07:55:36.670" v="1472" actId="165"/>
          <ac:spMkLst>
            <pc:docMk/>
            <pc:sldMk cId="3507567490" sldId="276"/>
            <ac:spMk id="26" creationId="{21B4155A-B4C3-AA5F-DDC8-1960380E4FCA}"/>
          </ac:spMkLst>
        </pc:spChg>
        <pc:spChg chg="add mod topLvl">
          <ac:chgData name="Stewart Gale" userId="3647ddd2-6040-41ae-a96d-232c23482af8" providerId="ADAL" clId="{B5D66CF5-36CC-4ED2-A44D-A7FA851518A8}" dt="2025-02-05T07:55:36.670" v="1472" actId="165"/>
          <ac:spMkLst>
            <pc:docMk/>
            <pc:sldMk cId="3507567490" sldId="276"/>
            <ac:spMk id="27" creationId="{4F858C2A-5865-BB6C-6356-0870F80141C6}"/>
          </ac:spMkLst>
        </pc:spChg>
        <pc:spChg chg="add mod topLvl">
          <ac:chgData name="Stewart Gale" userId="3647ddd2-6040-41ae-a96d-232c23482af8" providerId="ADAL" clId="{B5D66CF5-36CC-4ED2-A44D-A7FA851518A8}" dt="2025-02-05T07:55:36.670" v="1472" actId="165"/>
          <ac:spMkLst>
            <pc:docMk/>
            <pc:sldMk cId="3507567490" sldId="276"/>
            <ac:spMk id="28" creationId="{59AD9EB4-42EE-90E4-5FAF-1395ABE31B2B}"/>
          </ac:spMkLst>
        </pc:spChg>
        <pc:spChg chg="add mod topLvl">
          <ac:chgData name="Stewart Gale" userId="3647ddd2-6040-41ae-a96d-232c23482af8" providerId="ADAL" clId="{B5D66CF5-36CC-4ED2-A44D-A7FA851518A8}" dt="2025-02-05T07:55:36.670" v="1472" actId="165"/>
          <ac:spMkLst>
            <pc:docMk/>
            <pc:sldMk cId="3507567490" sldId="276"/>
            <ac:spMk id="29" creationId="{0DD599E0-DDF9-8C5F-6A97-FB057406FF7A}"/>
          </ac:spMkLst>
        </pc:spChg>
        <pc:spChg chg="add mod">
          <ac:chgData name="Stewart Gale" userId="3647ddd2-6040-41ae-a96d-232c23482af8" providerId="ADAL" clId="{B5D66CF5-36CC-4ED2-A44D-A7FA851518A8}" dt="2025-02-04T10:37:46.495" v="934" actId="403"/>
          <ac:spMkLst>
            <pc:docMk/>
            <pc:sldMk cId="3507567490" sldId="276"/>
            <ac:spMk id="30" creationId="{616FDB43-1D72-6640-49D5-8BEC5A1F5FE5}"/>
          </ac:spMkLst>
        </pc:spChg>
        <pc:spChg chg="add mod topLvl">
          <ac:chgData name="Stewart Gale" userId="3647ddd2-6040-41ae-a96d-232c23482af8" providerId="ADAL" clId="{B5D66CF5-36CC-4ED2-A44D-A7FA851518A8}" dt="2025-02-05T07:55:36.670" v="1472" actId="165"/>
          <ac:spMkLst>
            <pc:docMk/>
            <pc:sldMk cId="3507567490" sldId="276"/>
            <ac:spMk id="31" creationId="{E926CF78-98C6-F5C2-1ADE-493D752ECAC6}"/>
          </ac:spMkLst>
        </pc:spChg>
        <pc:spChg chg="add mod topLvl">
          <ac:chgData name="Stewart Gale" userId="3647ddd2-6040-41ae-a96d-232c23482af8" providerId="ADAL" clId="{B5D66CF5-36CC-4ED2-A44D-A7FA851518A8}" dt="2025-02-05T07:55:36.670" v="1472" actId="165"/>
          <ac:spMkLst>
            <pc:docMk/>
            <pc:sldMk cId="3507567490" sldId="276"/>
            <ac:spMk id="35" creationId="{DBE52162-8858-107F-9321-21E36B3650FC}"/>
          </ac:spMkLst>
        </pc:spChg>
        <pc:spChg chg="add mod">
          <ac:chgData name="Stewart Gale" userId="3647ddd2-6040-41ae-a96d-232c23482af8" providerId="ADAL" clId="{B5D66CF5-36CC-4ED2-A44D-A7FA851518A8}" dt="2025-02-04T10:37:50.269" v="935" actId="14100"/>
          <ac:spMkLst>
            <pc:docMk/>
            <pc:sldMk cId="3507567490" sldId="276"/>
            <ac:spMk id="36" creationId="{A86762EB-C3B4-0E75-FD71-5786C62071D8}"/>
          </ac:spMkLst>
        </pc:spChg>
        <pc:spChg chg="add mod topLvl">
          <ac:chgData name="Stewart Gale" userId="3647ddd2-6040-41ae-a96d-232c23482af8" providerId="ADAL" clId="{B5D66CF5-36CC-4ED2-A44D-A7FA851518A8}" dt="2025-02-05T07:55:36.670" v="1472" actId="165"/>
          <ac:spMkLst>
            <pc:docMk/>
            <pc:sldMk cId="3507567490" sldId="276"/>
            <ac:spMk id="37" creationId="{F6A21646-12C8-A6AA-EC05-487BF762FA1E}"/>
          </ac:spMkLst>
        </pc:spChg>
        <pc:spChg chg="add mod topLvl">
          <ac:chgData name="Stewart Gale" userId="3647ddd2-6040-41ae-a96d-232c23482af8" providerId="ADAL" clId="{B5D66CF5-36CC-4ED2-A44D-A7FA851518A8}" dt="2025-02-05T07:56:13.543" v="1481" actId="1076"/>
          <ac:spMkLst>
            <pc:docMk/>
            <pc:sldMk cId="3507567490" sldId="276"/>
            <ac:spMk id="38" creationId="{3032B5D2-26B2-DC6D-3449-B83D33EC6ECF}"/>
          </ac:spMkLst>
        </pc:spChg>
        <pc:spChg chg="add mod">
          <ac:chgData name="Stewart Gale" userId="3647ddd2-6040-41ae-a96d-232c23482af8" providerId="ADAL" clId="{B5D66CF5-36CC-4ED2-A44D-A7FA851518A8}" dt="2025-02-05T07:57:10.337" v="1489" actId="1076"/>
          <ac:spMkLst>
            <pc:docMk/>
            <pc:sldMk cId="3507567490" sldId="276"/>
            <ac:spMk id="45" creationId="{EFD5EF41-18BE-EE3B-F874-0C2D8D769C1D}"/>
          </ac:spMkLst>
        </pc:spChg>
        <pc:spChg chg="add mod">
          <ac:chgData name="Stewart Gale" userId="3647ddd2-6040-41ae-a96d-232c23482af8" providerId="ADAL" clId="{B5D66CF5-36CC-4ED2-A44D-A7FA851518A8}" dt="2025-02-05T07:57:04.416" v="1487" actId="1076"/>
          <ac:spMkLst>
            <pc:docMk/>
            <pc:sldMk cId="3507567490" sldId="276"/>
            <ac:spMk id="47" creationId="{9C092366-256D-CD2E-A31B-08B0A1014F3C}"/>
          </ac:spMkLst>
        </pc:spChg>
        <pc:spChg chg="add mod">
          <ac:chgData name="Stewart Gale" userId="3647ddd2-6040-41ae-a96d-232c23482af8" providerId="ADAL" clId="{B5D66CF5-36CC-4ED2-A44D-A7FA851518A8}" dt="2025-02-05T07:57:16.169" v="1490" actId="1076"/>
          <ac:spMkLst>
            <pc:docMk/>
            <pc:sldMk cId="3507567490" sldId="276"/>
            <ac:spMk id="49" creationId="{65AB3CF8-9225-8EC4-9924-EF4131122CD6}"/>
          </ac:spMkLst>
        </pc:spChg>
        <pc:spChg chg="add mod">
          <ac:chgData name="Stewart Gale" userId="3647ddd2-6040-41ae-a96d-232c23482af8" providerId="ADAL" clId="{B5D66CF5-36CC-4ED2-A44D-A7FA851518A8}" dt="2025-02-05T07:57:45.426" v="1540" actId="1036"/>
          <ac:spMkLst>
            <pc:docMk/>
            <pc:sldMk cId="3507567490" sldId="276"/>
            <ac:spMk id="50" creationId="{71EF3CDC-338F-5EA8-63B1-C57213C810AD}"/>
          </ac:spMkLst>
        </pc:spChg>
        <pc:graphicFrameChg chg="add mod modGraphic">
          <ac:chgData name="Stewart Gale" userId="3647ddd2-6040-41ae-a96d-232c23482af8" providerId="ADAL" clId="{B5D66CF5-36CC-4ED2-A44D-A7FA851518A8}" dt="2025-02-05T07:56:31.033" v="1484" actId="1076"/>
          <ac:graphicFrameMkLst>
            <pc:docMk/>
            <pc:sldMk cId="3507567490" sldId="276"/>
            <ac:graphicFrameMk id="32" creationId="{E741D0F2-6034-3EAB-44D2-4E86D1FFE303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07:57:45.426" v="1540" actId="1036"/>
          <ac:graphicFrameMkLst>
            <pc:docMk/>
            <pc:sldMk cId="3507567490" sldId="276"/>
            <ac:graphicFrameMk id="42" creationId="{71401CB6-98D0-1D36-4DD4-646507CE5A1A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07:55:12.132" v="1467" actId="113"/>
          <ac:graphicFrameMkLst>
            <pc:docMk/>
            <pc:sldMk cId="3507567490" sldId="276"/>
            <ac:graphicFrameMk id="46" creationId="{198E606F-DBFA-6EF4-81FE-D907A6D5B33D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07:55:20.147" v="1471" actId="113"/>
          <ac:graphicFrameMkLst>
            <pc:docMk/>
            <pc:sldMk cId="3507567490" sldId="276"/>
            <ac:graphicFrameMk id="48" creationId="{82B03EF8-7598-3091-4B76-8E99F0690F9A}"/>
          </ac:graphicFrameMkLst>
        </pc:graphicFrameChg>
        <pc:cxnChg chg="add mod">
          <ac:chgData name="Stewart Gale" userId="3647ddd2-6040-41ae-a96d-232c23482af8" providerId="ADAL" clId="{B5D66CF5-36CC-4ED2-A44D-A7FA851518A8}" dt="2025-02-04T10:26:52.027" v="605"/>
          <ac:cxnSpMkLst>
            <pc:docMk/>
            <pc:sldMk cId="3507567490" sldId="276"/>
            <ac:cxnSpMk id="20" creationId="{0AF2639A-8F4E-EA3D-BF5C-9C56DE344643}"/>
          </ac:cxnSpMkLst>
        </pc:cxnChg>
        <pc:cxnChg chg="add mod">
          <ac:chgData name="Stewart Gale" userId="3647ddd2-6040-41ae-a96d-232c23482af8" providerId="ADAL" clId="{B5D66CF5-36CC-4ED2-A44D-A7FA851518A8}" dt="2025-02-04T10:29:23.349" v="661" actId="1076"/>
          <ac:cxnSpMkLst>
            <pc:docMk/>
            <pc:sldMk cId="3507567490" sldId="276"/>
            <ac:cxnSpMk id="33" creationId="{60D3B2C5-33A9-B494-9A08-DB2F5A1CDD89}"/>
          </ac:cxnSpMkLst>
        </pc:cxnChg>
        <pc:cxnChg chg="add mod">
          <ac:chgData name="Stewart Gale" userId="3647ddd2-6040-41ae-a96d-232c23482af8" providerId="ADAL" clId="{B5D66CF5-36CC-4ED2-A44D-A7FA851518A8}" dt="2025-02-04T10:29:23.349" v="661" actId="1076"/>
          <ac:cxnSpMkLst>
            <pc:docMk/>
            <pc:sldMk cId="3507567490" sldId="276"/>
            <ac:cxnSpMk id="34" creationId="{6F9AAB8C-0DE6-39DC-3A34-B327A25B3D5E}"/>
          </ac:cxnSpMkLst>
        </pc:cxnChg>
      </pc:sldChg>
      <pc:sldChg chg="addSp delSp modSp add del mod">
        <pc:chgData name="Stewart Gale" userId="3647ddd2-6040-41ae-a96d-232c23482af8" providerId="ADAL" clId="{B5D66CF5-36CC-4ED2-A44D-A7FA851518A8}" dt="2025-02-04T11:04:59.770" v="1047" actId="47"/>
        <pc:sldMkLst>
          <pc:docMk/>
          <pc:sldMk cId="2438691313" sldId="277"/>
        </pc:sldMkLst>
      </pc:sldChg>
      <pc:sldChg chg="addSp delSp modSp new mod">
        <pc:chgData name="Stewart Gale" userId="3647ddd2-6040-41ae-a96d-232c23482af8" providerId="ADAL" clId="{B5D66CF5-36CC-4ED2-A44D-A7FA851518A8}" dt="2025-02-05T09:53:29.453" v="1581" actId="1076"/>
        <pc:sldMkLst>
          <pc:docMk/>
          <pc:sldMk cId="3880133796" sldId="277"/>
        </pc:sldMkLst>
        <pc:spChg chg="add mod">
          <ac:chgData name="Stewart Gale" userId="3647ddd2-6040-41ae-a96d-232c23482af8" providerId="ADAL" clId="{B5D66CF5-36CC-4ED2-A44D-A7FA851518A8}" dt="2025-02-05T09:53:29.453" v="1581" actId="1076"/>
          <ac:spMkLst>
            <pc:docMk/>
            <pc:sldMk cId="3880133796" sldId="277"/>
            <ac:spMk id="4" creationId="{56CA8A7B-E1C1-F313-DE0B-F994AE897974}"/>
          </ac:spMkLst>
        </pc:spChg>
      </pc:sldChg>
      <pc:sldChg chg="addSp delSp modSp new del mod">
        <pc:chgData name="Stewart Gale" userId="3647ddd2-6040-41ae-a96d-232c23482af8" providerId="ADAL" clId="{B5D66CF5-36CC-4ED2-A44D-A7FA851518A8}" dt="2025-02-05T10:59:38.432" v="2017" actId="47"/>
        <pc:sldMkLst>
          <pc:docMk/>
          <pc:sldMk cId="524181391" sldId="278"/>
        </pc:sldMkLst>
        <pc:spChg chg="del">
          <ac:chgData name="Stewart Gale" userId="3647ddd2-6040-41ae-a96d-232c23482af8" providerId="ADAL" clId="{B5D66CF5-36CC-4ED2-A44D-A7FA851518A8}" dt="2025-02-05T09:58:01.744" v="1583" actId="478"/>
          <ac:spMkLst>
            <pc:docMk/>
            <pc:sldMk cId="524181391" sldId="278"/>
            <ac:spMk id="2" creationId="{215440E1-EC07-1122-98C3-06D115ED4605}"/>
          </ac:spMkLst>
        </pc:spChg>
        <pc:spChg chg="del">
          <ac:chgData name="Stewart Gale" userId="3647ddd2-6040-41ae-a96d-232c23482af8" providerId="ADAL" clId="{B5D66CF5-36CC-4ED2-A44D-A7FA851518A8}" dt="2025-02-05T09:58:01.744" v="1583" actId="478"/>
          <ac:spMkLst>
            <pc:docMk/>
            <pc:sldMk cId="524181391" sldId="278"/>
            <ac:spMk id="3" creationId="{418958DA-FE4F-D3FE-320B-1A577581B5A4}"/>
          </ac:spMkLst>
        </pc:spChg>
        <pc:spChg chg="add del mod">
          <ac:chgData name="Stewart Gale" userId="3647ddd2-6040-41ae-a96d-232c23482af8" providerId="ADAL" clId="{B5D66CF5-36CC-4ED2-A44D-A7FA851518A8}" dt="2025-02-05T10:56:53.088" v="1965" actId="478"/>
          <ac:spMkLst>
            <pc:docMk/>
            <pc:sldMk cId="524181391" sldId="278"/>
            <ac:spMk id="5" creationId="{F62AD411-CAAC-84E1-35F5-368E2605DCE6}"/>
          </ac:spMkLst>
        </pc:spChg>
      </pc:sldChg>
      <pc:sldChg chg="addSp delSp modSp new del mod delAnim modAnim">
        <pc:chgData name="Stewart Gale" userId="3647ddd2-6040-41ae-a96d-232c23482af8" providerId="ADAL" clId="{B5D66CF5-36CC-4ED2-A44D-A7FA851518A8}" dt="2025-02-05T11:00:39.002" v="2028" actId="47"/>
        <pc:sldMkLst>
          <pc:docMk/>
          <pc:sldMk cId="27066800" sldId="279"/>
        </pc:sldMkLst>
        <pc:spChg chg="del">
          <ac:chgData name="Stewart Gale" userId="3647ddd2-6040-41ae-a96d-232c23482af8" providerId="ADAL" clId="{B5D66CF5-36CC-4ED2-A44D-A7FA851518A8}" dt="2025-02-05T10:25:57.648" v="1650" actId="478"/>
          <ac:spMkLst>
            <pc:docMk/>
            <pc:sldMk cId="27066800" sldId="279"/>
            <ac:spMk id="2" creationId="{11E29349-DDAD-2612-E72E-5255BDDAE3EE}"/>
          </ac:spMkLst>
        </pc:spChg>
        <pc:spChg chg="del">
          <ac:chgData name="Stewart Gale" userId="3647ddd2-6040-41ae-a96d-232c23482af8" providerId="ADAL" clId="{B5D66CF5-36CC-4ED2-A44D-A7FA851518A8}" dt="2025-02-05T10:25:57.648" v="1650" actId="478"/>
          <ac:spMkLst>
            <pc:docMk/>
            <pc:sldMk cId="27066800" sldId="279"/>
            <ac:spMk id="3" creationId="{EFCB32E8-CBF6-2A75-51AC-281FFA162F82}"/>
          </ac:spMkLst>
        </pc:spChg>
        <pc:spChg chg="add mod">
          <ac:chgData name="Stewart Gale" userId="3647ddd2-6040-41ae-a96d-232c23482af8" providerId="ADAL" clId="{B5D66CF5-36CC-4ED2-A44D-A7FA851518A8}" dt="2025-02-05T10:26:02.837" v="1652" actId="1076"/>
          <ac:spMkLst>
            <pc:docMk/>
            <pc:sldMk cId="27066800" sldId="279"/>
            <ac:spMk id="8" creationId="{64B17D4A-5D45-7B90-2AA4-EF70A8246B9D}"/>
          </ac:spMkLst>
        </pc:spChg>
        <pc:spChg chg="add mod">
          <ac:chgData name="Stewart Gale" userId="3647ddd2-6040-41ae-a96d-232c23482af8" providerId="ADAL" clId="{B5D66CF5-36CC-4ED2-A44D-A7FA851518A8}" dt="2025-02-05T10:31:09.010" v="1763" actId="1076"/>
          <ac:spMkLst>
            <pc:docMk/>
            <pc:sldMk cId="27066800" sldId="279"/>
            <ac:spMk id="9" creationId="{49DA9BE5-673F-7262-3828-FCDDA3B88F1A}"/>
          </ac:spMkLst>
        </pc:spChg>
        <pc:spChg chg="add mod">
          <ac:chgData name="Stewart Gale" userId="3647ddd2-6040-41ae-a96d-232c23482af8" providerId="ADAL" clId="{B5D66CF5-36CC-4ED2-A44D-A7FA851518A8}" dt="2025-02-05T10:31:09.010" v="1763" actId="1076"/>
          <ac:spMkLst>
            <pc:docMk/>
            <pc:sldMk cId="27066800" sldId="279"/>
            <ac:spMk id="10" creationId="{C52421D2-9FF0-9BE7-F02F-FD87B2D16294}"/>
          </ac:spMkLst>
        </pc:spChg>
        <pc:spChg chg="mod">
          <ac:chgData name="Stewart Gale" userId="3647ddd2-6040-41ae-a96d-232c23482af8" providerId="ADAL" clId="{B5D66CF5-36CC-4ED2-A44D-A7FA851518A8}" dt="2025-02-05T10:31:09.010" v="1763" actId="1076"/>
          <ac:spMkLst>
            <pc:docMk/>
            <pc:sldMk cId="27066800" sldId="279"/>
            <ac:spMk id="11" creationId="{F73803CB-FD46-940E-560E-0ED54EBE1D32}"/>
          </ac:spMkLst>
        </pc:spChg>
        <pc:spChg chg="add mod">
          <ac:chgData name="Stewart Gale" userId="3647ddd2-6040-41ae-a96d-232c23482af8" providerId="ADAL" clId="{B5D66CF5-36CC-4ED2-A44D-A7FA851518A8}" dt="2025-02-05T10:31:09.010" v="1763" actId="1076"/>
          <ac:spMkLst>
            <pc:docMk/>
            <pc:sldMk cId="27066800" sldId="279"/>
            <ac:spMk id="12" creationId="{67C9DC13-5724-229C-CF86-7FF1B1A2F659}"/>
          </ac:spMkLst>
        </pc:spChg>
        <pc:spChg chg="add mod">
          <ac:chgData name="Stewart Gale" userId="3647ddd2-6040-41ae-a96d-232c23482af8" providerId="ADAL" clId="{B5D66CF5-36CC-4ED2-A44D-A7FA851518A8}" dt="2025-02-05T10:26:02.837" v="1652" actId="1076"/>
          <ac:spMkLst>
            <pc:docMk/>
            <pc:sldMk cId="27066800" sldId="279"/>
            <ac:spMk id="13" creationId="{E62C15D1-4845-43EC-1EC3-88DEABD4879E}"/>
          </ac:spMkLst>
        </pc:spChg>
        <pc:spChg chg="add mod">
          <ac:chgData name="Stewart Gale" userId="3647ddd2-6040-41ae-a96d-232c23482af8" providerId="ADAL" clId="{B5D66CF5-36CC-4ED2-A44D-A7FA851518A8}" dt="2025-02-05T10:26:02.837" v="1652" actId="1076"/>
          <ac:spMkLst>
            <pc:docMk/>
            <pc:sldMk cId="27066800" sldId="279"/>
            <ac:spMk id="14" creationId="{0D64E236-C801-C9D7-250B-378AD10EFEED}"/>
          </ac:spMkLst>
        </pc:spChg>
        <pc:spChg chg="add mod">
          <ac:chgData name="Stewart Gale" userId="3647ddd2-6040-41ae-a96d-232c23482af8" providerId="ADAL" clId="{B5D66CF5-36CC-4ED2-A44D-A7FA851518A8}" dt="2025-02-05T10:26:02.837" v="1652" actId="1076"/>
          <ac:spMkLst>
            <pc:docMk/>
            <pc:sldMk cId="27066800" sldId="279"/>
            <ac:spMk id="15" creationId="{FEB52891-17AB-2F59-2ECA-83A6E6E7808B}"/>
          </ac:spMkLst>
        </pc:spChg>
        <pc:spChg chg="add mod">
          <ac:chgData name="Stewart Gale" userId="3647ddd2-6040-41ae-a96d-232c23482af8" providerId="ADAL" clId="{B5D66CF5-36CC-4ED2-A44D-A7FA851518A8}" dt="2025-02-05T10:31:09.010" v="1763" actId="1076"/>
          <ac:spMkLst>
            <pc:docMk/>
            <pc:sldMk cId="27066800" sldId="279"/>
            <ac:spMk id="18" creationId="{B5DDC077-14E0-4998-3664-F8BB764A2DD0}"/>
          </ac:spMkLst>
        </pc:spChg>
        <pc:spChg chg="mod">
          <ac:chgData name="Stewart Gale" userId="3647ddd2-6040-41ae-a96d-232c23482af8" providerId="ADAL" clId="{B5D66CF5-36CC-4ED2-A44D-A7FA851518A8}" dt="2025-02-05T10:31:09.010" v="1763" actId="1076"/>
          <ac:spMkLst>
            <pc:docMk/>
            <pc:sldMk cId="27066800" sldId="279"/>
            <ac:spMk id="19" creationId="{47922AFC-79A7-F689-B734-2D8E90CF4408}"/>
          </ac:spMkLst>
        </pc:spChg>
        <pc:spChg chg="add mod">
          <ac:chgData name="Stewart Gale" userId="3647ddd2-6040-41ae-a96d-232c23482af8" providerId="ADAL" clId="{B5D66CF5-36CC-4ED2-A44D-A7FA851518A8}" dt="2025-02-05T10:26:02.837" v="1652" actId="1076"/>
          <ac:spMkLst>
            <pc:docMk/>
            <pc:sldMk cId="27066800" sldId="279"/>
            <ac:spMk id="20" creationId="{507A7C6D-995D-94FA-86C9-F269BCA01AA6}"/>
          </ac:spMkLst>
        </pc:spChg>
        <pc:spChg chg="add mod">
          <ac:chgData name="Stewart Gale" userId="3647ddd2-6040-41ae-a96d-232c23482af8" providerId="ADAL" clId="{B5D66CF5-36CC-4ED2-A44D-A7FA851518A8}" dt="2025-02-05T10:26:02.837" v="1652" actId="1076"/>
          <ac:spMkLst>
            <pc:docMk/>
            <pc:sldMk cId="27066800" sldId="279"/>
            <ac:spMk id="21" creationId="{2F7E7EA1-B546-2E6C-BEFF-16184377427C}"/>
          </ac:spMkLst>
        </pc:spChg>
        <pc:spChg chg="add mod">
          <ac:chgData name="Stewart Gale" userId="3647ddd2-6040-41ae-a96d-232c23482af8" providerId="ADAL" clId="{B5D66CF5-36CC-4ED2-A44D-A7FA851518A8}" dt="2025-02-05T10:31:12.565" v="1764" actId="1076"/>
          <ac:spMkLst>
            <pc:docMk/>
            <pc:sldMk cId="27066800" sldId="279"/>
            <ac:spMk id="23" creationId="{6393E557-F9DD-3363-3BDE-28E728484515}"/>
          </ac:spMkLst>
        </pc:spChg>
        <pc:spChg chg="add del mod">
          <ac:chgData name="Stewart Gale" userId="3647ddd2-6040-41ae-a96d-232c23482af8" providerId="ADAL" clId="{B5D66CF5-36CC-4ED2-A44D-A7FA851518A8}" dt="2025-02-05T10:34:06.766" v="1800" actId="21"/>
          <ac:spMkLst>
            <pc:docMk/>
            <pc:sldMk cId="27066800" sldId="279"/>
            <ac:spMk id="26" creationId="{B14B4016-7E51-5660-B2CD-D8D17C2DDC75}"/>
          </ac:spMkLst>
        </pc:spChg>
        <pc:spChg chg="add del mod">
          <ac:chgData name="Stewart Gale" userId="3647ddd2-6040-41ae-a96d-232c23482af8" providerId="ADAL" clId="{B5D66CF5-36CC-4ED2-A44D-A7FA851518A8}" dt="2025-02-05T10:34:06.766" v="1800" actId="21"/>
          <ac:spMkLst>
            <pc:docMk/>
            <pc:sldMk cId="27066800" sldId="279"/>
            <ac:spMk id="27" creationId="{1F85C2B9-67AD-E311-8000-C62FAB58F5C8}"/>
          </ac:spMkLst>
        </pc:spChg>
        <pc:spChg chg="add del mod">
          <ac:chgData name="Stewart Gale" userId="3647ddd2-6040-41ae-a96d-232c23482af8" providerId="ADAL" clId="{B5D66CF5-36CC-4ED2-A44D-A7FA851518A8}" dt="2025-02-05T10:34:06.766" v="1800" actId="21"/>
          <ac:spMkLst>
            <pc:docMk/>
            <pc:sldMk cId="27066800" sldId="279"/>
            <ac:spMk id="28" creationId="{D136F02C-ED66-09A6-5225-EA24D69A4BD0}"/>
          </ac:spMkLst>
        </pc:spChg>
        <pc:spChg chg="add del mod">
          <ac:chgData name="Stewart Gale" userId="3647ddd2-6040-41ae-a96d-232c23482af8" providerId="ADAL" clId="{B5D66CF5-36CC-4ED2-A44D-A7FA851518A8}" dt="2025-02-05T10:34:06.766" v="1800" actId="21"/>
          <ac:spMkLst>
            <pc:docMk/>
            <pc:sldMk cId="27066800" sldId="279"/>
            <ac:spMk id="29" creationId="{756114EC-991F-BFD0-FEB8-1FE3C5C88000}"/>
          </ac:spMkLst>
        </pc:spChg>
        <pc:spChg chg="add mod">
          <ac:chgData name="Stewart Gale" userId="3647ddd2-6040-41ae-a96d-232c23482af8" providerId="ADAL" clId="{B5D66CF5-36CC-4ED2-A44D-A7FA851518A8}" dt="2025-02-05T10:28:06.150" v="1713" actId="1076"/>
          <ac:spMkLst>
            <pc:docMk/>
            <pc:sldMk cId="27066800" sldId="279"/>
            <ac:spMk id="32" creationId="{CD2BACB0-36FF-7873-93BA-49AEAB45DB19}"/>
          </ac:spMkLst>
        </pc:spChg>
        <pc:spChg chg="add mod">
          <ac:chgData name="Stewart Gale" userId="3647ddd2-6040-41ae-a96d-232c23482af8" providerId="ADAL" clId="{B5D66CF5-36CC-4ED2-A44D-A7FA851518A8}" dt="2025-02-05T10:31:09.010" v="1763" actId="1076"/>
          <ac:spMkLst>
            <pc:docMk/>
            <pc:sldMk cId="27066800" sldId="279"/>
            <ac:spMk id="33" creationId="{CD94FF68-9B07-4812-96CA-BBA93D83EBA1}"/>
          </ac:spMkLst>
        </pc:spChg>
        <pc:spChg chg="add mod">
          <ac:chgData name="Stewart Gale" userId="3647ddd2-6040-41ae-a96d-232c23482af8" providerId="ADAL" clId="{B5D66CF5-36CC-4ED2-A44D-A7FA851518A8}" dt="2025-02-05T10:28:57.913" v="1743" actId="20577"/>
          <ac:spMkLst>
            <pc:docMk/>
            <pc:sldMk cId="27066800" sldId="279"/>
            <ac:spMk id="34" creationId="{42073934-C413-9B62-1091-61AA7B407DD9}"/>
          </ac:spMkLst>
        </pc:spChg>
        <pc:spChg chg="add mod">
          <ac:chgData name="Stewart Gale" userId="3647ddd2-6040-41ae-a96d-232c23482af8" providerId="ADAL" clId="{B5D66CF5-36CC-4ED2-A44D-A7FA851518A8}" dt="2025-02-05T10:29:01.815" v="1746" actId="20577"/>
          <ac:spMkLst>
            <pc:docMk/>
            <pc:sldMk cId="27066800" sldId="279"/>
            <ac:spMk id="35" creationId="{5D7223E4-1E4A-F124-9738-C3160689FEC4}"/>
          </ac:spMkLst>
        </pc:spChg>
        <pc:graphicFrameChg chg="add del mod modGraphic">
          <ac:chgData name="Stewart Gale" userId="3647ddd2-6040-41ae-a96d-232c23482af8" providerId="ADAL" clId="{B5D66CF5-36CC-4ED2-A44D-A7FA851518A8}" dt="2025-02-05T10:34:06.766" v="1800" actId="21"/>
          <ac:graphicFrameMkLst>
            <pc:docMk/>
            <pc:sldMk cId="27066800" sldId="279"/>
            <ac:graphicFrameMk id="36" creationId="{4900A3CA-DD42-A7F0-4838-206D1E0D1E0F}"/>
          </ac:graphicFrameMkLst>
        </pc:graphicFrameChg>
        <pc:graphicFrameChg chg="add del mod modGraphic">
          <ac:chgData name="Stewart Gale" userId="3647ddd2-6040-41ae-a96d-232c23482af8" providerId="ADAL" clId="{B5D66CF5-36CC-4ED2-A44D-A7FA851518A8}" dt="2025-02-05T10:34:06.766" v="1800" actId="21"/>
          <ac:graphicFrameMkLst>
            <pc:docMk/>
            <pc:sldMk cId="27066800" sldId="279"/>
            <ac:graphicFrameMk id="37" creationId="{6F7634C2-50F6-4AF6-738A-83322203D477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10:32:03.586" v="1778" actId="20577"/>
          <ac:graphicFrameMkLst>
            <pc:docMk/>
            <pc:sldMk cId="27066800" sldId="279"/>
            <ac:graphicFrameMk id="38" creationId="{3714195B-AFDD-0D8C-7A1D-BDCEC874FB6B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10:32:28.855" v="1789" actId="20577"/>
          <ac:graphicFrameMkLst>
            <pc:docMk/>
            <pc:sldMk cId="27066800" sldId="279"/>
            <ac:graphicFrameMk id="39" creationId="{0B1B684F-1A4D-427D-7978-C98D47F94873}"/>
          </ac:graphicFrameMkLst>
        </pc:graphicFrameChg>
        <pc:cxnChg chg="add del mod">
          <ac:chgData name="Stewart Gale" userId="3647ddd2-6040-41ae-a96d-232c23482af8" providerId="ADAL" clId="{B5D66CF5-36CC-4ED2-A44D-A7FA851518A8}" dt="2025-02-05T10:34:06.766" v="1800" actId="21"/>
          <ac:cxnSpMkLst>
            <pc:docMk/>
            <pc:sldMk cId="27066800" sldId="279"/>
            <ac:cxnSpMk id="24" creationId="{38681638-BEF5-C3D7-D20A-0B00DB29AD23}"/>
          </ac:cxnSpMkLst>
        </pc:cxnChg>
        <pc:cxnChg chg="add del mod">
          <ac:chgData name="Stewart Gale" userId="3647ddd2-6040-41ae-a96d-232c23482af8" providerId="ADAL" clId="{B5D66CF5-36CC-4ED2-A44D-A7FA851518A8}" dt="2025-02-05T10:34:06.766" v="1800" actId="21"/>
          <ac:cxnSpMkLst>
            <pc:docMk/>
            <pc:sldMk cId="27066800" sldId="279"/>
            <ac:cxnSpMk id="25" creationId="{6C0E35A5-F712-05DA-E959-FAC51634CBCC}"/>
          </ac:cxnSpMkLst>
        </pc:cxnChg>
        <pc:cxnChg chg="add mod">
          <ac:chgData name="Stewart Gale" userId="3647ddd2-6040-41ae-a96d-232c23482af8" providerId="ADAL" clId="{B5D66CF5-36CC-4ED2-A44D-A7FA851518A8}" dt="2025-02-05T10:27:02.237" v="1666" actId="1076"/>
          <ac:cxnSpMkLst>
            <pc:docMk/>
            <pc:sldMk cId="27066800" sldId="279"/>
            <ac:cxnSpMk id="30" creationId="{ABF9D0B9-AB01-C5D3-2CFB-B0B387400D26}"/>
          </ac:cxnSpMkLst>
        </pc:cxnChg>
        <pc:cxnChg chg="add mod">
          <ac:chgData name="Stewart Gale" userId="3647ddd2-6040-41ae-a96d-232c23482af8" providerId="ADAL" clId="{B5D66CF5-36CC-4ED2-A44D-A7FA851518A8}" dt="2025-02-05T10:27:02.237" v="1666" actId="1076"/>
          <ac:cxnSpMkLst>
            <pc:docMk/>
            <pc:sldMk cId="27066800" sldId="279"/>
            <ac:cxnSpMk id="31" creationId="{35DE523F-A171-FBF4-6616-68F4CC109B9C}"/>
          </ac:cxnSpMkLst>
        </pc:cxnChg>
      </pc:sldChg>
      <pc:sldChg chg="addSp delSp modSp add mod ord delAnim modAnim">
        <pc:chgData name="Stewart Gale" userId="3647ddd2-6040-41ae-a96d-232c23482af8" providerId="ADAL" clId="{B5D66CF5-36CC-4ED2-A44D-A7FA851518A8}" dt="2025-02-05T10:59:56.629" v="2021" actId="20577"/>
        <pc:sldMkLst>
          <pc:docMk/>
          <pc:sldMk cId="1391267175" sldId="280"/>
        </pc:sldMkLst>
        <pc:spChg chg="mod">
          <ac:chgData name="Stewart Gale" userId="3647ddd2-6040-41ae-a96d-232c23482af8" providerId="ADAL" clId="{B5D66CF5-36CC-4ED2-A44D-A7FA851518A8}" dt="2025-02-05T10:34:23.504" v="1803" actId="1076"/>
          <ac:spMkLst>
            <pc:docMk/>
            <pc:sldMk cId="1391267175" sldId="280"/>
            <ac:spMk id="2" creationId="{20BFE386-971A-040F-C418-AD4D43EF0CA0}"/>
          </ac:spMkLst>
        </pc:spChg>
        <pc:spChg chg="mod">
          <ac:chgData name="Stewart Gale" userId="3647ddd2-6040-41ae-a96d-232c23482af8" providerId="ADAL" clId="{B5D66CF5-36CC-4ED2-A44D-A7FA851518A8}" dt="2025-02-05T10:34:23.504" v="1803" actId="1076"/>
          <ac:spMkLst>
            <pc:docMk/>
            <pc:sldMk cId="1391267175" sldId="280"/>
            <ac:spMk id="3" creationId="{72AA66D7-2436-6777-A8B4-E98C678E6F97}"/>
          </ac:spMkLst>
        </pc:spChg>
        <pc:spChg chg="mod">
          <ac:chgData name="Stewart Gale" userId="3647ddd2-6040-41ae-a96d-232c23482af8" providerId="ADAL" clId="{B5D66CF5-36CC-4ED2-A44D-A7FA851518A8}" dt="2025-02-05T10:34:23.504" v="1803" actId="1076"/>
          <ac:spMkLst>
            <pc:docMk/>
            <pc:sldMk cId="1391267175" sldId="280"/>
            <ac:spMk id="4" creationId="{A08A7B9A-7E61-9E7B-BF21-D0915AE8E5BA}"/>
          </ac:spMkLst>
        </pc:spChg>
        <pc:spChg chg="mod">
          <ac:chgData name="Stewart Gale" userId="3647ddd2-6040-41ae-a96d-232c23482af8" providerId="ADAL" clId="{B5D66CF5-36CC-4ED2-A44D-A7FA851518A8}" dt="2025-02-05T10:34:23.504" v="1803" actId="1076"/>
          <ac:spMkLst>
            <pc:docMk/>
            <pc:sldMk cId="1391267175" sldId="280"/>
            <ac:spMk id="8" creationId="{4436B1E3-311B-B5B0-B04B-90356FF62752}"/>
          </ac:spMkLst>
        </pc:spChg>
        <pc:spChg chg="del">
          <ac:chgData name="Stewart Gale" userId="3647ddd2-6040-41ae-a96d-232c23482af8" providerId="ADAL" clId="{B5D66CF5-36CC-4ED2-A44D-A7FA851518A8}" dt="2025-02-05T10:33:33.265" v="1792" actId="478"/>
          <ac:spMkLst>
            <pc:docMk/>
            <pc:sldMk cId="1391267175" sldId="280"/>
            <ac:spMk id="9" creationId="{A933590D-E0D7-C72B-181A-C3241821641A}"/>
          </ac:spMkLst>
        </pc:spChg>
        <pc:spChg chg="mod">
          <ac:chgData name="Stewart Gale" userId="3647ddd2-6040-41ae-a96d-232c23482af8" providerId="ADAL" clId="{B5D66CF5-36CC-4ED2-A44D-A7FA851518A8}" dt="2025-02-05T10:34:23.504" v="1803" actId="1076"/>
          <ac:spMkLst>
            <pc:docMk/>
            <pc:sldMk cId="1391267175" sldId="280"/>
            <ac:spMk id="11" creationId="{CC8E91A2-42C8-E901-B391-6605CDD87E35}"/>
          </ac:spMkLst>
        </pc:spChg>
        <pc:spChg chg="del">
          <ac:chgData name="Stewart Gale" userId="3647ddd2-6040-41ae-a96d-232c23482af8" providerId="ADAL" clId="{B5D66CF5-36CC-4ED2-A44D-A7FA851518A8}" dt="2025-02-05T10:33:53.559" v="1798" actId="478"/>
          <ac:spMkLst>
            <pc:docMk/>
            <pc:sldMk cId="1391267175" sldId="280"/>
            <ac:spMk id="12" creationId="{A2AFFCE2-7E5C-C171-6A1F-6E939AEE480C}"/>
          </ac:spMkLst>
        </pc:spChg>
        <pc:spChg chg="mod">
          <ac:chgData name="Stewart Gale" userId="3647ddd2-6040-41ae-a96d-232c23482af8" providerId="ADAL" clId="{B5D66CF5-36CC-4ED2-A44D-A7FA851518A8}" dt="2025-02-05T10:59:56.629" v="2021" actId="20577"/>
          <ac:spMkLst>
            <pc:docMk/>
            <pc:sldMk cId="1391267175" sldId="280"/>
            <ac:spMk id="13" creationId="{8DD27C85-DBE2-C63C-665E-0B14CF353F0D}"/>
          </ac:spMkLst>
        </pc:spChg>
        <pc:spChg chg="mod">
          <ac:chgData name="Stewart Gale" userId="3647ddd2-6040-41ae-a96d-232c23482af8" providerId="ADAL" clId="{B5D66CF5-36CC-4ED2-A44D-A7FA851518A8}" dt="2025-02-05T10:34:23.504" v="1803" actId="1076"/>
          <ac:spMkLst>
            <pc:docMk/>
            <pc:sldMk cId="1391267175" sldId="280"/>
            <ac:spMk id="14" creationId="{2A99DE06-B2FA-4150-CF89-537AA5A4E689}"/>
          </ac:spMkLst>
        </pc:spChg>
        <pc:spChg chg="mod">
          <ac:chgData name="Stewart Gale" userId="3647ddd2-6040-41ae-a96d-232c23482af8" providerId="ADAL" clId="{B5D66CF5-36CC-4ED2-A44D-A7FA851518A8}" dt="2025-02-05T10:34:23.504" v="1803" actId="1076"/>
          <ac:spMkLst>
            <pc:docMk/>
            <pc:sldMk cId="1391267175" sldId="280"/>
            <ac:spMk id="15" creationId="{F72C0CFA-A5EF-8821-80E9-8A9D769398D8}"/>
          </ac:spMkLst>
        </pc:spChg>
        <pc:spChg chg="del">
          <ac:chgData name="Stewart Gale" userId="3647ddd2-6040-41ae-a96d-232c23482af8" providerId="ADAL" clId="{B5D66CF5-36CC-4ED2-A44D-A7FA851518A8}" dt="2025-02-05T10:33:53.559" v="1798" actId="478"/>
          <ac:spMkLst>
            <pc:docMk/>
            <pc:sldMk cId="1391267175" sldId="280"/>
            <ac:spMk id="19" creationId="{35024A7F-0A43-A3A3-6E04-47A3F9186EA0}"/>
          </ac:spMkLst>
        </pc:spChg>
        <pc:spChg chg="add mod">
          <ac:chgData name="Stewart Gale" userId="3647ddd2-6040-41ae-a96d-232c23482af8" providerId="ADAL" clId="{B5D66CF5-36CC-4ED2-A44D-A7FA851518A8}" dt="2025-02-05T10:34:16.837" v="1802" actId="1076"/>
          <ac:spMkLst>
            <pc:docMk/>
            <pc:sldMk cId="1391267175" sldId="280"/>
            <ac:spMk id="26" creationId="{B14B4016-7E51-5660-B2CD-D8D17C2DDC75}"/>
          </ac:spMkLst>
        </pc:spChg>
        <pc:spChg chg="add mod">
          <ac:chgData name="Stewart Gale" userId="3647ddd2-6040-41ae-a96d-232c23482af8" providerId="ADAL" clId="{B5D66CF5-36CC-4ED2-A44D-A7FA851518A8}" dt="2025-02-05T10:34:23.504" v="1803" actId="1076"/>
          <ac:spMkLst>
            <pc:docMk/>
            <pc:sldMk cId="1391267175" sldId="280"/>
            <ac:spMk id="27" creationId="{1F85C2B9-67AD-E311-8000-C62FAB58F5C8}"/>
          </ac:spMkLst>
        </pc:spChg>
        <pc:spChg chg="add mod">
          <ac:chgData name="Stewart Gale" userId="3647ddd2-6040-41ae-a96d-232c23482af8" providerId="ADAL" clId="{B5D66CF5-36CC-4ED2-A44D-A7FA851518A8}" dt="2025-02-05T10:34:23.504" v="1803" actId="1076"/>
          <ac:spMkLst>
            <pc:docMk/>
            <pc:sldMk cId="1391267175" sldId="280"/>
            <ac:spMk id="28" creationId="{D136F02C-ED66-09A6-5225-EA24D69A4BD0}"/>
          </ac:spMkLst>
        </pc:spChg>
        <pc:spChg chg="add mod">
          <ac:chgData name="Stewart Gale" userId="3647ddd2-6040-41ae-a96d-232c23482af8" providerId="ADAL" clId="{B5D66CF5-36CC-4ED2-A44D-A7FA851518A8}" dt="2025-02-05T10:34:23.504" v="1803" actId="1076"/>
          <ac:spMkLst>
            <pc:docMk/>
            <pc:sldMk cId="1391267175" sldId="280"/>
            <ac:spMk id="29" creationId="{756114EC-991F-BFD0-FEB8-1FE3C5C88000}"/>
          </ac:spMkLst>
        </pc:spChg>
        <pc:graphicFrameChg chg="mod modGraphic">
          <ac:chgData name="Stewart Gale" userId="3647ddd2-6040-41ae-a96d-232c23482af8" providerId="ADAL" clId="{B5D66CF5-36CC-4ED2-A44D-A7FA851518A8}" dt="2025-02-05T10:34:33.760" v="1805" actId="1076"/>
          <ac:graphicFrameMkLst>
            <pc:docMk/>
            <pc:sldMk cId="1391267175" sldId="280"/>
            <ac:graphicFrameMk id="7" creationId="{74911066-A55A-24CA-B349-3B3A38DB79E1}"/>
          </ac:graphicFrameMkLst>
        </pc:graphicFrameChg>
        <pc:graphicFrameChg chg="del modGraphic">
          <ac:chgData name="Stewart Gale" userId="3647ddd2-6040-41ae-a96d-232c23482af8" providerId="ADAL" clId="{B5D66CF5-36CC-4ED2-A44D-A7FA851518A8}" dt="2025-02-05T10:33:53.559" v="1798" actId="478"/>
          <ac:graphicFrameMkLst>
            <pc:docMk/>
            <pc:sldMk cId="1391267175" sldId="280"/>
            <ac:graphicFrameMk id="10" creationId="{954CB0A7-BFD5-BA52-8CBF-39B01EA0D04E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10:35:58.148" v="1828" actId="1076"/>
          <ac:graphicFrameMkLst>
            <pc:docMk/>
            <pc:sldMk cId="1391267175" sldId="280"/>
            <ac:graphicFrameMk id="17" creationId="{370B6495-34C1-CE5E-A80A-84BF379762F1}"/>
          </ac:graphicFrameMkLst>
        </pc:graphicFrameChg>
        <pc:graphicFrameChg chg="del">
          <ac:chgData name="Stewart Gale" userId="3647ddd2-6040-41ae-a96d-232c23482af8" providerId="ADAL" clId="{B5D66CF5-36CC-4ED2-A44D-A7FA851518A8}" dt="2025-02-05T10:33:53.559" v="1798" actId="478"/>
          <ac:graphicFrameMkLst>
            <pc:docMk/>
            <pc:sldMk cId="1391267175" sldId="280"/>
            <ac:graphicFrameMk id="18" creationId="{4DBC7E9D-1A87-9153-F1E1-E5FFE0735B36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10:36:08.432" v="1833" actId="20577"/>
          <ac:graphicFrameMkLst>
            <pc:docMk/>
            <pc:sldMk cId="1391267175" sldId="280"/>
            <ac:graphicFrameMk id="20" creationId="{118F61F2-711B-D757-5547-B9B1EADA1E32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10:35:05.032" v="1814" actId="1076"/>
          <ac:graphicFrameMkLst>
            <pc:docMk/>
            <pc:sldMk cId="1391267175" sldId="280"/>
            <ac:graphicFrameMk id="36" creationId="{4900A3CA-DD42-A7F0-4838-206D1E0D1E0F}"/>
          </ac:graphicFrameMkLst>
        </pc:graphicFrameChg>
        <pc:graphicFrameChg chg="add mod modGraphic">
          <ac:chgData name="Stewart Gale" userId="3647ddd2-6040-41ae-a96d-232c23482af8" providerId="ADAL" clId="{B5D66CF5-36CC-4ED2-A44D-A7FA851518A8}" dt="2025-02-05T10:35:31.228" v="1823" actId="14100"/>
          <ac:graphicFrameMkLst>
            <pc:docMk/>
            <pc:sldMk cId="1391267175" sldId="280"/>
            <ac:graphicFrameMk id="37" creationId="{6F7634C2-50F6-4AF6-738A-83322203D477}"/>
          </ac:graphicFrameMkLst>
        </pc:graphicFrameChg>
        <pc:cxnChg chg="add mod">
          <ac:chgData name="Stewart Gale" userId="3647ddd2-6040-41ae-a96d-232c23482af8" providerId="ADAL" clId="{B5D66CF5-36CC-4ED2-A44D-A7FA851518A8}" dt="2025-02-05T10:34:16.837" v="1802" actId="1076"/>
          <ac:cxnSpMkLst>
            <pc:docMk/>
            <pc:sldMk cId="1391267175" sldId="280"/>
            <ac:cxnSpMk id="24" creationId="{38681638-BEF5-C3D7-D20A-0B00DB29AD23}"/>
          </ac:cxnSpMkLst>
        </pc:cxnChg>
        <pc:cxnChg chg="add mod">
          <ac:chgData name="Stewart Gale" userId="3647ddd2-6040-41ae-a96d-232c23482af8" providerId="ADAL" clId="{B5D66CF5-36CC-4ED2-A44D-A7FA851518A8}" dt="2025-02-05T10:34:16.837" v="1802" actId="1076"/>
          <ac:cxnSpMkLst>
            <pc:docMk/>
            <pc:sldMk cId="1391267175" sldId="280"/>
            <ac:cxnSpMk id="25" creationId="{6C0E35A5-F712-05DA-E959-FAC51634CBCC}"/>
          </ac:cxnSpMkLst>
        </pc:cxnChg>
      </pc:sldChg>
      <pc:sldChg chg="modSp add mod ord">
        <pc:chgData name="Stewart Gale" userId="3647ddd2-6040-41ae-a96d-232c23482af8" providerId="ADAL" clId="{B5D66CF5-36CC-4ED2-A44D-A7FA851518A8}" dt="2025-02-05T11:00:00.792" v="2024" actId="120"/>
        <pc:sldMkLst>
          <pc:docMk/>
          <pc:sldMk cId="3324107453" sldId="281"/>
        </pc:sldMkLst>
        <pc:spChg chg="mod">
          <ac:chgData name="Stewart Gale" userId="3647ddd2-6040-41ae-a96d-232c23482af8" providerId="ADAL" clId="{B5D66CF5-36CC-4ED2-A44D-A7FA851518A8}" dt="2025-02-05T10:38:11.405" v="1842" actId="20577"/>
          <ac:spMkLst>
            <pc:docMk/>
            <pc:sldMk cId="3324107453" sldId="281"/>
            <ac:spMk id="11" creationId="{4D975056-1924-7297-1A8B-1EFE479E2C2C}"/>
          </ac:spMkLst>
        </pc:spChg>
        <pc:spChg chg="mod">
          <ac:chgData name="Stewart Gale" userId="3647ddd2-6040-41ae-a96d-232c23482af8" providerId="ADAL" clId="{B5D66CF5-36CC-4ED2-A44D-A7FA851518A8}" dt="2025-02-05T11:00:00.792" v="2024" actId="120"/>
          <ac:spMkLst>
            <pc:docMk/>
            <pc:sldMk cId="3324107453" sldId="281"/>
            <ac:spMk id="13" creationId="{A66811DA-9B2B-4459-F76C-71F87F07FD1A}"/>
          </ac:spMkLst>
        </pc:spChg>
        <pc:spChg chg="mod">
          <ac:chgData name="Stewart Gale" userId="3647ddd2-6040-41ae-a96d-232c23482af8" providerId="ADAL" clId="{B5D66CF5-36CC-4ED2-A44D-A7FA851518A8}" dt="2025-02-05T10:38:13.653" v="1844" actId="20577"/>
          <ac:spMkLst>
            <pc:docMk/>
            <pc:sldMk cId="3324107453" sldId="281"/>
            <ac:spMk id="14" creationId="{DFAE393A-5CF2-62FE-BE92-09D66EA9CA23}"/>
          </ac:spMkLst>
        </pc:spChg>
        <pc:spChg chg="mod">
          <ac:chgData name="Stewart Gale" userId="3647ddd2-6040-41ae-a96d-232c23482af8" providerId="ADAL" clId="{B5D66CF5-36CC-4ED2-A44D-A7FA851518A8}" dt="2025-02-05T10:38:27.188" v="1846" actId="20577"/>
          <ac:spMkLst>
            <pc:docMk/>
            <pc:sldMk cId="3324107453" sldId="281"/>
            <ac:spMk id="15" creationId="{F3D4C60C-D3FC-90A0-4917-E5C0A2185A3F}"/>
          </ac:spMkLst>
        </pc:spChg>
        <pc:spChg chg="mod">
          <ac:chgData name="Stewart Gale" userId="3647ddd2-6040-41ae-a96d-232c23482af8" providerId="ADAL" clId="{B5D66CF5-36CC-4ED2-A44D-A7FA851518A8}" dt="2025-02-05T10:38:29.306" v="1848" actId="20577"/>
          <ac:spMkLst>
            <pc:docMk/>
            <pc:sldMk cId="3324107453" sldId="281"/>
            <ac:spMk id="16" creationId="{042A4EEE-D3C9-8FA3-221E-8869EEE4401F}"/>
          </ac:spMkLst>
        </pc:spChg>
        <pc:graphicFrameChg chg="modGraphic">
          <ac:chgData name="Stewart Gale" userId="3647ddd2-6040-41ae-a96d-232c23482af8" providerId="ADAL" clId="{B5D66CF5-36CC-4ED2-A44D-A7FA851518A8}" dt="2025-02-05T10:39:59.869" v="1853" actId="20577"/>
          <ac:graphicFrameMkLst>
            <pc:docMk/>
            <pc:sldMk cId="3324107453" sldId="281"/>
            <ac:graphicFrameMk id="7" creationId="{5E101BC4-C317-D751-40B6-C41A2BA6B2E2}"/>
          </ac:graphicFrameMkLst>
        </pc:graphicFrameChg>
        <pc:graphicFrameChg chg="mod">
          <ac:chgData name="Stewart Gale" userId="3647ddd2-6040-41ae-a96d-232c23482af8" providerId="ADAL" clId="{B5D66CF5-36CC-4ED2-A44D-A7FA851518A8}" dt="2025-02-05T10:38:38.157" v="1849" actId="1076"/>
          <ac:graphicFrameMkLst>
            <pc:docMk/>
            <pc:sldMk cId="3324107453" sldId="281"/>
            <ac:graphicFrameMk id="17" creationId="{8D6F2119-479F-7636-C6B2-E713F479544A}"/>
          </ac:graphicFrameMkLst>
        </pc:graphicFrameChg>
        <pc:graphicFrameChg chg="modGraphic">
          <ac:chgData name="Stewart Gale" userId="3647ddd2-6040-41ae-a96d-232c23482af8" providerId="ADAL" clId="{B5D66CF5-36CC-4ED2-A44D-A7FA851518A8}" dt="2025-02-05T10:50:55.912" v="1859" actId="20577"/>
          <ac:graphicFrameMkLst>
            <pc:docMk/>
            <pc:sldMk cId="3324107453" sldId="281"/>
            <ac:graphicFrameMk id="36" creationId="{8AF31B66-EF81-13C1-CF7A-C5815A3CE4DE}"/>
          </ac:graphicFrameMkLst>
        </pc:graphicFrameChg>
        <pc:graphicFrameChg chg="modGraphic">
          <ac:chgData name="Stewart Gale" userId="3647ddd2-6040-41ae-a96d-232c23482af8" providerId="ADAL" clId="{B5D66CF5-36CC-4ED2-A44D-A7FA851518A8}" dt="2025-02-05T10:51:15.225" v="1865" actId="20577"/>
          <ac:graphicFrameMkLst>
            <pc:docMk/>
            <pc:sldMk cId="3324107453" sldId="281"/>
            <ac:graphicFrameMk id="37" creationId="{B23BF2C8-C45A-88CA-175B-B915DDC2E243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1C29B-0060-45C5-F67E-D71244E08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C7496-97C0-63D1-2249-95AF7DFA6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2553-087E-8311-A9F1-D3F27B254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8CB19-CB49-3ADA-65C5-4DA462462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C67CD-29B5-2CA4-8EF0-17C247E23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23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777FD-B60D-7CEA-6BFE-412B5F97A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AD418-9A02-C986-DCE9-508853251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C1C5D-39C6-CB17-AB5B-A038717C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D4408-1B1C-1699-4A93-660516D2A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AF629-43FB-B51A-4852-4291F4009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99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41C1D-8E5F-00AB-CC89-F36678BB2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1BC85-9F6C-E9AD-A844-3C0986D1E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F0F1F-64FB-AF8B-9064-AE26CF118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E850D-3102-7A95-C5A0-873C8F2D7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298AB-DA9C-7EE0-CD8B-40C21038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391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0174A-1876-DE24-A73A-BAB6D1B0A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6A54A-8022-2596-3751-CEACFB0E10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D76C78-12E5-F3F1-02EE-EDE9D419E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0CD117-87B3-0290-272E-62C12A522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B1518-2DBC-2EC9-8353-861687DD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8B9D8-A7A3-5D0B-AB7D-23C7EBA68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379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FCDCE-C641-4999-554A-C48BAC58C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DCF41-95C7-9A5C-8093-51C2A429E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CB10F9-B691-3DF9-3E62-FFDA883B3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45072B-7EB2-1E21-DAB2-34737D25F6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E94FDC-2BC1-6E90-EF3A-4F12EE37A8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361D49-72B8-A644-CAFE-BDD0AD74D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131633-D2F5-CEB6-FA5A-3490350C1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CD2761-2525-5E39-491F-7234021E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350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68864-742A-2A54-B052-812038FF0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251B70-C34B-E4A3-B2E8-07BEB38BD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C12768-C237-A2E4-938E-AF1C21BD4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F9A5ED-6698-2CEB-06EE-76F4A7C72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035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4D330-5264-1B88-A8AB-173F7ED54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DE07FA-4AC2-5146-B488-EB61BE93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053B6C-0BF2-8137-08AD-95D5944B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7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77264-C141-9625-73B5-95D5A0B0B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9E0AA-647E-0C38-4C4D-0D73A11CF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0D374-18FD-4711-B2AE-68C3C97F1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028A2-2894-DBBC-E76E-4E4971CBF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9B31D-FF3D-499E-0370-6BB9A4F2D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95D6AD-1A96-E7F4-697E-558B227AE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328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C9835-4D3F-F44D-0B7B-87891DA2D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ABDAB9-7A4F-0662-BAAC-F84A6DA2D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0AE61-A91D-F2B6-F39C-0DAC81E1E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4EFC86-954A-E5F0-D771-F25DCCACE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1211-067B-6448-BBA4-87BA0494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5764DB-7383-5EAD-318E-7E427884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098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7FD5A-928E-A5CA-D189-F2870A07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2C27D-B262-253D-8840-A476ABD03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0F3AA-F1CC-4933-B83D-F922678DF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6D139-B72B-92DE-3498-7A5798C3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342FD-5BCE-837C-6B89-FD5D30DBB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01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EDCABA-A2A6-B021-79A4-862EAAEE0A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198F2-DFCD-F4E3-4314-06F29E687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99965-69B7-2D94-A3A1-F75D2B51D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B48FD-F713-BB9B-9D59-6D13664F0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8B869-00E7-13B3-F842-9DCE2CA4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11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81C10D-97B5-CC26-EF28-091130075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D58FE-A20D-090D-6BFB-A86538327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CBB57-C920-CD97-5D23-E0EE7BEEBE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7A8CF3-B52B-4C23-A051-6849B9D8B183}" type="datetimeFigureOut">
              <a:rPr lang="en-GB" smtClean="0"/>
              <a:t>06/02/2025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F40B3-86DC-D4E7-56A7-7F99482A5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E376C-6B26-50B0-AA2C-3A8D25D4B6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AED3AA-0076-43E0-ACD6-370255FDD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55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4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0.png"/><Relationship Id="rId4" Type="http://schemas.openxmlformats.org/officeDocument/2006/relationships/image" Target="../media/image1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CC3398-F30B-D1D3-2F13-03B4DFD5BCF9}"/>
              </a:ext>
            </a:extLst>
          </p:cNvPr>
          <p:cNvSpPr txBox="1"/>
          <p:nvPr/>
        </p:nvSpPr>
        <p:spPr>
          <a:xfrm>
            <a:off x="338534" y="268723"/>
            <a:ext cx="378506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/>
              <a:t>Alex is applying for a job.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0A9BBF-201A-71D8-B1BD-52DA3FDAC8D1}"/>
              </a:ext>
            </a:extLst>
          </p:cNvPr>
          <p:cNvSpPr txBox="1"/>
          <p:nvPr/>
        </p:nvSpPr>
        <p:spPr>
          <a:xfrm>
            <a:off x="260948" y="1029723"/>
            <a:ext cx="1129422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>
                <a:solidFill>
                  <a:prstClr val="black"/>
                </a:solidFill>
                <a:latin typeface="Calibri" panose="020F0502020204030204"/>
              </a:rPr>
              <a:t>He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</a:t>
            </a:r>
            <a:r>
              <a:rPr lang="en-US" sz="2600" dirty="0">
                <a:solidFill>
                  <a:prstClr val="black"/>
                </a:solidFill>
                <a:latin typeface="Calibri" panose="020F0502020204030204"/>
              </a:rPr>
              <a:t>as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two options: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Apply for a highly competitive job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(low chance of success but great pay).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C6DC7D-AABD-D38B-37CC-2E7AE3A011A6}"/>
              </a:ext>
            </a:extLst>
          </p:cNvPr>
          <p:cNvSpPr txBox="1"/>
          <p:nvPr/>
        </p:nvSpPr>
        <p:spPr>
          <a:xfrm>
            <a:off x="260948" y="2274500"/>
            <a:ext cx="112942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Apply for a less competitive job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(higher chance of success but lower pay).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FF373E-176F-EFE0-99D3-85E17D596BED}"/>
              </a:ext>
            </a:extLst>
          </p:cNvPr>
          <p:cNvSpPr txBox="1"/>
          <p:nvPr/>
        </p:nvSpPr>
        <p:spPr>
          <a:xfrm>
            <a:off x="269261" y="3035500"/>
            <a:ext cx="118432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/>
              <a:t>Each job has different probabilities of getting an interview and then getting the job: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F58879-F3EC-5999-441B-4BBA8B43DC63}"/>
              </a:ext>
            </a:extLst>
          </p:cNvPr>
          <p:cNvSpPr txBox="1"/>
          <p:nvPr/>
        </p:nvSpPr>
        <p:spPr>
          <a:xfrm>
            <a:off x="280345" y="5296615"/>
            <a:ext cx="707967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 competitive job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70% chance of getting an interview.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interviewed, 60% chance of getting the job.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3D26CB-D414-FDE9-6E34-A683B3F5AC29}"/>
              </a:ext>
            </a:extLst>
          </p:cNvPr>
          <p:cNvSpPr txBox="1"/>
          <p:nvPr/>
        </p:nvSpPr>
        <p:spPr>
          <a:xfrm>
            <a:off x="260948" y="3796500"/>
            <a:ext cx="757289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Highly competitive job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40% chance of getting an interview.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interviewed, 30% chance of getting the job.</a:t>
            </a:r>
          </a:p>
        </p:txBody>
      </p:sp>
    </p:spTree>
    <p:extLst>
      <p:ext uri="{BB962C8B-B14F-4D97-AF65-F5344CB8AC3E}">
        <p14:creationId xmlns:p14="http://schemas.microsoft.com/office/powerpoint/2010/main" val="1044785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A031B6-5F76-B0E3-B1C6-D63B362C4097}"/>
              </a:ext>
            </a:extLst>
          </p:cNvPr>
          <p:cNvSpPr txBox="1"/>
          <p:nvPr/>
        </p:nvSpPr>
        <p:spPr>
          <a:xfrm>
            <a:off x="257638" y="319371"/>
            <a:ext cx="1193436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prstClr val="black"/>
                </a:solidFill>
                <a:latin typeface="Calibri" panose="020F0502020204030204"/>
              </a:rPr>
              <a:t>A. Probability Trees – </a:t>
            </a:r>
            <a:r>
              <a:rPr lang="en-US" sz="2600" dirty="0">
                <a:solidFill>
                  <a:prstClr val="black"/>
                </a:solidFill>
                <a:latin typeface="Calibri" panose="020F0502020204030204"/>
              </a:rPr>
              <a:t>using a probability tree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>
                <a:solidFill>
                  <a:prstClr val="black"/>
                </a:solidFill>
                <a:latin typeface="Calibri" panose="020F0502020204030204"/>
              </a:rPr>
              <a:t>Find the probabilities of all the outcomes when considering the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highly competitive job.</a:t>
            </a:r>
          </a:p>
          <a:p>
            <a:pPr>
              <a:defRPr/>
            </a:pPr>
            <a:r>
              <a:rPr lang="en-US" sz="2600" dirty="0">
                <a:solidFill>
                  <a:prstClr val="black"/>
                </a:solidFill>
                <a:latin typeface="Calibri" panose="020F0502020204030204"/>
              </a:rPr>
              <a:t>Find the probabilities of all the outcomes when considering the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 competitive job.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4CE521-BAFC-1254-8A10-5C8D726B870F}"/>
              </a:ext>
            </a:extLst>
          </p:cNvPr>
          <p:cNvSpPr txBox="1"/>
          <p:nvPr/>
        </p:nvSpPr>
        <p:spPr>
          <a:xfrm>
            <a:off x="245685" y="2075869"/>
            <a:ext cx="10956175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/>
              <a:t>B. “Negotiating a Better Salary”</a:t>
            </a:r>
          </a:p>
          <a:p>
            <a:r>
              <a:rPr lang="en-US" sz="2600" dirty="0"/>
              <a:t>Alex gets an offer. He tries negotiating a </a:t>
            </a:r>
            <a:r>
              <a:rPr lang="en-US" sz="2600" b="1" dirty="0"/>
              <a:t>10% higher salary</a:t>
            </a:r>
            <a:r>
              <a:rPr lang="en-US" sz="2600" dirty="0"/>
              <a:t>. </a:t>
            </a:r>
          </a:p>
          <a:p>
            <a:endParaRPr lang="en-US" sz="2400" dirty="0"/>
          </a:p>
          <a:p>
            <a:r>
              <a:rPr lang="en-US" sz="2600" dirty="0"/>
              <a:t>However: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b="1" dirty="0"/>
              <a:t> 70% chance</a:t>
            </a:r>
            <a:r>
              <a:rPr lang="en-US" sz="2600" dirty="0"/>
              <a:t> of the employer accepting the negotiation.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b="1" dirty="0"/>
              <a:t> 30% chance</a:t>
            </a:r>
            <a:r>
              <a:rPr lang="en-US" sz="2600" dirty="0"/>
              <a:t> of the employer rejecting and withdrawing the offer.</a:t>
            </a:r>
          </a:p>
          <a:p>
            <a:endParaRPr lang="en-US" sz="2600" dirty="0"/>
          </a:p>
          <a:p>
            <a:r>
              <a:rPr lang="en-US" sz="2600" dirty="0"/>
              <a:t>New Task: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Add a "Negotiate?" branch to the previous tree diagrams.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/>
              <a:t> Is negotiation worth the risk? </a:t>
            </a:r>
          </a:p>
        </p:txBody>
      </p:sp>
    </p:spTree>
    <p:extLst>
      <p:ext uri="{BB962C8B-B14F-4D97-AF65-F5344CB8AC3E}">
        <p14:creationId xmlns:p14="http://schemas.microsoft.com/office/powerpoint/2010/main" val="2578991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273F45-6629-452E-63B1-8D1E4D2C761F}"/>
              </a:ext>
            </a:extLst>
          </p:cNvPr>
          <p:cNvSpPr txBox="1"/>
          <p:nvPr/>
        </p:nvSpPr>
        <p:spPr>
          <a:xfrm>
            <a:off x="363590" y="1790045"/>
            <a:ext cx="10368309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D. "What If Alex Can Apply to Both Jobs?“</a:t>
            </a:r>
            <a:endParaRPr lang="en-US" sz="2200" dirty="0"/>
          </a:p>
          <a:p>
            <a:r>
              <a:rPr lang="en-US" sz="2200" dirty="0"/>
              <a:t>Instead of choosing just one job, Alex can apply to both jobs at the same time. </a:t>
            </a:r>
          </a:p>
          <a:p>
            <a:r>
              <a:rPr lang="en-US" sz="2200" dirty="0"/>
              <a:t>However, if he get offers from both, he can only accept one.</a:t>
            </a:r>
          </a:p>
          <a:p>
            <a:endParaRPr lang="en-US" sz="1200" dirty="0"/>
          </a:p>
          <a:p>
            <a:r>
              <a:rPr lang="en-US" sz="2200" dirty="0"/>
              <a:t>New Task: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Adjust the probability tree diagram to include both applications.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Calculate the probability of getting:</a:t>
            </a:r>
          </a:p>
          <a:p>
            <a:pPr marL="914400" lvl="1" indent="-457200">
              <a:buFontTx/>
              <a:buChar char="-"/>
            </a:pPr>
            <a:r>
              <a:rPr lang="en-US" sz="2200" dirty="0"/>
              <a:t>At least one job.</a:t>
            </a:r>
          </a:p>
          <a:p>
            <a:pPr marL="914400" lvl="1" indent="-457200">
              <a:buFontTx/>
              <a:buChar char="-"/>
            </a:pPr>
            <a:r>
              <a:rPr lang="en-US" sz="2200" dirty="0"/>
              <a:t>Both jobs (and needing to make a choice).</a:t>
            </a:r>
          </a:p>
          <a:p>
            <a:pPr marL="914400" lvl="1" indent="-457200">
              <a:buFontTx/>
              <a:buChar char="-"/>
            </a:pPr>
            <a:r>
              <a:rPr lang="en-US" sz="2200" dirty="0"/>
              <a:t>No job at all.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215046-29FD-C994-9C87-B43A041BC836}"/>
              </a:ext>
            </a:extLst>
          </p:cNvPr>
          <p:cNvSpPr txBox="1"/>
          <p:nvPr/>
        </p:nvSpPr>
        <p:spPr>
          <a:xfrm>
            <a:off x="363590" y="5564277"/>
            <a:ext cx="838284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E. Real-world decision-making: </a:t>
            </a:r>
          </a:p>
          <a:p>
            <a:r>
              <a:rPr lang="en-US" sz="2200" dirty="0"/>
              <a:t>Alex gets offered both jobs. </a:t>
            </a:r>
          </a:p>
          <a:p>
            <a:r>
              <a:rPr lang="en-US" sz="2200" dirty="0"/>
              <a:t>What factors should influence Alex and the choice he has to make? </a:t>
            </a:r>
            <a:endParaRPr lang="en-GB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D52CBC-BA97-D671-8CA7-38C2A2664D56}"/>
              </a:ext>
            </a:extLst>
          </p:cNvPr>
          <p:cNvSpPr txBox="1"/>
          <p:nvPr/>
        </p:nvSpPr>
        <p:spPr>
          <a:xfrm>
            <a:off x="363590" y="80730"/>
            <a:ext cx="966926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prstClr val="black"/>
                </a:solidFill>
                <a:latin typeface="Calibri" panose="020F0502020204030204"/>
              </a:rPr>
              <a:t>C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Risk vs. Reward: </a:t>
            </a:r>
            <a:endParaRPr lang="en-US" sz="2200" b="1" dirty="0"/>
          </a:p>
          <a:p>
            <a:r>
              <a:rPr lang="en-US" sz="2200" dirty="0"/>
              <a:t>If the competitive job pays £50,000 and the less competitive one pays £30,000.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Should Alex go for the lower-risk job or take a gamble for the higher salary?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Justify your decisions mathematically. 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887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CA8A7B-E1C1-F313-DE0B-F994AE897974}"/>
              </a:ext>
            </a:extLst>
          </p:cNvPr>
          <p:cNvSpPr txBox="1"/>
          <p:nvPr/>
        </p:nvSpPr>
        <p:spPr>
          <a:xfrm>
            <a:off x="1934094" y="2355273"/>
            <a:ext cx="82240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880133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607444" y="2305396"/>
            <a:ext cx="2188313" cy="1633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 flipV="1">
            <a:off x="609723" y="3939332"/>
            <a:ext cx="2184957" cy="16339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3912080" y="1324496"/>
            <a:ext cx="2366800" cy="980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3914361" y="2305397"/>
            <a:ext cx="2364519" cy="9808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BEA05A3-57AD-DA91-3AD1-CFB2C0FCAB43}"/>
              </a:ext>
            </a:extLst>
          </p:cNvPr>
          <p:cNvSpPr txBox="1"/>
          <p:nvPr/>
        </p:nvSpPr>
        <p:spPr>
          <a:xfrm>
            <a:off x="2696004" y="1889897"/>
            <a:ext cx="1393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Interview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2CBAE2-C9B1-2D11-C5D6-6B277614F5A9}"/>
              </a:ext>
            </a:extLst>
          </p:cNvPr>
          <p:cNvSpPr txBox="1"/>
          <p:nvPr/>
        </p:nvSpPr>
        <p:spPr>
          <a:xfrm>
            <a:off x="2696004" y="5234386"/>
            <a:ext cx="1393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</a:t>
            </a:r>
          </a:p>
          <a:p>
            <a:pPr algn="ctr"/>
            <a:r>
              <a:rPr lang="en-GB" sz="2400" dirty="0"/>
              <a:t>Interview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85E386-331F-B1DB-E98E-9874E1718913}"/>
              </a:ext>
            </a:extLst>
          </p:cNvPr>
          <p:cNvSpPr txBox="1"/>
          <p:nvPr/>
        </p:nvSpPr>
        <p:spPr>
          <a:xfrm>
            <a:off x="6323250" y="942385"/>
            <a:ext cx="936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Job</a:t>
            </a:r>
          </a:p>
          <a:p>
            <a:pPr algn="ctr"/>
            <a:r>
              <a:rPr lang="en-GB" sz="2400" dirty="0"/>
              <a:t>Offer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2E31F2-613B-D457-BC7A-78342BCC984E}"/>
              </a:ext>
            </a:extLst>
          </p:cNvPr>
          <p:cNvSpPr txBox="1"/>
          <p:nvPr/>
        </p:nvSpPr>
        <p:spPr>
          <a:xfrm>
            <a:off x="6278880" y="2870794"/>
            <a:ext cx="1393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</a:t>
            </a:r>
          </a:p>
          <a:p>
            <a:pPr algn="ctr"/>
            <a:r>
              <a:rPr lang="en-GB" sz="2400" dirty="0"/>
              <a:t>Job Offer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F6166C-EFBC-AFBF-5495-087815E3825A}"/>
                  </a:ext>
                </a:extLst>
              </p:cNvPr>
              <p:cNvSpPr txBox="1"/>
              <p:nvPr/>
            </p:nvSpPr>
            <p:spPr>
              <a:xfrm>
                <a:off x="909687" y="2503457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F6166C-EFBC-AFBF-5495-087815E38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687" y="2503457"/>
                <a:ext cx="1052945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F67F768-FCFC-DA5B-F1C5-580E6C8BBA87}"/>
              </a:ext>
            </a:extLst>
          </p:cNvPr>
          <p:cNvSpPr txBox="1"/>
          <p:nvPr/>
        </p:nvSpPr>
        <p:spPr>
          <a:xfrm>
            <a:off x="327003" y="246503"/>
            <a:ext cx="46994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Highly Competitive 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J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ob.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2460D4-D5E6-BC09-20E0-8D6A4AE2E685}"/>
                  </a:ext>
                </a:extLst>
              </p:cNvPr>
              <p:cNvSpPr txBox="1"/>
              <p:nvPr/>
            </p:nvSpPr>
            <p:spPr>
              <a:xfrm>
                <a:off x="927141" y="4864810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2460D4-D5E6-BC09-20E0-8D6A4AE2E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141" y="4864810"/>
                <a:ext cx="1052945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968FFB-6DA2-B3EE-6400-D6E22B8E27B5}"/>
                  </a:ext>
                </a:extLst>
              </p:cNvPr>
              <p:cNvSpPr txBox="1"/>
              <p:nvPr/>
            </p:nvSpPr>
            <p:spPr>
              <a:xfrm>
                <a:off x="4652024" y="1196519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9968FFB-6DA2-B3EE-6400-D6E22B8E27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2024" y="1196519"/>
                <a:ext cx="105294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2228E05-0026-D836-177B-138197A032E8}"/>
                  </a:ext>
                </a:extLst>
              </p:cNvPr>
              <p:cNvSpPr txBox="1"/>
              <p:nvPr/>
            </p:nvSpPr>
            <p:spPr>
              <a:xfrm>
                <a:off x="4724896" y="2967797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2228E05-0026-D836-177B-138197A03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896" y="2967797"/>
                <a:ext cx="105294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B18ACE2-C9C2-E05F-5A64-2BA1F35C67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112482"/>
              </p:ext>
            </p:extLst>
          </p:nvPr>
        </p:nvGraphicFramePr>
        <p:xfrm>
          <a:off x="8128549" y="1135559"/>
          <a:ext cx="3748549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911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  <a:gridCol w="1433638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0.4 x 0.3 =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7114F7F-E18C-69B0-3C9C-C0773EB90DFC}"/>
              </a:ext>
            </a:extLst>
          </p:cNvPr>
          <p:cNvSpPr txBox="1"/>
          <p:nvPr/>
        </p:nvSpPr>
        <p:spPr>
          <a:xfrm>
            <a:off x="8148194" y="634090"/>
            <a:ext cx="3748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Interview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Offer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9FB25F3-51DE-1A6C-90C0-A0E07DEEE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00349"/>
              </p:ext>
            </p:extLst>
          </p:nvPr>
        </p:nvGraphicFramePr>
        <p:xfrm>
          <a:off x="8148194" y="3225333"/>
          <a:ext cx="3748549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911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  <a:gridCol w="1433638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0.4 x 0.7 =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1D3A99B-370F-ED40-F43B-BFCB667FF89A}"/>
              </a:ext>
            </a:extLst>
          </p:cNvPr>
          <p:cNvSpPr txBox="1"/>
          <p:nvPr/>
        </p:nvSpPr>
        <p:spPr>
          <a:xfrm>
            <a:off x="8167839" y="2723864"/>
            <a:ext cx="3748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Interview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Offer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4B70C4D-798E-46D7-5345-2A3BD595A3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156976"/>
              </p:ext>
            </p:extLst>
          </p:nvPr>
        </p:nvGraphicFramePr>
        <p:xfrm>
          <a:off x="8093011" y="5629811"/>
          <a:ext cx="1892501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501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BABF0C1-38AF-F521-97FF-62B476C21D0A}"/>
              </a:ext>
            </a:extLst>
          </p:cNvPr>
          <p:cNvSpPr txBox="1"/>
          <p:nvPr/>
        </p:nvSpPr>
        <p:spPr>
          <a:xfrm>
            <a:off x="8112657" y="5128342"/>
            <a:ext cx="20252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Interview</a:t>
            </a:r>
          </a:p>
        </p:txBody>
      </p:sp>
    </p:spTree>
    <p:extLst>
      <p:ext uri="{BB962C8B-B14F-4D97-AF65-F5344CB8AC3E}">
        <p14:creationId xmlns:p14="http://schemas.microsoft.com/office/powerpoint/2010/main" val="332323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11" grpId="0"/>
      <p:bldP spid="14" grpId="0"/>
      <p:bldP spid="15" grpId="0"/>
      <p:bldP spid="16" grpId="0"/>
      <p:bldP spid="9" grpId="0"/>
      <p:bldP spid="12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7CF1B-0166-8FB5-7983-29927DD65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AA592C-B928-A461-F77D-536090549D79}"/>
              </a:ext>
            </a:extLst>
          </p:cNvPr>
          <p:cNvCxnSpPr/>
          <p:nvPr/>
        </p:nvCxnSpPr>
        <p:spPr>
          <a:xfrm flipV="1">
            <a:off x="569740" y="2231184"/>
            <a:ext cx="2188313" cy="1633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FAE095-01A4-C62F-BE2D-FBA694630FCE}"/>
              </a:ext>
            </a:extLst>
          </p:cNvPr>
          <p:cNvCxnSpPr/>
          <p:nvPr/>
        </p:nvCxnSpPr>
        <p:spPr>
          <a:xfrm flipH="1" flipV="1">
            <a:off x="572019" y="3865120"/>
            <a:ext cx="2184957" cy="16339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4D974FC-314D-BD01-07FB-594923B27F5E}"/>
              </a:ext>
            </a:extLst>
          </p:cNvPr>
          <p:cNvCxnSpPr/>
          <p:nvPr/>
        </p:nvCxnSpPr>
        <p:spPr>
          <a:xfrm flipV="1">
            <a:off x="4172546" y="1263536"/>
            <a:ext cx="2366800" cy="980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D790022-3151-9855-803B-AC1405757768}"/>
              </a:ext>
            </a:extLst>
          </p:cNvPr>
          <p:cNvCxnSpPr/>
          <p:nvPr/>
        </p:nvCxnSpPr>
        <p:spPr>
          <a:xfrm flipH="1" flipV="1">
            <a:off x="4174827" y="2244437"/>
            <a:ext cx="2364519" cy="9808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AC6A5B5-8A04-F4A4-E7A7-877CA647D269}"/>
              </a:ext>
            </a:extLst>
          </p:cNvPr>
          <p:cNvSpPr txBox="1"/>
          <p:nvPr/>
        </p:nvSpPr>
        <p:spPr>
          <a:xfrm>
            <a:off x="2797446" y="1961457"/>
            <a:ext cx="1393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Interview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418E2B-0797-E4D1-E40D-0DEBB668BE16}"/>
              </a:ext>
            </a:extLst>
          </p:cNvPr>
          <p:cNvSpPr txBox="1"/>
          <p:nvPr/>
        </p:nvSpPr>
        <p:spPr>
          <a:xfrm>
            <a:off x="2645906" y="5162661"/>
            <a:ext cx="1393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</a:t>
            </a:r>
          </a:p>
          <a:p>
            <a:pPr algn="ctr"/>
            <a:r>
              <a:rPr lang="en-GB" sz="2400" dirty="0"/>
              <a:t>Interview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9DBE2A-6C39-FCC3-A4A4-EBBF060EF18E}"/>
              </a:ext>
            </a:extLst>
          </p:cNvPr>
          <p:cNvSpPr txBox="1"/>
          <p:nvPr/>
        </p:nvSpPr>
        <p:spPr>
          <a:xfrm>
            <a:off x="6583716" y="881425"/>
            <a:ext cx="936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Job</a:t>
            </a:r>
          </a:p>
          <a:p>
            <a:pPr algn="ctr"/>
            <a:r>
              <a:rPr lang="en-GB" sz="2400" dirty="0"/>
              <a:t>Offer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040814-DC4C-A883-1460-4C9564B588BF}"/>
              </a:ext>
            </a:extLst>
          </p:cNvPr>
          <p:cNvSpPr txBox="1"/>
          <p:nvPr/>
        </p:nvSpPr>
        <p:spPr>
          <a:xfrm>
            <a:off x="6539346" y="2809834"/>
            <a:ext cx="1393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</a:t>
            </a:r>
          </a:p>
          <a:p>
            <a:pPr algn="ctr"/>
            <a:r>
              <a:rPr lang="en-GB" sz="2400" dirty="0"/>
              <a:t>Job Offer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AC1F47-1B8B-4543-E423-7AE98C3BA21E}"/>
                  </a:ext>
                </a:extLst>
              </p:cNvPr>
              <p:cNvSpPr txBox="1"/>
              <p:nvPr/>
            </p:nvSpPr>
            <p:spPr>
              <a:xfrm>
                <a:off x="871983" y="2429245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AC1F47-1B8B-4543-E423-7AE98C3BA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983" y="2429245"/>
                <a:ext cx="1052945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2D35657-3345-E73B-CC85-AC80DAD8E89F}"/>
              </a:ext>
            </a:extLst>
          </p:cNvPr>
          <p:cNvSpPr txBox="1"/>
          <p:nvPr/>
        </p:nvSpPr>
        <p:spPr>
          <a:xfrm>
            <a:off x="327003" y="246503"/>
            <a:ext cx="43004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Less Competitive 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J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ob.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09ADDCB-0F93-8BA9-2969-4BC8270BEC38}"/>
                  </a:ext>
                </a:extLst>
              </p:cNvPr>
              <p:cNvSpPr txBox="1"/>
              <p:nvPr/>
            </p:nvSpPr>
            <p:spPr>
              <a:xfrm>
                <a:off x="889437" y="4790598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09ADDCB-0F93-8BA9-2969-4BC8270BE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437" y="4790598"/>
                <a:ext cx="1052945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C4D55F-F450-F331-550F-27F45B1DEFEC}"/>
                  </a:ext>
                </a:extLst>
              </p:cNvPr>
              <p:cNvSpPr txBox="1"/>
              <p:nvPr/>
            </p:nvSpPr>
            <p:spPr>
              <a:xfrm>
                <a:off x="4912490" y="1135559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C4D55F-F450-F331-550F-27F45B1DE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490" y="1135559"/>
                <a:ext cx="105294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A2514AE-CE58-38B0-AA3B-C5B320D8EA76}"/>
                  </a:ext>
                </a:extLst>
              </p:cNvPr>
              <p:cNvSpPr txBox="1"/>
              <p:nvPr/>
            </p:nvSpPr>
            <p:spPr>
              <a:xfrm>
                <a:off x="4985362" y="2906837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A2514AE-CE58-38B0-AA3B-C5B320D8E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5362" y="2906837"/>
                <a:ext cx="105294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8BC617C-5EE9-12F3-FDB5-AAF649827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601939"/>
              </p:ext>
            </p:extLst>
          </p:nvPr>
        </p:nvGraphicFramePr>
        <p:xfrm>
          <a:off x="8128549" y="1135559"/>
          <a:ext cx="3748549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911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  <a:gridCol w="1433638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0.7 x 0.6 =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DB1ED2A-B2B4-2E8A-98AF-3AF3A4A00FF4}"/>
              </a:ext>
            </a:extLst>
          </p:cNvPr>
          <p:cNvSpPr txBox="1"/>
          <p:nvPr/>
        </p:nvSpPr>
        <p:spPr>
          <a:xfrm>
            <a:off x="8148194" y="634090"/>
            <a:ext cx="3748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Interview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Offer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52779E1-185F-1698-497E-16A447610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593507"/>
              </p:ext>
            </p:extLst>
          </p:nvPr>
        </p:nvGraphicFramePr>
        <p:xfrm>
          <a:off x="8148194" y="3225333"/>
          <a:ext cx="3748549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911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  <a:gridCol w="1433638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0.7 x 0.4 =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F94828D-930D-895D-033D-AC9EA5345312}"/>
              </a:ext>
            </a:extLst>
          </p:cNvPr>
          <p:cNvSpPr txBox="1"/>
          <p:nvPr/>
        </p:nvSpPr>
        <p:spPr>
          <a:xfrm>
            <a:off x="8167839" y="2723864"/>
            <a:ext cx="3748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Interview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Offer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26264AB-4652-3C65-7B9F-F41443D701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437558"/>
              </p:ext>
            </p:extLst>
          </p:nvPr>
        </p:nvGraphicFramePr>
        <p:xfrm>
          <a:off x="8152645" y="5629811"/>
          <a:ext cx="1892501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501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B1E3C896-2112-EDB2-5551-8B92BFB63EA5}"/>
              </a:ext>
            </a:extLst>
          </p:cNvPr>
          <p:cNvSpPr txBox="1"/>
          <p:nvPr/>
        </p:nvSpPr>
        <p:spPr>
          <a:xfrm>
            <a:off x="8172291" y="5128342"/>
            <a:ext cx="20252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Interview</a:t>
            </a:r>
          </a:p>
        </p:txBody>
      </p:sp>
    </p:spTree>
    <p:extLst>
      <p:ext uri="{BB962C8B-B14F-4D97-AF65-F5344CB8AC3E}">
        <p14:creationId xmlns:p14="http://schemas.microsoft.com/office/powerpoint/2010/main" val="35783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11" grpId="0"/>
      <p:bldP spid="14" grpId="0"/>
      <p:bldP spid="15" grpId="0"/>
      <p:bldP spid="16" grpId="0"/>
      <p:bldP spid="9" grpId="0"/>
      <p:bldP spid="12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BD94D-58F7-6F32-32FE-C71E8984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E0CD88C-AE5D-1C90-ED8C-B2977C68D492}"/>
              </a:ext>
            </a:extLst>
          </p:cNvPr>
          <p:cNvCxnSpPr/>
          <p:nvPr/>
        </p:nvCxnSpPr>
        <p:spPr>
          <a:xfrm flipV="1">
            <a:off x="459777" y="2282678"/>
            <a:ext cx="2188313" cy="1633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07DA4F-B070-7F7D-672B-D0D9EC35C0FB}"/>
              </a:ext>
            </a:extLst>
          </p:cNvPr>
          <p:cNvCxnSpPr/>
          <p:nvPr/>
        </p:nvCxnSpPr>
        <p:spPr>
          <a:xfrm flipH="1" flipV="1">
            <a:off x="462056" y="3916614"/>
            <a:ext cx="2184957" cy="16339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E60D566-3C04-B2EE-B22E-541097E98E47}"/>
              </a:ext>
            </a:extLst>
          </p:cNvPr>
          <p:cNvCxnSpPr/>
          <p:nvPr/>
        </p:nvCxnSpPr>
        <p:spPr>
          <a:xfrm flipV="1">
            <a:off x="3764413" y="1301778"/>
            <a:ext cx="2366800" cy="980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E183850-C25F-30AE-9BD3-0A7843207406}"/>
              </a:ext>
            </a:extLst>
          </p:cNvPr>
          <p:cNvCxnSpPr/>
          <p:nvPr/>
        </p:nvCxnSpPr>
        <p:spPr>
          <a:xfrm flipH="1" flipV="1">
            <a:off x="3766694" y="2282679"/>
            <a:ext cx="2364519" cy="9808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0BFE386-971A-040F-C418-AD4D43EF0CA0}"/>
              </a:ext>
            </a:extLst>
          </p:cNvPr>
          <p:cNvSpPr txBox="1"/>
          <p:nvPr/>
        </p:nvSpPr>
        <p:spPr>
          <a:xfrm>
            <a:off x="2548337" y="1867179"/>
            <a:ext cx="1393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Interview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AA66D7-2436-6777-A8B4-E98C678E6F97}"/>
              </a:ext>
            </a:extLst>
          </p:cNvPr>
          <p:cNvSpPr txBox="1"/>
          <p:nvPr/>
        </p:nvSpPr>
        <p:spPr>
          <a:xfrm>
            <a:off x="2548337" y="5211668"/>
            <a:ext cx="1393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</a:t>
            </a:r>
          </a:p>
          <a:p>
            <a:pPr algn="ctr"/>
            <a:r>
              <a:rPr lang="en-GB" sz="2400" dirty="0"/>
              <a:t>Interview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8A7B9A-7E61-9E7B-BF21-D0915AE8E5BA}"/>
              </a:ext>
            </a:extLst>
          </p:cNvPr>
          <p:cNvSpPr txBox="1"/>
          <p:nvPr/>
        </p:nvSpPr>
        <p:spPr>
          <a:xfrm>
            <a:off x="6175583" y="919667"/>
            <a:ext cx="936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Job</a:t>
            </a:r>
          </a:p>
          <a:p>
            <a:pPr algn="ctr"/>
            <a:r>
              <a:rPr lang="en-GB" sz="2400" dirty="0"/>
              <a:t>Offer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36B1E3-311B-B5B0-B04B-90356FF62752}"/>
              </a:ext>
            </a:extLst>
          </p:cNvPr>
          <p:cNvSpPr txBox="1"/>
          <p:nvPr/>
        </p:nvSpPr>
        <p:spPr>
          <a:xfrm>
            <a:off x="6131213" y="2848076"/>
            <a:ext cx="1393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</a:t>
            </a:r>
          </a:p>
          <a:p>
            <a:pPr algn="ctr"/>
            <a:r>
              <a:rPr lang="en-GB" sz="2400" dirty="0"/>
              <a:t>Job Offer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8E91A2-42C8-E901-B391-6605CDD87E35}"/>
                  </a:ext>
                </a:extLst>
              </p:cNvPr>
              <p:cNvSpPr txBox="1"/>
              <p:nvPr/>
            </p:nvSpPr>
            <p:spPr>
              <a:xfrm>
                <a:off x="762020" y="2480739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8E91A2-42C8-E901-B391-6605CDD87E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20" y="2480739"/>
                <a:ext cx="1052945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8DD27C85-DBE2-C63C-665E-0B14CF353F0D}"/>
              </a:ext>
            </a:extLst>
          </p:cNvPr>
          <p:cNvSpPr txBox="1"/>
          <p:nvPr/>
        </p:nvSpPr>
        <p:spPr>
          <a:xfrm>
            <a:off x="461786" y="212277"/>
            <a:ext cx="46994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Highly Competitive 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J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ob.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A99DE06-B2FA-4150-CF89-537AA5A4E689}"/>
                  </a:ext>
                </a:extLst>
              </p:cNvPr>
              <p:cNvSpPr txBox="1"/>
              <p:nvPr/>
            </p:nvSpPr>
            <p:spPr>
              <a:xfrm>
                <a:off x="779474" y="4842092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A99DE06-B2FA-4150-CF89-537AA5A4E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74" y="4842092"/>
                <a:ext cx="1052945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72C0CFA-A5EF-8821-80E9-8A9D769398D8}"/>
                  </a:ext>
                </a:extLst>
              </p:cNvPr>
              <p:cNvSpPr txBox="1"/>
              <p:nvPr/>
            </p:nvSpPr>
            <p:spPr>
              <a:xfrm>
                <a:off x="4504357" y="1173801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72C0CFA-A5EF-8821-80E9-8A9D76939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4357" y="1173801"/>
                <a:ext cx="105294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A530832-09F0-ADE8-0A50-B459C87700F7}"/>
                  </a:ext>
                </a:extLst>
              </p:cNvPr>
              <p:cNvSpPr txBox="1"/>
              <p:nvPr/>
            </p:nvSpPr>
            <p:spPr>
              <a:xfrm>
                <a:off x="4577229" y="2945079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A530832-09F0-ADE8-0A50-B459C8770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229" y="2945079"/>
                <a:ext cx="105294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4911066-A55A-24CA-B349-3B3A38DB79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742893"/>
              </p:ext>
            </p:extLst>
          </p:nvPr>
        </p:nvGraphicFramePr>
        <p:xfrm>
          <a:off x="6215687" y="356233"/>
          <a:ext cx="921862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862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8681638-BEF5-C3D7-D20A-0B00DB29AD23}"/>
              </a:ext>
            </a:extLst>
          </p:cNvPr>
          <p:cNvCxnSpPr/>
          <p:nvPr/>
        </p:nvCxnSpPr>
        <p:spPr>
          <a:xfrm flipV="1">
            <a:off x="7112115" y="451346"/>
            <a:ext cx="2123162" cy="862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0E35A5-F712-05DA-E959-FAC51634CBCC}"/>
              </a:ext>
            </a:extLst>
          </p:cNvPr>
          <p:cNvCxnSpPr/>
          <p:nvPr/>
        </p:nvCxnSpPr>
        <p:spPr>
          <a:xfrm flipH="1" flipV="1">
            <a:off x="7114161" y="1314270"/>
            <a:ext cx="2121116" cy="8629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14B4016-7E51-5660-B2CD-D8D17C2DDC75}"/>
              </a:ext>
            </a:extLst>
          </p:cNvPr>
          <p:cNvSpPr txBox="1"/>
          <p:nvPr/>
        </p:nvSpPr>
        <p:spPr>
          <a:xfrm>
            <a:off x="9275078" y="115194"/>
            <a:ext cx="1326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10% Increase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85C2B9-67AD-E311-8000-C62FAB58F5C8}"/>
              </a:ext>
            </a:extLst>
          </p:cNvPr>
          <p:cNvSpPr txBox="1"/>
          <p:nvPr/>
        </p:nvSpPr>
        <p:spPr>
          <a:xfrm>
            <a:off x="9235277" y="1867179"/>
            <a:ext cx="1454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Withdraw offer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136F02C-ED66-09A6-5225-EA24D69A4BD0}"/>
                  </a:ext>
                </a:extLst>
              </p:cNvPr>
              <p:cNvSpPr txBox="1"/>
              <p:nvPr/>
            </p:nvSpPr>
            <p:spPr>
              <a:xfrm>
                <a:off x="7661615" y="264558"/>
                <a:ext cx="944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.7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136F02C-ED66-09A6-5225-EA24D69A4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615" y="264558"/>
                <a:ext cx="94455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56114EC-991F-BFD0-FEB8-1FE3C5C88000}"/>
                  </a:ext>
                </a:extLst>
              </p:cNvPr>
              <p:cNvSpPr txBox="1"/>
              <p:nvPr/>
            </p:nvSpPr>
            <p:spPr>
              <a:xfrm>
                <a:off x="7758133" y="1914463"/>
                <a:ext cx="944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.3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56114EC-991F-BFD0-FEB8-1FE3C5C88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133" y="1914463"/>
                <a:ext cx="944555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4900A3CA-DD42-A7F0-4838-206D1E0D1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958955"/>
              </p:ext>
            </p:extLst>
          </p:nvPr>
        </p:nvGraphicFramePr>
        <p:xfrm>
          <a:off x="10743396" y="260763"/>
          <a:ext cx="1155758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758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0.084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6F7634C2-50F6-4AF6-738A-83322203D4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066803"/>
              </p:ext>
            </p:extLst>
          </p:nvPr>
        </p:nvGraphicFramePr>
        <p:xfrm>
          <a:off x="10753051" y="2001941"/>
          <a:ext cx="1155759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759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0.036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70B6495-34C1-CE5E-A80A-84BF37976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576166"/>
              </p:ext>
            </p:extLst>
          </p:nvPr>
        </p:nvGraphicFramePr>
        <p:xfrm>
          <a:off x="4032079" y="5346430"/>
          <a:ext cx="944556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556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18F61F2-711B-D757-5547-B9B1EADA1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70106"/>
              </p:ext>
            </p:extLst>
          </p:nvPr>
        </p:nvGraphicFramePr>
        <p:xfrm>
          <a:off x="7661614" y="3035206"/>
          <a:ext cx="944556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556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26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11" grpId="0"/>
      <p:bldP spid="14" grpId="0"/>
      <p:bldP spid="15" grpId="0"/>
      <p:bldP spid="16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E2A8A-FF55-0801-82C2-08DBDC418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CF566F-1512-F084-EA94-FBD8AAFA4DED}"/>
              </a:ext>
            </a:extLst>
          </p:cNvPr>
          <p:cNvCxnSpPr/>
          <p:nvPr/>
        </p:nvCxnSpPr>
        <p:spPr>
          <a:xfrm flipV="1">
            <a:off x="459777" y="2282678"/>
            <a:ext cx="2188313" cy="16339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FBEF5C-1FA3-97C7-80AF-D5E728C665D8}"/>
              </a:ext>
            </a:extLst>
          </p:cNvPr>
          <p:cNvCxnSpPr/>
          <p:nvPr/>
        </p:nvCxnSpPr>
        <p:spPr>
          <a:xfrm flipH="1" flipV="1">
            <a:off x="462056" y="3916614"/>
            <a:ext cx="2184957" cy="16339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CD2E7BD-5D7F-1ACE-9834-D41B99ADC34B}"/>
              </a:ext>
            </a:extLst>
          </p:cNvPr>
          <p:cNvCxnSpPr/>
          <p:nvPr/>
        </p:nvCxnSpPr>
        <p:spPr>
          <a:xfrm flipV="1">
            <a:off x="3764413" y="1301778"/>
            <a:ext cx="2366800" cy="9809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5F382B4-4D5B-AD5E-836B-5DA7C2089093}"/>
              </a:ext>
            </a:extLst>
          </p:cNvPr>
          <p:cNvCxnSpPr/>
          <p:nvPr/>
        </p:nvCxnSpPr>
        <p:spPr>
          <a:xfrm flipH="1" flipV="1">
            <a:off x="3766694" y="2282679"/>
            <a:ext cx="2364519" cy="9808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DB972CE-6247-D0CC-5A98-D676F18A33C1}"/>
              </a:ext>
            </a:extLst>
          </p:cNvPr>
          <p:cNvSpPr txBox="1"/>
          <p:nvPr/>
        </p:nvSpPr>
        <p:spPr>
          <a:xfrm>
            <a:off x="2548337" y="1867179"/>
            <a:ext cx="1393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Interview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B6F3E-A7CA-BE37-1119-8888055A805F}"/>
              </a:ext>
            </a:extLst>
          </p:cNvPr>
          <p:cNvSpPr txBox="1"/>
          <p:nvPr/>
        </p:nvSpPr>
        <p:spPr>
          <a:xfrm>
            <a:off x="2548337" y="5211668"/>
            <a:ext cx="1393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</a:t>
            </a:r>
          </a:p>
          <a:p>
            <a:pPr algn="ctr"/>
            <a:r>
              <a:rPr lang="en-GB" sz="2400" dirty="0"/>
              <a:t>Interview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C8F456-F29D-9CCF-A4EE-6A4EDD410E56}"/>
              </a:ext>
            </a:extLst>
          </p:cNvPr>
          <p:cNvSpPr txBox="1"/>
          <p:nvPr/>
        </p:nvSpPr>
        <p:spPr>
          <a:xfrm>
            <a:off x="6175583" y="919667"/>
            <a:ext cx="936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Job</a:t>
            </a:r>
          </a:p>
          <a:p>
            <a:pPr algn="ctr"/>
            <a:r>
              <a:rPr lang="en-GB" sz="2400" dirty="0"/>
              <a:t>Offer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A5D0A7-2DB6-D4EE-D5B8-BD52A62C4799}"/>
              </a:ext>
            </a:extLst>
          </p:cNvPr>
          <p:cNvSpPr txBox="1"/>
          <p:nvPr/>
        </p:nvSpPr>
        <p:spPr>
          <a:xfrm>
            <a:off x="6131213" y="2848076"/>
            <a:ext cx="1393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</a:t>
            </a:r>
          </a:p>
          <a:p>
            <a:pPr algn="ctr"/>
            <a:r>
              <a:rPr lang="en-GB" sz="2400" dirty="0"/>
              <a:t>Job Offer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D975056-1924-7297-1A8B-1EFE479E2C2C}"/>
                  </a:ext>
                </a:extLst>
              </p:cNvPr>
              <p:cNvSpPr txBox="1"/>
              <p:nvPr/>
            </p:nvSpPr>
            <p:spPr>
              <a:xfrm>
                <a:off x="762020" y="2480739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D975056-1924-7297-1A8B-1EFE479E2C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20" y="2480739"/>
                <a:ext cx="1052945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A66811DA-9B2B-4459-F76C-71F87F07FD1A}"/>
              </a:ext>
            </a:extLst>
          </p:cNvPr>
          <p:cNvSpPr txBox="1"/>
          <p:nvPr/>
        </p:nvSpPr>
        <p:spPr>
          <a:xfrm>
            <a:off x="461786" y="212277"/>
            <a:ext cx="46994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Less Competitive 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J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ob.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AE393A-5CF2-62FE-BE92-09D66EA9CA23}"/>
                  </a:ext>
                </a:extLst>
              </p:cNvPr>
              <p:cNvSpPr txBox="1"/>
              <p:nvPr/>
            </p:nvSpPr>
            <p:spPr>
              <a:xfrm>
                <a:off x="779474" y="4842092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AE393A-5CF2-62FE-BE92-09D66EA9C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74" y="4842092"/>
                <a:ext cx="1052945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3D4C60C-D3FC-90A0-4917-E5C0A2185A3F}"/>
                  </a:ext>
                </a:extLst>
              </p:cNvPr>
              <p:cNvSpPr txBox="1"/>
              <p:nvPr/>
            </p:nvSpPr>
            <p:spPr>
              <a:xfrm>
                <a:off x="4504357" y="1173801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3D4C60C-D3FC-90A0-4917-E5C0A2185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4357" y="1173801"/>
                <a:ext cx="1052945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2A4EEE-D3C9-8FA3-221E-8869EEE4401F}"/>
                  </a:ext>
                </a:extLst>
              </p:cNvPr>
              <p:cNvSpPr txBox="1"/>
              <p:nvPr/>
            </p:nvSpPr>
            <p:spPr>
              <a:xfrm>
                <a:off x="4577229" y="2945079"/>
                <a:ext cx="105294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2A4EEE-D3C9-8FA3-221E-8869EEE44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229" y="2945079"/>
                <a:ext cx="1052945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E101BC4-C317-D751-40B6-C41A2BA6B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997694"/>
              </p:ext>
            </p:extLst>
          </p:nvPr>
        </p:nvGraphicFramePr>
        <p:xfrm>
          <a:off x="6215687" y="356233"/>
          <a:ext cx="921862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862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EC1CA21-0602-618C-2D86-C6393D27E751}"/>
              </a:ext>
            </a:extLst>
          </p:cNvPr>
          <p:cNvCxnSpPr/>
          <p:nvPr/>
        </p:nvCxnSpPr>
        <p:spPr>
          <a:xfrm flipV="1">
            <a:off x="7112115" y="451346"/>
            <a:ext cx="2123162" cy="862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9EFAE02-C28C-A5B4-DE96-5B6EB5932F5B}"/>
              </a:ext>
            </a:extLst>
          </p:cNvPr>
          <p:cNvCxnSpPr/>
          <p:nvPr/>
        </p:nvCxnSpPr>
        <p:spPr>
          <a:xfrm flipH="1" flipV="1">
            <a:off x="7114161" y="1314270"/>
            <a:ext cx="2121116" cy="8629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4803078-5896-1ED0-412D-C46F3501C9E0}"/>
              </a:ext>
            </a:extLst>
          </p:cNvPr>
          <p:cNvSpPr txBox="1"/>
          <p:nvPr/>
        </p:nvSpPr>
        <p:spPr>
          <a:xfrm>
            <a:off x="9275078" y="115194"/>
            <a:ext cx="1326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10% Increase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9F546C-E937-E1F9-A7EC-59027A941552}"/>
              </a:ext>
            </a:extLst>
          </p:cNvPr>
          <p:cNvSpPr txBox="1"/>
          <p:nvPr/>
        </p:nvSpPr>
        <p:spPr>
          <a:xfrm>
            <a:off x="9235277" y="1867179"/>
            <a:ext cx="1454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Withdraw offer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B2F8199-1FF1-4CA7-804A-451EF4D9C676}"/>
                  </a:ext>
                </a:extLst>
              </p:cNvPr>
              <p:cNvSpPr txBox="1"/>
              <p:nvPr/>
            </p:nvSpPr>
            <p:spPr>
              <a:xfrm>
                <a:off x="7661615" y="264558"/>
                <a:ext cx="944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.7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B2F8199-1FF1-4CA7-804A-451EF4D9C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615" y="264558"/>
                <a:ext cx="94455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D09172C-03F8-D87C-F9E7-7575BB26E20A}"/>
                  </a:ext>
                </a:extLst>
              </p:cNvPr>
              <p:cNvSpPr txBox="1"/>
              <p:nvPr/>
            </p:nvSpPr>
            <p:spPr>
              <a:xfrm>
                <a:off x="7758133" y="1914463"/>
                <a:ext cx="944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.3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D09172C-03F8-D87C-F9E7-7575BB26E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133" y="1914463"/>
                <a:ext cx="944555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AF31B66-EF81-13C1-CF7A-C5815A3CE4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125890"/>
              </p:ext>
            </p:extLst>
          </p:nvPr>
        </p:nvGraphicFramePr>
        <p:xfrm>
          <a:off x="10743396" y="260763"/>
          <a:ext cx="1155758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758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0.294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B23BF2C8-C45A-88CA-175B-B915DDC2E2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406904"/>
              </p:ext>
            </p:extLst>
          </p:nvPr>
        </p:nvGraphicFramePr>
        <p:xfrm>
          <a:off x="10753051" y="2001941"/>
          <a:ext cx="1155759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759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0.126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D6F2119-479F-7636-C6B2-E713F4795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837342"/>
              </p:ext>
            </p:extLst>
          </p:nvPr>
        </p:nvGraphicFramePr>
        <p:xfrm>
          <a:off x="4086273" y="5346430"/>
          <a:ext cx="944556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556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4E9C203-18C9-B6BB-7AF9-6619E09A81BD}"/>
              </a:ext>
            </a:extLst>
          </p:cNvPr>
          <p:cNvGraphicFramePr>
            <a:graphicFrameLocks noGrp="1"/>
          </p:cNvGraphicFramePr>
          <p:nvPr/>
        </p:nvGraphicFramePr>
        <p:xfrm>
          <a:off x="7661614" y="3035206"/>
          <a:ext cx="944556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556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10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/>
      <p:bldP spid="11" grpId="0"/>
      <p:bldP spid="14" grpId="0"/>
      <p:bldP spid="15" grpId="0"/>
      <p:bldP spid="16" grpId="0"/>
      <p:bldP spid="26" grpId="0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0DDF9-805D-651A-111A-D12805CCD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1C6021C-7BF7-8429-A23E-85E5C8BEB92C}"/>
              </a:ext>
            </a:extLst>
          </p:cNvPr>
          <p:cNvSpPr txBox="1"/>
          <p:nvPr/>
        </p:nvSpPr>
        <p:spPr>
          <a:xfrm>
            <a:off x="390697" y="342207"/>
            <a:ext cx="1141060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Risk vs. Reward: </a:t>
            </a:r>
            <a:endParaRPr lang="en-US" sz="2600" b="1" dirty="0"/>
          </a:p>
          <a:p>
            <a:r>
              <a:rPr lang="en-US" sz="2600" dirty="0"/>
              <a:t>If the competitive job pays £50,000 and the less competitive one pays £30,000.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140E4-1802-C61F-3A68-6AAFE28E42BF}"/>
              </a:ext>
            </a:extLst>
          </p:cNvPr>
          <p:cNvSpPr txBox="1"/>
          <p:nvPr/>
        </p:nvSpPr>
        <p:spPr>
          <a:xfrm>
            <a:off x="390697" y="1314921"/>
            <a:ext cx="1051837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Should Alex go for the lower-risk job or take a gamble for the higher salary?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Justify your decisions mathematically. 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645203-5672-819D-B034-3D0BDEACC10C}"/>
              </a:ext>
            </a:extLst>
          </p:cNvPr>
          <p:cNvSpPr txBox="1"/>
          <p:nvPr/>
        </p:nvSpPr>
        <p:spPr>
          <a:xfrm>
            <a:off x="892444" y="2684902"/>
            <a:ext cx="41923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Highly Competitive 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J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ob.</a:t>
            </a:r>
            <a:endParaRPr lang="en-GB" sz="32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D02D2ED-9495-4CFB-F549-61147FB02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710503"/>
              </p:ext>
            </p:extLst>
          </p:nvPr>
        </p:nvGraphicFramePr>
        <p:xfrm>
          <a:off x="892444" y="3350025"/>
          <a:ext cx="4136916" cy="1684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314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  <a:gridCol w="866602">
                  <a:extLst>
                    <a:ext uri="{9D8B030D-6E8A-4147-A177-3AD203B41FA5}">
                      <a16:colId xmlns:a16="http://schemas.microsoft.com/office/drawing/2014/main" val="578402499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Interview 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and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Job Offer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6059364"/>
                  </a:ext>
                </a:extLst>
              </a:tr>
              <a:tr h="561471"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Interview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No Job Offer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068202"/>
                  </a:ext>
                </a:extLst>
              </a:tr>
              <a:tr h="561471"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No Interview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04017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1016813-3BD3-E497-9243-72A76296BB16}"/>
              </a:ext>
            </a:extLst>
          </p:cNvPr>
          <p:cNvSpPr txBox="1"/>
          <p:nvPr/>
        </p:nvSpPr>
        <p:spPr>
          <a:xfrm>
            <a:off x="6772154" y="2665202"/>
            <a:ext cx="41369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 Competitive </a:t>
            </a:r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J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ob.</a:t>
            </a:r>
            <a:endParaRPr lang="en-GB" sz="32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D186CA9-CEDC-3FA8-B865-C09C7128D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755824"/>
              </p:ext>
            </p:extLst>
          </p:nvPr>
        </p:nvGraphicFramePr>
        <p:xfrm>
          <a:off x="6772154" y="3367374"/>
          <a:ext cx="4136916" cy="1684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314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  <a:gridCol w="866602">
                  <a:extLst>
                    <a:ext uri="{9D8B030D-6E8A-4147-A177-3AD203B41FA5}">
                      <a16:colId xmlns:a16="http://schemas.microsoft.com/office/drawing/2014/main" val="578402499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Interview 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and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 Job Offer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6059364"/>
                  </a:ext>
                </a:extLst>
              </a:tr>
              <a:tr h="561471"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Interview</a:t>
                      </a:r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No Job Offer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068202"/>
                  </a:ext>
                </a:extLst>
              </a:tr>
              <a:tr h="561471"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No Interview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04017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A951DCA-242F-261B-8686-B07FF04A89DC}"/>
              </a:ext>
            </a:extLst>
          </p:cNvPr>
          <p:cNvSpPr txBox="1"/>
          <p:nvPr/>
        </p:nvSpPr>
        <p:spPr>
          <a:xfrm>
            <a:off x="1055929" y="5362098"/>
            <a:ext cx="397343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£50,000 x 0.12 = £6,000 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459C7C-7667-3EE9-1D91-A6D27FC2FDD5}"/>
              </a:ext>
            </a:extLst>
          </p:cNvPr>
          <p:cNvSpPr txBox="1"/>
          <p:nvPr/>
        </p:nvSpPr>
        <p:spPr>
          <a:xfrm>
            <a:off x="6689188" y="5409202"/>
            <a:ext cx="377120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£</a:t>
            </a:r>
            <a:r>
              <a:rPr lang="en-US" sz="2600" dirty="0">
                <a:solidFill>
                  <a:prstClr val="black"/>
                </a:solidFill>
                <a:latin typeface="Aptos" panose="02110004020202020204"/>
              </a:rPr>
              <a:t>3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0,000 x 0.42 = £12,600 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49AC389-952B-9A8D-7959-461C336BBA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302776"/>
              </p:ext>
            </p:extLst>
          </p:nvPr>
        </p:nvGraphicFramePr>
        <p:xfrm>
          <a:off x="4157216" y="3356290"/>
          <a:ext cx="866602" cy="1684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602">
                  <a:extLst>
                    <a:ext uri="{9D8B030D-6E8A-4147-A177-3AD203B41FA5}">
                      <a16:colId xmlns:a16="http://schemas.microsoft.com/office/drawing/2014/main" val="1184162733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0.12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934264"/>
                  </a:ext>
                </a:extLst>
              </a:tr>
              <a:tr h="561471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0.28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2805873"/>
                  </a:ext>
                </a:extLst>
              </a:tr>
              <a:tr h="561471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0.6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69687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AE1CA90-CE9A-FD6F-30D8-8306E9B92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422923"/>
              </p:ext>
            </p:extLst>
          </p:nvPr>
        </p:nvGraphicFramePr>
        <p:xfrm>
          <a:off x="10042468" y="3367373"/>
          <a:ext cx="866602" cy="1684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602">
                  <a:extLst>
                    <a:ext uri="{9D8B030D-6E8A-4147-A177-3AD203B41FA5}">
                      <a16:colId xmlns:a16="http://schemas.microsoft.com/office/drawing/2014/main" val="2861367324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0.42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006643"/>
                  </a:ext>
                </a:extLst>
              </a:tr>
              <a:tr h="561471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0.28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394348"/>
                  </a:ext>
                </a:extLst>
              </a:tr>
              <a:tr h="561471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0.3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180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659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1126E-0CC9-7EB1-0EE2-9C0D98697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5153A43-2CC8-DE76-F941-4C2337D31A0A}"/>
              </a:ext>
            </a:extLst>
          </p:cNvPr>
          <p:cNvSpPr txBox="1"/>
          <p:nvPr/>
        </p:nvSpPr>
        <p:spPr>
          <a:xfrm>
            <a:off x="277165" y="145330"/>
            <a:ext cx="635092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/>
              <a:t>D. "What If Alex Can Apply to Both Jobs?“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E741D0F2-6034-3EAB-44D2-4E86D1FFE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137027"/>
              </p:ext>
            </p:extLst>
          </p:nvPr>
        </p:nvGraphicFramePr>
        <p:xfrm>
          <a:off x="7285014" y="1083211"/>
          <a:ext cx="3748549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911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  <a:gridCol w="1433638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0.12 x 0.42 =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0.0504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AF2639A-8F4E-EA3D-BF5C-9C56DE344643}"/>
              </a:ext>
            </a:extLst>
          </p:cNvPr>
          <p:cNvCxnSpPr/>
          <p:nvPr/>
        </p:nvCxnSpPr>
        <p:spPr>
          <a:xfrm flipV="1">
            <a:off x="556110" y="2253026"/>
            <a:ext cx="1963048" cy="14374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B8328C2-F95A-B5A5-48F9-A65BA131BB62}"/>
              </a:ext>
            </a:extLst>
          </p:cNvPr>
          <p:cNvCxnSpPr/>
          <p:nvPr/>
        </p:nvCxnSpPr>
        <p:spPr>
          <a:xfrm flipH="1" flipV="1">
            <a:off x="558154" y="3690441"/>
            <a:ext cx="1960038" cy="14374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68CF27B-6839-5C58-49C0-7675982A5308}"/>
              </a:ext>
            </a:extLst>
          </p:cNvPr>
          <p:cNvCxnSpPr/>
          <p:nvPr/>
        </p:nvCxnSpPr>
        <p:spPr>
          <a:xfrm flipV="1">
            <a:off x="3520567" y="1390104"/>
            <a:ext cx="2123162" cy="862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102C886-2843-DD5D-8F88-7997D4ABDDEB}"/>
              </a:ext>
            </a:extLst>
          </p:cNvPr>
          <p:cNvCxnSpPr/>
          <p:nvPr/>
        </p:nvCxnSpPr>
        <p:spPr>
          <a:xfrm flipH="1" flipV="1">
            <a:off x="3522613" y="2253027"/>
            <a:ext cx="2121116" cy="8629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E8E4171-1784-54A2-58D4-14783E6FBCDC}"/>
              </a:ext>
            </a:extLst>
          </p:cNvPr>
          <p:cNvSpPr txBox="1"/>
          <p:nvPr/>
        </p:nvSpPr>
        <p:spPr>
          <a:xfrm>
            <a:off x="2513521" y="1991531"/>
            <a:ext cx="1082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Offer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1BDFFC-D0CD-2F26-C73F-CEC4E2213454}"/>
              </a:ext>
            </a:extLst>
          </p:cNvPr>
          <p:cNvSpPr txBox="1"/>
          <p:nvPr/>
        </p:nvSpPr>
        <p:spPr>
          <a:xfrm>
            <a:off x="2429674" y="4829733"/>
            <a:ext cx="1250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 </a:t>
            </a:r>
          </a:p>
          <a:p>
            <a:pPr algn="ctr"/>
            <a:r>
              <a:rPr lang="en-GB" sz="2400" dirty="0"/>
              <a:t>Offer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1B4155A-B4C3-AA5F-DDC8-1960380E4FCA}"/>
              </a:ext>
            </a:extLst>
          </p:cNvPr>
          <p:cNvSpPr txBox="1"/>
          <p:nvPr/>
        </p:nvSpPr>
        <p:spPr>
          <a:xfrm>
            <a:off x="5683532" y="1053951"/>
            <a:ext cx="964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Offer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858C2A-5865-BB6C-6356-0870F80141C6}"/>
              </a:ext>
            </a:extLst>
          </p:cNvPr>
          <p:cNvSpPr txBox="1"/>
          <p:nvPr/>
        </p:nvSpPr>
        <p:spPr>
          <a:xfrm>
            <a:off x="5643730" y="2805936"/>
            <a:ext cx="1084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</a:t>
            </a:r>
          </a:p>
          <a:p>
            <a:pPr algn="ctr"/>
            <a:r>
              <a:rPr lang="en-GB" sz="2400" dirty="0"/>
              <a:t>Offer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9AD9EB4-42EE-90E4-5FAF-1395ABE31B2B}"/>
                  </a:ext>
                </a:extLst>
              </p:cNvPr>
              <p:cNvSpPr txBox="1"/>
              <p:nvPr/>
            </p:nvSpPr>
            <p:spPr>
              <a:xfrm>
                <a:off x="827240" y="2427266"/>
                <a:ext cx="944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.12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9AD9EB4-42EE-90E4-5FAF-1395ABE31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240" y="2427266"/>
                <a:ext cx="94455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DD599E0-DDF9-8C5F-6A97-FB057406FF7A}"/>
                  </a:ext>
                </a:extLst>
              </p:cNvPr>
              <p:cNvSpPr txBox="1"/>
              <p:nvPr/>
            </p:nvSpPr>
            <p:spPr>
              <a:xfrm>
                <a:off x="842897" y="4504608"/>
                <a:ext cx="944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.88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DD599E0-DDF9-8C5F-6A97-FB057406F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897" y="4504608"/>
                <a:ext cx="94455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16FDB43-1D72-6640-49D5-8BEC5A1F5FE5}"/>
                  </a:ext>
                </a:extLst>
              </p:cNvPr>
              <p:cNvSpPr txBox="1"/>
              <p:nvPr/>
            </p:nvSpPr>
            <p:spPr>
              <a:xfrm>
                <a:off x="4149673" y="1244396"/>
                <a:ext cx="944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.42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16FDB43-1D72-6640-49D5-8BEC5A1F5F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673" y="1244396"/>
                <a:ext cx="94455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26CF78-98C6-F5C2-1ADE-493D752ECAC6}"/>
                  </a:ext>
                </a:extLst>
              </p:cNvPr>
              <p:cNvSpPr txBox="1"/>
              <p:nvPr/>
            </p:nvSpPr>
            <p:spPr>
              <a:xfrm>
                <a:off x="4249712" y="2835757"/>
                <a:ext cx="944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.58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26CF78-98C6-F5C2-1ADE-493D752EC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712" y="2835757"/>
                <a:ext cx="94455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0D3B2C5-33A9-B494-9A08-DB2F5A1CDD89}"/>
              </a:ext>
            </a:extLst>
          </p:cNvPr>
          <p:cNvCxnSpPr/>
          <p:nvPr/>
        </p:nvCxnSpPr>
        <p:spPr>
          <a:xfrm flipV="1">
            <a:off x="3560370" y="4337208"/>
            <a:ext cx="2123162" cy="862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F9AAB8C-0DE6-39DC-3A34-B327A25B3D5E}"/>
              </a:ext>
            </a:extLst>
          </p:cNvPr>
          <p:cNvCxnSpPr/>
          <p:nvPr/>
        </p:nvCxnSpPr>
        <p:spPr>
          <a:xfrm flipH="1" flipV="1">
            <a:off x="3562416" y="5200132"/>
            <a:ext cx="2121116" cy="8629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BE52162-8858-107F-9321-21E36B3650FC}"/>
              </a:ext>
            </a:extLst>
          </p:cNvPr>
          <p:cNvSpPr txBox="1"/>
          <p:nvPr/>
        </p:nvSpPr>
        <p:spPr>
          <a:xfrm>
            <a:off x="5723334" y="4001056"/>
            <a:ext cx="964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Offer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86762EB-C3B4-0E75-FD71-5786C62071D8}"/>
              </a:ext>
            </a:extLst>
          </p:cNvPr>
          <p:cNvSpPr txBox="1"/>
          <p:nvPr/>
        </p:nvSpPr>
        <p:spPr>
          <a:xfrm>
            <a:off x="5683532" y="5753041"/>
            <a:ext cx="1084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No</a:t>
            </a:r>
          </a:p>
          <a:p>
            <a:pPr algn="ctr"/>
            <a:r>
              <a:rPr lang="en-GB" sz="2400" dirty="0"/>
              <a:t>Offer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6A21646-12C8-A6AA-EC05-487BF762FA1E}"/>
                  </a:ext>
                </a:extLst>
              </p:cNvPr>
              <p:cNvSpPr txBox="1"/>
              <p:nvPr/>
            </p:nvSpPr>
            <p:spPr>
              <a:xfrm>
                <a:off x="4109870" y="4150420"/>
                <a:ext cx="944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.42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6A21646-12C8-A6AA-EC05-487BF762F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870" y="4150420"/>
                <a:ext cx="944555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32B5D2-26B2-DC6D-3449-B83D33EC6ECF}"/>
                  </a:ext>
                </a:extLst>
              </p:cNvPr>
              <p:cNvSpPr txBox="1"/>
              <p:nvPr/>
            </p:nvSpPr>
            <p:spPr>
              <a:xfrm>
                <a:off x="4206388" y="5800325"/>
                <a:ext cx="944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.58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32B5D2-26B2-DC6D-3449-B83D33EC6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388" y="5800325"/>
                <a:ext cx="944555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71401CB6-98D0-1D36-4DD4-646507CE5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618970"/>
              </p:ext>
            </p:extLst>
          </p:nvPr>
        </p:nvGraphicFramePr>
        <p:xfrm>
          <a:off x="7365672" y="3072191"/>
          <a:ext cx="3315230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6593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  <a:gridCol w="1368637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0.12 x 0.58 =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0.0696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EFD5EF41-18BE-EE3B-F874-0C2D8D769C1D}"/>
              </a:ext>
            </a:extLst>
          </p:cNvPr>
          <p:cNvSpPr txBox="1"/>
          <p:nvPr/>
        </p:nvSpPr>
        <p:spPr>
          <a:xfrm>
            <a:off x="7211661" y="668679"/>
            <a:ext cx="3748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Gets both jobs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198E606F-DBFA-6EF4-81FE-D907A6D5B3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000266"/>
              </p:ext>
            </p:extLst>
          </p:nvPr>
        </p:nvGraphicFramePr>
        <p:xfrm>
          <a:off x="7304659" y="4340202"/>
          <a:ext cx="3748549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911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  <a:gridCol w="1433638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0.88 x 0.42 =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0.3696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9C092366-256D-CD2E-A31B-08B0A1014F3C}"/>
              </a:ext>
            </a:extLst>
          </p:cNvPr>
          <p:cNvSpPr txBox="1"/>
          <p:nvPr/>
        </p:nvSpPr>
        <p:spPr>
          <a:xfrm>
            <a:off x="7211661" y="3875543"/>
            <a:ext cx="4562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Gets less competitive job only </a:t>
            </a:r>
          </a:p>
        </p:txBody>
      </p: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82B03EF8-7598-3091-4B76-8E99F0690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76730"/>
              </p:ext>
            </p:extLst>
          </p:nvPr>
        </p:nvGraphicFramePr>
        <p:xfrm>
          <a:off x="7348300" y="6115600"/>
          <a:ext cx="3748549" cy="561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911">
                  <a:extLst>
                    <a:ext uri="{9D8B030D-6E8A-4147-A177-3AD203B41FA5}">
                      <a16:colId xmlns:a16="http://schemas.microsoft.com/office/drawing/2014/main" val="421202912"/>
                    </a:ext>
                  </a:extLst>
                </a:gridCol>
                <a:gridCol w="1433638">
                  <a:extLst>
                    <a:ext uri="{9D8B030D-6E8A-4147-A177-3AD203B41FA5}">
                      <a16:colId xmlns:a16="http://schemas.microsoft.com/office/drawing/2014/main" val="1537429897"/>
                    </a:ext>
                  </a:extLst>
                </a:gridCol>
              </a:tblGrid>
              <a:tr h="5614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0.88 x 0.58 =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0.5104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857076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65AB3CF8-9225-8EC4-9924-EF4131122CD6}"/>
              </a:ext>
            </a:extLst>
          </p:cNvPr>
          <p:cNvSpPr txBox="1"/>
          <p:nvPr/>
        </p:nvSpPr>
        <p:spPr>
          <a:xfrm>
            <a:off x="7304659" y="5660730"/>
            <a:ext cx="37485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Gets no offer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1EF3CDC-338F-5EA8-63B1-C57213C810AD}"/>
              </a:ext>
            </a:extLst>
          </p:cNvPr>
          <p:cNvSpPr txBox="1"/>
          <p:nvPr/>
        </p:nvSpPr>
        <p:spPr>
          <a:xfrm>
            <a:off x="7285014" y="2626913"/>
            <a:ext cx="4723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Gets highly competitive job </a:t>
            </a:r>
            <a:r>
              <a:rPr lang="en-GB" sz="2400" b="1" dirty="0">
                <a:solidFill>
                  <a:prstClr val="black"/>
                </a:solidFill>
                <a:latin typeface="Aptos" panose="02110004020202020204"/>
              </a:rPr>
              <a:t>o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nly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756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5" grpId="0"/>
      <p:bldP spid="36" grpId="0"/>
      <p:bldP spid="37" grpId="0"/>
      <p:bldP spid="38" grpId="0"/>
      <p:bldP spid="45" grpId="0"/>
      <p:bldP spid="47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09C6D5-A51D-3720-C564-572B8F71267E}"/>
              </a:ext>
            </a:extLst>
          </p:cNvPr>
          <p:cNvSpPr txBox="1"/>
          <p:nvPr/>
        </p:nvSpPr>
        <p:spPr>
          <a:xfrm>
            <a:off x="437802" y="307207"/>
            <a:ext cx="1070679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/>
              <a:t>E. Real-world decision-making: </a:t>
            </a:r>
          </a:p>
          <a:p>
            <a:r>
              <a:rPr lang="en-US" sz="2600" dirty="0"/>
              <a:t>What factors influence the best choice?</a:t>
            </a:r>
            <a:endParaRPr lang="en-GB" sz="2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39AEA-1A87-BE05-F8F0-6FA4C35180A1}"/>
              </a:ext>
            </a:extLst>
          </p:cNvPr>
          <p:cNvSpPr txBox="1"/>
          <p:nvPr/>
        </p:nvSpPr>
        <p:spPr>
          <a:xfrm>
            <a:off x="437802" y="1394843"/>
            <a:ext cx="1135518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/>
              <a:t>While probability and expected salary provide a mathematical framework for decision-making, real-life job decisions involve more than just numbers. </a:t>
            </a:r>
            <a:endParaRPr lang="en-GB" sz="2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EA27F-D520-C525-2E09-71F1FD9FBC71}"/>
              </a:ext>
            </a:extLst>
          </p:cNvPr>
          <p:cNvSpPr txBox="1"/>
          <p:nvPr/>
        </p:nvSpPr>
        <p:spPr>
          <a:xfrm>
            <a:off x="532013" y="2630979"/>
            <a:ext cx="91228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Commute Time – increasing transport costs and stress.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F39831-076A-6359-A478-7FB1DF9EE026}"/>
              </a:ext>
            </a:extLst>
          </p:cNvPr>
          <p:cNvSpPr txBox="1"/>
          <p:nvPr/>
        </p:nvSpPr>
        <p:spPr>
          <a:xfrm>
            <a:off x="532013" y="3304287"/>
            <a:ext cx="70491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Better career advancement opportunities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311075-C7CA-D5FB-AB12-6052E9C96492}"/>
              </a:ext>
            </a:extLst>
          </p:cNvPr>
          <p:cNvSpPr txBox="1"/>
          <p:nvPr/>
        </p:nvSpPr>
        <p:spPr>
          <a:xfrm>
            <a:off x="532013" y="3977595"/>
            <a:ext cx="63579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Personal Interests &amp; Job Satisfaction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B79FD4-A631-EB79-0487-D194C420036B}"/>
              </a:ext>
            </a:extLst>
          </p:cNvPr>
          <p:cNvSpPr txBox="1"/>
          <p:nvPr/>
        </p:nvSpPr>
        <p:spPr>
          <a:xfrm>
            <a:off x="543099" y="4692132"/>
            <a:ext cx="6757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Work culture, flexibility, and stress levels</a:t>
            </a:r>
            <a:endParaRPr lang="en-GB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185D1F-68D4-757C-EC1C-F4D54D9AE33D}"/>
              </a:ext>
            </a:extLst>
          </p:cNvPr>
          <p:cNvSpPr txBox="1"/>
          <p:nvPr/>
        </p:nvSpPr>
        <p:spPr>
          <a:xfrm>
            <a:off x="543098" y="5417753"/>
            <a:ext cx="26516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 Job Security</a:t>
            </a:r>
          </a:p>
        </p:txBody>
      </p:sp>
    </p:spTree>
    <p:extLst>
      <p:ext uri="{BB962C8B-B14F-4D97-AF65-F5344CB8AC3E}">
        <p14:creationId xmlns:p14="http://schemas.microsoft.com/office/powerpoint/2010/main" val="187867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722</Words>
  <Application>Microsoft Office PowerPoint</Application>
  <PresentationFormat>Widescreen</PresentationFormat>
  <Paragraphs>181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2025-02-04T06:22:52Z</dcterms:created>
  <dcterms:modified xsi:type="dcterms:W3CDTF">2025-02-06T04:34:58Z</dcterms:modified>
</cp:coreProperties>
</file>