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537" r:id="rId2"/>
    <p:sldId id="533" r:id="rId3"/>
    <p:sldId id="536" r:id="rId4"/>
    <p:sldId id="527" r:id="rId5"/>
    <p:sldId id="538" r:id="rId6"/>
    <p:sldId id="535" r:id="rId7"/>
    <p:sldId id="541" r:id="rId8"/>
    <p:sldId id="523" r:id="rId9"/>
    <p:sldId id="539" r:id="rId1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F8BE26-C8B2-4E9D-ADA8-C223E7DD5A83}" v="97" dt="2025-04-17T10:07:23.7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80" autoAdjust="0"/>
    <p:restoredTop sz="88534" autoAdjust="0"/>
  </p:normalViewPr>
  <p:slideViewPr>
    <p:cSldViewPr>
      <p:cViewPr varScale="1">
        <p:scale>
          <a:sx n="80" d="100"/>
          <a:sy n="80" d="100"/>
        </p:scale>
        <p:origin x="555" y="5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3668109-4222-44BB-8E0F-F38BE62BAE0E}"/>
    <pc:docChg chg="undo custSel addSld delSld modSld sldOrd modMainMaster modNotesMaster">
      <pc:chgData name="Stewart Gale" userId="3647ddd2-6040-41ae-a96d-232c23482af8" providerId="ADAL" clId="{B3668109-4222-44BB-8E0F-F38BE62BAE0E}" dt="2024-04-24T06:31:33.057" v="511" actId="47"/>
      <pc:docMkLst>
        <pc:docMk/>
      </pc:docMkLst>
      <pc:sldChg chg="addSp delSp modSp mod ord modAnim">
        <pc:chgData name="Stewart Gale" userId="3647ddd2-6040-41ae-a96d-232c23482af8" providerId="ADAL" clId="{B3668109-4222-44BB-8E0F-F38BE62BAE0E}" dt="2023-09-09T07:24:21.579" v="235"/>
        <pc:sldMkLst>
          <pc:docMk/>
          <pc:sldMk cId="1588340731" sldId="523"/>
        </pc:sldMkLst>
      </pc:sldChg>
      <pc:sldChg chg="delSp modSp mod">
        <pc:chgData name="Stewart Gale" userId="3647ddd2-6040-41ae-a96d-232c23482af8" providerId="ADAL" clId="{B3668109-4222-44BB-8E0F-F38BE62BAE0E}" dt="2023-09-08T10:43:14.859" v="42" actId="1076"/>
        <pc:sldMkLst>
          <pc:docMk/>
          <pc:sldMk cId="2799750128" sldId="527"/>
        </pc:sldMkLst>
      </pc:sldChg>
      <pc:sldChg chg="delSp modSp del mod modNotesTx">
        <pc:chgData name="Stewart Gale" userId="3647ddd2-6040-41ae-a96d-232c23482af8" providerId="ADAL" clId="{B3668109-4222-44BB-8E0F-F38BE62BAE0E}" dt="2023-09-09T07:29:47.218" v="335" actId="47"/>
        <pc:sldMkLst>
          <pc:docMk/>
          <pc:sldMk cId="3589772243" sldId="528"/>
        </pc:sldMkLst>
      </pc:sldChg>
      <pc:sldChg chg="addSp delSp modSp del mod delAnim modAnim">
        <pc:chgData name="Stewart Gale" userId="3647ddd2-6040-41ae-a96d-232c23482af8" providerId="ADAL" clId="{B3668109-4222-44BB-8E0F-F38BE62BAE0E}" dt="2024-04-24T06:31:33.057" v="511" actId="47"/>
        <pc:sldMkLst>
          <pc:docMk/>
          <pc:sldMk cId="1322809950" sldId="531"/>
        </pc:sldMkLst>
      </pc:sldChg>
      <pc:sldChg chg="delSp modSp mod modNotes">
        <pc:chgData name="Stewart Gale" userId="3647ddd2-6040-41ae-a96d-232c23482af8" providerId="ADAL" clId="{B3668109-4222-44BB-8E0F-F38BE62BAE0E}" dt="2023-09-09T07:19:00.754" v="123" actId="14100"/>
        <pc:sldMkLst>
          <pc:docMk/>
          <pc:sldMk cId="3584221293" sldId="533"/>
        </pc:sldMkLst>
      </pc:sldChg>
      <pc:sldChg chg="addSp delSp modSp mod modAnim">
        <pc:chgData name="Stewart Gale" userId="3647ddd2-6040-41ae-a96d-232c23482af8" providerId="ADAL" clId="{B3668109-4222-44BB-8E0F-F38BE62BAE0E}" dt="2024-04-24T04:00:41.189" v="404" actId="20577"/>
        <pc:sldMkLst>
          <pc:docMk/>
          <pc:sldMk cId="646291418" sldId="535"/>
        </pc:sldMkLst>
      </pc:sldChg>
      <pc:sldChg chg="addSp delSp modSp mod">
        <pc:chgData name="Stewart Gale" userId="3647ddd2-6040-41ae-a96d-232c23482af8" providerId="ADAL" clId="{B3668109-4222-44BB-8E0F-F38BE62BAE0E}" dt="2023-09-09T07:20:02.159" v="154" actId="692"/>
        <pc:sldMkLst>
          <pc:docMk/>
          <pc:sldMk cId="3311987221" sldId="536"/>
        </pc:sldMkLst>
      </pc:sldChg>
      <pc:sldChg chg="delSp modSp mod">
        <pc:chgData name="Stewart Gale" userId="3647ddd2-6040-41ae-a96d-232c23482af8" providerId="ADAL" clId="{B3668109-4222-44BB-8E0F-F38BE62BAE0E}" dt="2023-09-08T10:42:19.263" v="9" actId="403"/>
        <pc:sldMkLst>
          <pc:docMk/>
          <pc:sldMk cId="3531852250" sldId="537"/>
        </pc:sldMkLst>
      </pc:sldChg>
      <pc:sldChg chg="delSp modSp add mod">
        <pc:chgData name="Stewart Gale" userId="3647ddd2-6040-41ae-a96d-232c23482af8" providerId="ADAL" clId="{B3668109-4222-44BB-8E0F-F38BE62BAE0E}" dt="2023-09-08T10:44:54.769" v="81" actId="1076"/>
        <pc:sldMkLst>
          <pc:docMk/>
          <pc:sldMk cId="26234779" sldId="538"/>
        </pc:sldMkLst>
      </pc:sldChg>
      <pc:sldChg chg="add">
        <pc:chgData name="Stewart Gale" userId="3647ddd2-6040-41ae-a96d-232c23482af8" providerId="ADAL" clId="{B3668109-4222-44BB-8E0F-F38BE62BAE0E}" dt="2024-04-24T06:26:26.435" v="405"/>
        <pc:sldMkLst>
          <pc:docMk/>
          <pc:sldMk cId="278798641" sldId="539"/>
        </pc:sldMkLst>
      </pc:sldChg>
      <pc:sldMasterChg chg="modSp modSldLayout">
        <pc:chgData name="Stewart Gale" userId="3647ddd2-6040-41ae-a96d-232c23482af8" providerId="ADAL" clId="{B3668109-4222-44BB-8E0F-F38BE62BAE0E}" dt="2023-09-08T10:42:01.510" v="2"/>
        <pc:sldMasterMkLst>
          <pc:docMk/>
          <pc:sldMasterMk cId="3653475956" sldId="2147483660"/>
        </pc:sldMasterMkLst>
        <pc:sldLayoutChg chg="modSp">
          <pc:chgData name="Stewart Gale" userId="3647ddd2-6040-41ae-a96d-232c23482af8" providerId="ADAL" clId="{B3668109-4222-44BB-8E0F-F38BE62BAE0E}" dt="2023-09-08T10:42:01.510" v="2"/>
          <pc:sldLayoutMkLst>
            <pc:docMk/>
            <pc:sldMasterMk cId="3653475956" sldId="2147483660"/>
            <pc:sldLayoutMk cId="76409188" sldId="2147483661"/>
          </pc:sldLayoutMkLst>
        </pc:sldLayoutChg>
        <pc:sldLayoutChg chg="modSp">
          <pc:chgData name="Stewart Gale" userId="3647ddd2-6040-41ae-a96d-232c23482af8" providerId="ADAL" clId="{B3668109-4222-44BB-8E0F-F38BE62BAE0E}" dt="2023-09-08T10:42:01.510" v="2"/>
          <pc:sldLayoutMkLst>
            <pc:docMk/>
            <pc:sldMasterMk cId="3653475956" sldId="2147483660"/>
            <pc:sldLayoutMk cId="957142493" sldId="2147483663"/>
          </pc:sldLayoutMkLst>
        </pc:sldLayoutChg>
        <pc:sldLayoutChg chg="modSp">
          <pc:chgData name="Stewart Gale" userId="3647ddd2-6040-41ae-a96d-232c23482af8" providerId="ADAL" clId="{B3668109-4222-44BB-8E0F-F38BE62BAE0E}" dt="2023-09-08T10:42:01.510" v="2"/>
          <pc:sldLayoutMkLst>
            <pc:docMk/>
            <pc:sldMasterMk cId="3653475956" sldId="2147483660"/>
            <pc:sldLayoutMk cId="387800369" sldId="2147483664"/>
          </pc:sldLayoutMkLst>
        </pc:sldLayoutChg>
        <pc:sldLayoutChg chg="modSp">
          <pc:chgData name="Stewart Gale" userId="3647ddd2-6040-41ae-a96d-232c23482af8" providerId="ADAL" clId="{B3668109-4222-44BB-8E0F-F38BE62BAE0E}" dt="2023-09-08T10:42:01.510" v="2"/>
          <pc:sldLayoutMkLst>
            <pc:docMk/>
            <pc:sldMasterMk cId="3653475956" sldId="2147483660"/>
            <pc:sldLayoutMk cId="54074284" sldId="2147483665"/>
          </pc:sldLayoutMkLst>
        </pc:sldLayoutChg>
        <pc:sldLayoutChg chg="modSp">
          <pc:chgData name="Stewart Gale" userId="3647ddd2-6040-41ae-a96d-232c23482af8" providerId="ADAL" clId="{B3668109-4222-44BB-8E0F-F38BE62BAE0E}" dt="2023-09-08T10:42:01.510" v="2"/>
          <pc:sldLayoutMkLst>
            <pc:docMk/>
            <pc:sldMasterMk cId="3653475956" sldId="2147483660"/>
            <pc:sldLayoutMk cId="1416361494" sldId="2147483668"/>
          </pc:sldLayoutMkLst>
        </pc:sldLayoutChg>
        <pc:sldLayoutChg chg="modSp">
          <pc:chgData name="Stewart Gale" userId="3647ddd2-6040-41ae-a96d-232c23482af8" providerId="ADAL" clId="{B3668109-4222-44BB-8E0F-F38BE62BAE0E}" dt="2023-09-08T10:42:01.510" v="2"/>
          <pc:sldLayoutMkLst>
            <pc:docMk/>
            <pc:sldMasterMk cId="3653475956" sldId="2147483660"/>
            <pc:sldLayoutMk cId="2179487702" sldId="2147483669"/>
          </pc:sldLayoutMkLst>
        </pc:sldLayoutChg>
        <pc:sldLayoutChg chg="modSp">
          <pc:chgData name="Stewart Gale" userId="3647ddd2-6040-41ae-a96d-232c23482af8" providerId="ADAL" clId="{B3668109-4222-44BB-8E0F-F38BE62BAE0E}" dt="2023-09-08T10:42:01.510" v="2"/>
          <pc:sldLayoutMkLst>
            <pc:docMk/>
            <pc:sldMasterMk cId="3653475956" sldId="2147483660"/>
            <pc:sldLayoutMk cId="1455864481" sldId="2147483671"/>
          </pc:sldLayoutMkLst>
        </pc:sldLayoutChg>
      </pc:sldMasterChg>
    </pc:docChg>
  </pc:docChgLst>
  <pc:docChgLst>
    <pc:chgData name="Stewart Gale" userId="3647ddd2-6040-41ae-a96d-232c23482af8" providerId="ADAL" clId="{5CF99503-2AE9-4170-B027-AB1912B1975D}"/>
    <pc:docChg chg="modSld">
      <pc:chgData name="Stewart Gale" userId="3647ddd2-6040-41ae-a96d-232c23482af8" providerId="ADAL" clId="{5CF99503-2AE9-4170-B027-AB1912B1975D}" dt="2021-05-16T06:58:04.930" v="22" actId="20577"/>
      <pc:docMkLst>
        <pc:docMk/>
      </pc:docMkLst>
      <pc:sldChg chg="modSp modAnim">
        <pc:chgData name="Stewart Gale" userId="3647ddd2-6040-41ae-a96d-232c23482af8" providerId="ADAL" clId="{5CF99503-2AE9-4170-B027-AB1912B1975D}" dt="2021-05-16T06:58:04.930" v="22" actId="20577"/>
        <pc:sldMkLst>
          <pc:docMk/>
          <pc:sldMk cId="3589772243" sldId="528"/>
        </pc:sldMkLst>
      </pc:sldChg>
      <pc:sldChg chg="modSp mod">
        <pc:chgData name="Stewart Gale" userId="3647ddd2-6040-41ae-a96d-232c23482af8" providerId="ADAL" clId="{5CF99503-2AE9-4170-B027-AB1912B1975D}" dt="2021-05-16T03:11:04.483" v="10" actId="404"/>
        <pc:sldMkLst>
          <pc:docMk/>
          <pc:sldMk cId="3531852250" sldId="537"/>
        </pc:sldMkLst>
      </pc:sldChg>
    </pc:docChg>
  </pc:docChgLst>
  <pc:docChgLst>
    <pc:chgData name="Stewart Gale" userId="3647ddd2-6040-41ae-a96d-232c23482af8" providerId="ADAL" clId="{6FF8BE26-C8B2-4E9D-ADA8-C223E7DD5A83}"/>
    <pc:docChg chg="custSel addSld delSld modSld sldOrd">
      <pc:chgData name="Stewart Gale" userId="3647ddd2-6040-41ae-a96d-232c23482af8" providerId="ADAL" clId="{6FF8BE26-C8B2-4E9D-ADA8-C223E7DD5A83}" dt="2025-04-17T10:30:38.591" v="252" actId="47"/>
      <pc:docMkLst>
        <pc:docMk/>
      </pc:docMkLst>
      <pc:sldChg chg="modSp">
        <pc:chgData name="Stewart Gale" userId="3647ddd2-6040-41ae-a96d-232c23482af8" providerId="ADAL" clId="{6FF8BE26-C8B2-4E9D-ADA8-C223E7DD5A83}" dt="2025-04-16T07:49:15.147" v="19" actId="20577"/>
        <pc:sldMkLst>
          <pc:docMk/>
          <pc:sldMk cId="1588340731" sldId="523"/>
        </pc:sldMkLst>
        <pc:spChg chg="mod">
          <ac:chgData name="Stewart Gale" userId="3647ddd2-6040-41ae-a96d-232c23482af8" providerId="ADAL" clId="{6FF8BE26-C8B2-4E9D-ADA8-C223E7DD5A83}" dt="2025-04-16T07:49:15.147" v="19" actId="20577"/>
          <ac:spMkLst>
            <pc:docMk/>
            <pc:sldMk cId="1588340731" sldId="523"/>
            <ac:spMk id="6" creationId="{8FD75992-81B0-4900-81B1-895274421705}"/>
          </ac:spMkLst>
        </pc:spChg>
      </pc:sldChg>
      <pc:sldChg chg="ord">
        <pc:chgData name="Stewart Gale" userId="3647ddd2-6040-41ae-a96d-232c23482af8" providerId="ADAL" clId="{6FF8BE26-C8B2-4E9D-ADA8-C223E7DD5A83}" dt="2025-04-16T07:43:58.437" v="13"/>
        <pc:sldMkLst>
          <pc:docMk/>
          <pc:sldMk cId="3584221293" sldId="533"/>
        </pc:sldMkLst>
      </pc:sldChg>
      <pc:sldChg chg="addSp delSp modSp mod ord delAnim modAnim">
        <pc:chgData name="Stewart Gale" userId="3647ddd2-6040-41ae-a96d-232c23482af8" providerId="ADAL" clId="{6FF8BE26-C8B2-4E9D-ADA8-C223E7DD5A83}" dt="2025-04-17T10:07:23.751" v="251" actId="20577"/>
        <pc:sldMkLst>
          <pc:docMk/>
          <pc:sldMk cId="646291418" sldId="535"/>
        </pc:sldMkLst>
        <pc:spChg chg="add mod">
          <ac:chgData name="Stewart Gale" userId="3647ddd2-6040-41ae-a96d-232c23482af8" providerId="ADAL" clId="{6FF8BE26-C8B2-4E9D-ADA8-C223E7DD5A83}" dt="2025-04-17T10:07:23.751" v="251" actId="20577"/>
          <ac:spMkLst>
            <pc:docMk/>
            <pc:sldMk cId="646291418" sldId="535"/>
            <ac:spMk id="2" creationId="{98A74A52-693A-E569-A547-DD26F0801CCA}"/>
          </ac:spMkLst>
        </pc:spChg>
        <pc:spChg chg="del">
          <ac:chgData name="Stewart Gale" userId="3647ddd2-6040-41ae-a96d-232c23482af8" providerId="ADAL" clId="{6FF8BE26-C8B2-4E9D-ADA8-C223E7DD5A83}" dt="2025-04-16T07:49:32.604" v="21" actId="478"/>
          <ac:spMkLst>
            <pc:docMk/>
            <pc:sldMk cId="646291418" sldId="535"/>
            <ac:spMk id="5" creationId="{00000000-0000-0000-0000-000000000000}"/>
          </ac:spMkLst>
        </pc:spChg>
        <pc:spChg chg="mod">
          <ac:chgData name="Stewart Gale" userId="3647ddd2-6040-41ae-a96d-232c23482af8" providerId="ADAL" clId="{6FF8BE26-C8B2-4E9D-ADA8-C223E7DD5A83}" dt="2025-04-16T07:52:01.317" v="82" actId="1076"/>
          <ac:spMkLst>
            <pc:docMk/>
            <pc:sldMk cId="646291418" sldId="535"/>
            <ac:spMk id="6" creationId="{BAF58221-511F-1A28-FD87-A73CB53237B9}"/>
          </ac:spMkLst>
        </pc:spChg>
        <pc:spChg chg="mod">
          <ac:chgData name="Stewart Gale" userId="3647ddd2-6040-41ae-a96d-232c23482af8" providerId="ADAL" clId="{6FF8BE26-C8B2-4E9D-ADA8-C223E7DD5A83}" dt="2025-04-16T07:52:12.931" v="86" actId="20577"/>
          <ac:spMkLst>
            <pc:docMk/>
            <pc:sldMk cId="646291418" sldId="535"/>
            <ac:spMk id="8" creationId="{DACC65DA-9E41-DE7A-7624-1A87F8585C33}"/>
          </ac:spMkLst>
        </pc:spChg>
        <pc:spChg chg="mod">
          <ac:chgData name="Stewart Gale" userId="3647ddd2-6040-41ae-a96d-232c23482af8" providerId="ADAL" clId="{6FF8BE26-C8B2-4E9D-ADA8-C223E7DD5A83}" dt="2025-04-16T07:52:01.317" v="82" actId="1076"/>
          <ac:spMkLst>
            <pc:docMk/>
            <pc:sldMk cId="646291418" sldId="535"/>
            <ac:spMk id="10" creationId="{00000000-0000-0000-0000-000000000000}"/>
          </ac:spMkLst>
        </pc:spChg>
        <pc:spChg chg="mod">
          <ac:chgData name="Stewart Gale" userId="3647ddd2-6040-41ae-a96d-232c23482af8" providerId="ADAL" clId="{6FF8BE26-C8B2-4E9D-ADA8-C223E7DD5A83}" dt="2025-04-16T07:52:01.317" v="82" actId="1076"/>
          <ac:spMkLst>
            <pc:docMk/>
            <pc:sldMk cId="646291418" sldId="535"/>
            <ac:spMk id="11" creationId="{5E67569F-69AD-B566-2C23-BD521235E465}"/>
          </ac:spMkLst>
        </pc:spChg>
        <pc:spChg chg="mod">
          <ac:chgData name="Stewart Gale" userId="3647ddd2-6040-41ae-a96d-232c23482af8" providerId="ADAL" clId="{6FF8BE26-C8B2-4E9D-ADA8-C223E7DD5A83}" dt="2025-04-16T07:53:37.802" v="122" actId="113"/>
          <ac:spMkLst>
            <pc:docMk/>
            <pc:sldMk cId="646291418" sldId="535"/>
            <ac:spMk id="12" creationId="{DC61C7FD-7E5B-93D0-98F0-2E9678FB629C}"/>
          </ac:spMkLst>
        </pc:spChg>
        <pc:spChg chg="mod">
          <ac:chgData name="Stewart Gale" userId="3647ddd2-6040-41ae-a96d-232c23482af8" providerId="ADAL" clId="{6FF8BE26-C8B2-4E9D-ADA8-C223E7DD5A83}" dt="2025-04-16T07:52:01.317" v="82" actId="1076"/>
          <ac:spMkLst>
            <pc:docMk/>
            <pc:sldMk cId="646291418" sldId="535"/>
            <ac:spMk id="14" creationId="{7DAFED56-0218-7E65-3A1B-933C595FB819}"/>
          </ac:spMkLst>
        </pc:spChg>
        <pc:spChg chg="mod">
          <ac:chgData name="Stewart Gale" userId="3647ddd2-6040-41ae-a96d-232c23482af8" providerId="ADAL" clId="{6FF8BE26-C8B2-4E9D-ADA8-C223E7DD5A83}" dt="2025-04-16T07:52:01.317" v="82" actId="1076"/>
          <ac:spMkLst>
            <pc:docMk/>
            <pc:sldMk cId="646291418" sldId="535"/>
            <ac:spMk id="16" creationId="{412F64B4-240B-A0F8-530D-16CEE134E6C1}"/>
          </ac:spMkLst>
        </pc:spChg>
        <pc:spChg chg="mod">
          <ac:chgData name="Stewart Gale" userId="3647ddd2-6040-41ae-a96d-232c23482af8" providerId="ADAL" clId="{6FF8BE26-C8B2-4E9D-ADA8-C223E7DD5A83}" dt="2025-04-16T07:52:31.529" v="99" actId="20577"/>
          <ac:spMkLst>
            <pc:docMk/>
            <pc:sldMk cId="646291418" sldId="535"/>
            <ac:spMk id="18" creationId="{71EB6363-AF1D-BB98-8419-03F67C07EE29}"/>
          </ac:spMkLst>
        </pc:spChg>
        <pc:spChg chg="mod">
          <ac:chgData name="Stewart Gale" userId="3647ddd2-6040-41ae-a96d-232c23482af8" providerId="ADAL" clId="{6FF8BE26-C8B2-4E9D-ADA8-C223E7DD5A83}" dt="2025-04-16T07:52:01.317" v="82" actId="1076"/>
          <ac:spMkLst>
            <pc:docMk/>
            <pc:sldMk cId="646291418" sldId="535"/>
            <ac:spMk id="20" creationId="{F38741BD-4AD3-56E8-641B-048AB2D4D12C}"/>
          </ac:spMkLst>
        </pc:spChg>
        <pc:spChg chg="del mod">
          <ac:chgData name="Stewart Gale" userId="3647ddd2-6040-41ae-a96d-232c23482af8" providerId="ADAL" clId="{6FF8BE26-C8B2-4E9D-ADA8-C223E7DD5A83}" dt="2025-04-16T07:52:40.246" v="100" actId="478"/>
          <ac:spMkLst>
            <pc:docMk/>
            <pc:sldMk cId="646291418" sldId="535"/>
            <ac:spMk id="22" creationId="{16A47B76-D923-6E5B-7DAE-35757BED8796}"/>
          </ac:spMkLst>
        </pc:spChg>
        <pc:spChg chg="mod">
          <ac:chgData name="Stewart Gale" userId="3647ddd2-6040-41ae-a96d-232c23482af8" providerId="ADAL" clId="{6FF8BE26-C8B2-4E9D-ADA8-C223E7DD5A83}" dt="2025-04-16T07:52:44.591" v="103" actId="1076"/>
          <ac:spMkLst>
            <pc:docMk/>
            <pc:sldMk cId="646291418" sldId="535"/>
            <ac:spMk id="24" creationId="{2096F3DF-C036-F6A2-071D-12DA4F33100A}"/>
          </ac:spMkLst>
        </pc:spChg>
      </pc:sldChg>
      <pc:sldChg chg="ord">
        <pc:chgData name="Stewart Gale" userId="3647ddd2-6040-41ae-a96d-232c23482af8" providerId="ADAL" clId="{6FF8BE26-C8B2-4E9D-ADA8-C223E7DD5A83}" dt="2025-04-16T07:44:03.876" v="15"/>
        <pc:sldMkLst>
          <pc:docMk/>
          <pc:sldMk cId="3311987221" sldId="536"/>
        </pc:sldMkLst>
      </pc:sldChg>
      <pc:sldChg chg="modSp mod">
        <pc:chgData name="Stewart Gale" userId="3647ddd2-6040-41ae-a96d-232c23482af8" providerId="ADAL" clId="{6FF8BE26-C8B2-4E9D-ADA8-C223E7DD5A83}" dt="2025-04-16T07:43:46.723" v="11" actId="1076"/>
        <pc:sldMkLst>
          <pc:docMk/>
          <pc:sldMk cId="26234779" sldId="538"/>
        </pc:sldMkLst>
        <pc:spChg chg="mod">
          <ac:chgData name="Stewart Gale" userId="3647ddd2-6040-41ae-a96d-232c23482af8" providerId="ADAL" clId="{6FF8BE26-C8B2-4E9D-ADA8-C223E7DD5A83}" dt="2025-04-16T07:43:35.883" v="7" actId="1076"/>
          <ac:spMkLst>
            <pc:docMk/>
            <pc:sldMk cId="26234779" sldId="538"/>
            <ac:spMk id="6" creationId="{00000000-0000-0000-0000-000000000000}"/>
          </ac:spMkLst>
        </pc:spChg>
        <pc:spChg chg="mod">
          <ac:chgData name="Stewart Gale" userId="3647ddd2-6040-41ae-a96d-232c23482af8" providerId="ADAL" clId="{6FF8BE26-C8B2-4E9D-ADA8-C223E7DD5A83}" dt="2025-04-16T07:43:46.723" v="11" actId="1076"/>
          <ac:spMkLst>
            <pc:docMk/>
            <pc:sldMk cId="26234779" sldId="538"/>
            <ac:spMk id="7" creationId="{00000000-0000-0000-0000-000000000000}"/>
          </ac:spMkLst>
        </pc:spChg>
        <pc:spChg chg="mod">
          <ac:chgData name="Stewart Gale" userId="3647ddd2-6040-41ae-a96d-232c23482af8" providerId="ADAL" clId="{6FF8BE26-C8B2-4E9D-ADA8-C223E7DD5A83}" dt="2025-04-16T07:43:43.915" v="10" actId="1076"/>
          <ac:spMkLst>
            <pc:docMk/>
            <pc:sldMk cId="26234779" sldId="538"/>
            <ac:spMk id="8" creationId="{00000000-0000-0000-0000-000000000000}"/>
          </ac:spMkLst>
        </pc:spChg>
        <pc:spChg chg="mod">
          <ac:chgData name="Stewart Gale" userId="3647ddd2-6040-41ae-a96d-232c23482af8" providerId="ADAL" clId="{6FF8BE26-C8B2-4E9D-ADA8-C223E7DD5A83}" dt="2025-04-16T07:43:40.254" v="9" actId="1076"/>
          <ac:spMkLst>
            <pc:docMk/>
            <pc:sldMk cId="26234779" sldId="538"/>
            <ac:spMk id="9" creationId="{00000000-0000-0000-0000-000000000000}"/>
          </ac:spMkLst>
        </pc:spChg>
      </pc:sldChg>
      <pc:sldChg chg="add del">
        <pc:chgData name="Stewart Gale" userId="3647ddd2-6040-41ae-a96d-232c23482af8" providerId="ADAL" clId="{6FF8BE26-C8B2-4E9D-ADA8-C223E7DD5A83}" dt="2025-04-17T10:30:38.591" v="252" actId="47"/>
        <pc:sldMkLst>
          <pc:docMk/>
          <pc:sldMk cId="3539516491" sldId="540"/>
        </pc:sldMkLst>
      </pc:sldChg>
      <pc:sldChg chg="addSp modSp new mod">
        <pc:chgData name="Stewart Gale" userId="3647ddd2-6040-41ae-a96d-232c23482af8" providerId="ADAL" clId="{6FF8BE26-C8B2-4E9D-ADA8-C223E7DD5A83}" dt="2025-04-16T07:55:11.857" v="249" actId="1076"/>
        <pc:sldMkLst>
          <pc:docMk/>
          <pc:sldMk cId="4009772491" sldId="541"/>
        </pc:sldMkLst>
        <pc:spChg chg="add mod">
          <ac:chgData name="Stewart Gale" userId="3647ddd2-6040-41ae-a96d-232c23482af8" providerId="ADAL" clId="{6FF8BE26-C8B2-4E9D-ADA8-C223E7DD5A83}" dt="2025-04-16T07:55:11.857" v="249" actId="1076"/>
          <ac:spMkLst>
            <pc:docMk/>
            <pc:sldMk cId="4009772491" sldId="541"/>
            <ac:spMk id="2" creationId="{1CE89229-B32C-6F24-C862-A2523D9A3B88}"/>
          </ac:spMkLst>
        </pc:spChg>
        <pc:spChg chg="add mod">
          <ac:chgData name="Stewart Gale" userId="3647ddd2-6040-41ae-a96d-232c23482af8" providerId="ADAL" clId="{6FF8BE26-C8B2-4E9D-ADA8-C223E7DD5A83}" dt="2025-04-16T07:55:08.680" v="248" actId="1076"/>
          <ac:spMkLst>
            <pc:docMk/>
            <pc:sldMk cId="4009772491" sldId="541"/>
            <ac:spMk id="3" creationId="{F0F75D4E-C89F-11EE-5E2D-358FF0CC82B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108D4-D54E-4D91-917E-CF2A8898A636}" type="datetimeFigureOut">
              <a:rPr lang="en-GB" smtClean="0"/>
              <a:t>17/04/2025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67712-60A1-426C-B939-1B352F1485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217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230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24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22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142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322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05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10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89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165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2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66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61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72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80.png"/><Relationship Id="rId3" Type="http://schemas.openxmlformats.org/officeDocument/2006/relationships/image" Target="../media/image80.png"/><Relationship Id="rId7" Type="http://schemas.openxmlformats.org/officeDocument/2006/relationships/image" Target="../media/image120.png"/><Relationship Id="rId12" Type="http://schemas.openxmlformats.org/officeDocument/2006/relationships/image" Target="../media/image17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11" Type="http://schemas.openxmlformats.org/officeDocument/2006/relationships/image" Target="../media/image160.png"/><Relationship Id="rId5" Type="http://schemas.openxmlformats.org/officeDocument/2006/relationships/image" Target="../media/image100.png"/><Relationship Id="rId10" Type="http://schemas.openxmlformats.org/officeDocument/2006/relationships/image" Target="../media/image150.png"/><Relationship Id="rId4" Type="http://schemas.openxmlformats.org/officeDocument/2006/relationships/image" Target="../media/image90.png"/><Relationship Id="rId9" Type="http://schemas.openxmlformats.org/officeDocument/2006/relationships/image" Target="../media/image1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188640"/>
            <a:ext cx="1166529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Algebraic Methods </a:t>
            </a:r>
          </a:p>
          <a:p>
            <a:pPr algn="ctr"/>
            <a:r>
              <a:rPr lang="en-GB" sz="9600" dirty="0"/>
              <a:t>Improper Fractions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1</a:t>
            </a:r>
          </a:p>
          <a:p>
            <a:pPr algn="ctr"/>
            <a:r>
              <a:rPr lang="en-GB" sz="8800" dirty="0"/>
              <a:t>(Part 4 of 4)</a:t>
            </a:r>
          </a:p>
        </p:txBody>
      </p:sp>
    </p:spTree>
    <p:extLst>
      <p:ext uri="{BB962C8B-B14F-4D97-AF65-F5344CB8AC3E}">
        <p14:creationId xmlns:p14="http://schemas.microsoft.com/office/powerpoint/2010/main" val="3531852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442F20E0-0037-4900-8A8F-16DBFCBDF044}"/>
              </a:ext>
            </a:extLst>
          </p:cNvPr>
          <p:cNvSpPr txBox="1"/>
          <p:nvPr/>
        </p:nvSpPr>
        <p:spPr>
          <a:xfrm>
            <a:off x="515380" y="411993"/>
            <a:ext cx="11161240" cy="70788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>
                <a:latin typeface="+mj-lt"/>
              </a:rPr>
              <a:t>Improper Fractions – Whole Number and Remainder</a:t>
            </a:r>
            <a:endParaRPr lang="en-GB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7662281-8C7D-4579-B69F-F572FA61248A}"/>
                  </a:ext>
                </a:extLst>
              </p:cNvPr>
              <p:cNvSpPr txBox="1"/>
              <p:nvPr/>
            </p:nvSpPr>
            <p:spPr>
              <a:xfrm>
                <a:off x="2494959" y="2490375"/>
                <a:ext cx="2736945" cy="3417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115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7662281-8C7D-4579-B69F-F572FA6124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959" y="2490375"/>
                <a:ext cx="2736945" cy="34170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>
            <a:stCxn id="32" idx="2"/>
          </p:cNvCxnSpPr>
          <p:nvPr/>
        </p:nvCxnSpPr>
        <p:spPr>
          <a:xfrm flipH="1">
            <a:off x="8706504" y="2213618"/>
            <a:ext cx="476869" cy="422553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070033" y="1628843"/>
            <a:ext cx="2226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</a:rPr>
              <a:t>Remainder</a:t>
            </a:r>
          </a:p>
        </p:txBody>
      </p:sp>
      <p:cxnSp>
        <p:nvCxnSpPr>
          <p:cNvPr id="33" name="Straight Arrow Connector 32"/>
          <p:cNvCxnSpPr>
            <a:cxnSpLocks/>
          </p:cNvCxnSpPr>
          <p:nvPr/>
        </p:nvCxnSpPr>
        <p:spPr>
          <a:xfrm flipH="1">
            <a:off x="6023992" y="3133330"/>
            <a:ext cx="133077" cy="5037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799856" y="2636171"/>
            <a:ext cx="2856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Whole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280137" y="2424894"/>
                <a:ext cx="3906647" cy="34170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137" y="2424894"/>
                <a:ext cx="3906647" cy="34170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422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191024" y="2652718"/>
                <a:ext cx="7490256" cy="2000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6600" i="1">
                          <a:latin typeface="Cambria Math" panose="02040503050406030204" pitchFamily="18" charset="0"/>
                        </a:rPr>
                        <m:t> =  </m:t>
                      </m:r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6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024" y="2652718"/>
                <a:ext cx="7490256" cy="20004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/>
          <p:cNvCxnSpPr/>
          <p:nvPr/>
        </p:nvCxnSpPr>
        <p:spPr>
          <a:xfrm flipH="1">
            <a:off x="8693859" y="2148661"/>
            <a:ext cx="288030" cy="517826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913329" y="1602793"/>
            <a:ext cx="2226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Remainder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6316953" y="2580710"/>
            <a:ext cx="216665" cy="696601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733097" y="1845530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Whole Number</a:t>
            </a:r>
          </a:p>
        </p:txBody>
      </p:sp>
      <p:sp>
        <p:nvSpPr>
          <p:cNvPr id="5" name="TextBox 32">
            <a:extLst>
              <a:ext uri="{FF2B5EF4-FFF2-40B4-BE49-F238E27FC236}">
                <a16:creationId xmlns:a16="http://schemas.microsoft.com/office/drawing/2014/main" id="{8BF684D9-37DE-7232-1C24-4677F45F1802}"/>
              </a:ext>
            </a:extLst>
          </p:cNvPr>
          <p:cNvSpPr txBox="1"/>
          <p:nvPr/>
        </p:nvSpPr>
        <p:spPr>
          <a:xfrm>
            <a:off x="515380" y="411993"/>
            <a:ext cx="11161240" cy="70788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>
                <a:latin typeface="+mj-lt"/>
              </a:rPr>
              <a:t>Improper Fractions – Whole Number and Remainder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331198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/>
          <p:cNvSpPr txBox="1"/>
          <p:nvPr/>
        </p:nvSpPr>
        <p:spPr>
          <a:xfrm>
            <a:off x="1991544" y="692696"/>
            <a:ext cx="7848872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/>
              <a:t>Improper Fractions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5400" y="2420888"/>
            <a:ext cx="105131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An algebraic fraction is </a:t>
            </a:r>
            <a:r>
              <a:rPr lang="en-GB" sz="5400" b="1" dirty="0"/>
              <a:t>improper</a:t>
            </a:r>
            <a:r>
              <a:rPr lang="en-GB" sz="5400" dirty="0"/>
              <a:t> </a:t>
            </a:r>
          </a:p>
          <a:p>
            <a:pPr algn="ctr"/>
            <a:r>
              <a:rPr lang="en-GB" sz="5400" dirty="0"/>
              <a:t>If the power of the numerator is</a:t>
            </a:r>
          </a:p>
          <a:p>
            <a:pPr algn="ctr"/>
            <a:r>
              <a:rPr lang="en-GB" sz="5400" dirty="0"/>
              <a:t> </a:t>
            </a:r>
            <a:r>
              <a:rPr lang="en-GB" sz="5400" b="1" dirty="0"/>
              <a:t>equal to or more than</a:t>
            </a:r>
          </a:p>
          <a:p>
            <a:pPr algn="ctr"/>
            <a:r>
              <a:rPr lang="en-GB" sz="5400" b="1" dirty="0"/>
              <a:t> </a:t>
            </a:r>
            <a:r>
              <a:rPr lang="en-GB" sz="5400" dirty="0"/>
              <a:t>the power of the denominator.</a:t>
            </a:r>
          </a:p>
        </p:txBody>
      </p:sp>
    </p:spTree>
    <p:extLst>
      <p:ext uri="{BB962C8B-B14F-4D97-AF65-F5344CB8AC3E}">
        <p14:creationId xmlns:p14="http://schemas.microsoft.com/office/powerpoint/2010/main" val="2799750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352" y="764704"/>
            <a:ext cx="1152128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dirty="0"/>
              <a:t>An algebraic fraction is </a:t>
            </a:r>
            <a:r>
              <a:rPr lang="en-GB" sz="3400" b="1" dirty="0"/>
              <a:t>improper</a:t>
            </a:r>
            <a:r>
              <a:rPr lang="en-GB" sz="3400" dirty="0"/>
              <a:t> if the power of the numerator </a:t>
            </a:r>
          </a:p>
          <a:p>
            <a:pPr algn="ctr"/>
            <a:r>
              <a:rPr lang="en-GB" sz="3400" dirty="0"/>
              <a:t>is </a:t>
            </a:r>
            <a:r>
              <a:rPr lang="en-GB" sz="3400" b="1" dirty="0"/>
              <a:t>equal to or more than </a:t>
            </a:r>
            <a:r>
              <a:rPr lang="en-GB" sz="3400" dirty="0"/>
              <a:t>the power of the denominator.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68008" y="2348880"/>
                <a:ext cx="2088232" cy="13535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2348880"/>
                <a:ext cx="2088232" cy="13535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040216" y="4437112"/>
                <a:ext cx="1728193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GB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4437112"/>
                <a:ext cx="1728193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3438" y="3501008"/>
                <a:ext cx="3240469" cy="14683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sSup>
                            <m:sSupPr>
                              <m:ctrlP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GB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438" y="3501008"/>
                <a:ext cx="3240469" cy="14683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34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7368" y="2556517"/>
                <a:ext cx="115212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+ 5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 − 9≡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𝐴𝑥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556517"/>
                <a:ext cx="11521280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AF58221-511F-1A28-FD87-A73CB53237B9}"/>
                  </a:ext>
                </a:extLst>
              </p:cNvPr>
              <p:cNvSpPr/>
              <p:nvPr/>
            </p:nvSpPr>
            <p:spPr>
              <a:xfrm>
                <a:off x="1559496" y="3331421"/>
                <a:ext cx="172819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 b="1" dirty="0"/>
                  <a:t>Let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GB" sz="2400" dirty="0"/>
                  <a:t> </a:t>
                </a:r>
                <a:endParaRPr lang="en-GB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AF58221-511F-1A28-FD87-A73CB53237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3331421"/>
                <a:ext cx="1728192" cy="461665"/>
              </a:xfrm>
              <a:prstGeom prst="rect">
                <a:avLst/>
              </a:prstGeom>
              <a:blipFill>
                <a:blip r:embed="rId3"/>
                <a:stretch>
                  <a:fillRect l="-2827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DACC65DA-9E41-DE7A-7624-1A87F8585C33}"/>
              </a:ext>
            </a:extLst>
          </p:cNvPr>
          <p:cNvSpPr txBox="1"/>
          <p:nvPr/>
        </p:nvSpPr>
        <p:spPr>
          <a:xfrm>
            <a:off x="7248128" y="3330020"/>
            <a:ext cx="35283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/>
              <a:t>Let </a:t>
            </a:r>
            <a:r>
              <a:rPr lang="en-GB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b="1" dirty="0"/>
              <a:t> =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E67569F-69AD-B566-2C23-BD521235E465}"/>
                  </a:ext>
                </a:extLst>
              </p:cNvPr>
              <p:cNvSpPr txBox="1"/>
              <p:nvPr/>
            </p:nvSpPr>
            <p:spPr>
              <a:xfrm>
                <a:off x="3696087" y="3331420"/>
                <a:ext cx="33123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 b="1" dirty="0"/>
                  <a:t>Let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E67569F-69AD-B566-2C23-BD521235E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6087" y="3331420"/>
                <a:ext cx="3312368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C61C7FD-7E5B-93D0-98F0-2E9678FB629C}"/>
                  </a:ext>
                </a:extLst>
              </p:cNvPr>
              <p:cNvSpPr/>
              <p:nvPr/>
            </p:nvSpPr>
            <p:spPr>
              <a:xfrm>
                <a:off x="1271464" y="5085184"/>
                <a:ext cx="10153128" cy="1213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+ 5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− 9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+ 2</m:t>
                          </m:r>
                        </m:den>
                      </m:f>
                      <m:r>
                        <a:rPr lang="en-GB" sz="3600" b="1" i="1">
                          <a:latin typeface="Cambria Math" panose="02040503050406030204" pitchFamily="18" charset="0"/>
                        </a:rPr>
                        <m:t>≡</m:t>
                      </m:r>
                      <m:d>
                        <m:d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C61C7FD-7E5B-93D0-98F0-2E9678FB62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5085184"/>
                <a:ext cx="10153128" cy="12132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DAFED56-0218-7E65-3A1B-933C595FB819}"/>
                  </a:ext>
                </a:extLst>
              </p:cNvPr>
              <p:cNvSpPr txBox="1"/>
              <p:nvPr/>
            </p:nvSpPr>
            <p:spPr>
              <a:xfrm>
                <a:off x="1966453" y="3786564"/>
                <a:ext cx="140888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=−15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DAFED56-0218-7E65-3A1B-933C595FB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453" y="3786564"/>
                <a:ext cx="1408882" cy="461665"/>
              </a:xfrm>
              <a:prstGeom prst="rect">
                <a:avLst/>
              </a:prstGeom>
              <a:blipFill>
                <a:blip r:embed="rId6"/>
                <a:stretch>
                  <a:fillRect l="-8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2F64B4-240B-A0F8-530D-16CEE134E6C1}"/>
                  </a:ext>
                </a:extLst>
              </p:cNvPr>
              <p:cNvSpPr txBox="1"/>
              <p:nvPr/>
            </p:nvSpPr>
            <p:spPr>
              <a:xfrm>
                <a:off x="4886140" y="3793085"/>
                <a:ext cx="208823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noProof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i="1" noProof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2F64B4-240B-A0F8-530D-16CEE134E6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140" y="3793085"/>
                <a:ext cx="2088232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1EB6363-AF1D-BB98-8419-03F67C07EE29}"/>
                  </a:ext>
                </a:extLst>
              </p:cNvPr>
              <p:cNvSpPr txBox="1"/>
              <p:nvPr/>
            </p:nvSpPr>
            <p:spPr>
              <a:xfrm>
                <a:off x="7680176" y="3757659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 =3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1EB6363-AF1D-BB98-8419-03F67C07EE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3757659"/>
                <a:ext cx="309634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38741BD-4AD3-56E8-641B-048AB2D4D12C}"/>
                  </a:ext>
                </a:extLst>
              </p:cNvPr>
              <p:cNvSpPr txBox="1"/>
              <p:nvPr/>
            </p:nvSpPr>
            <p:spPr>
              <a:xfrm>
                <a:off x="5063738" y="4248229"/>
                <a:ext cx="103226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38741BD-4AD3-56E8-641B-048AB2D4D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3738" y="4248229"/>
                <a:ext cx="1032261" cy="461665"/>
              </a:xfrm>
              <a:prstGeom prst="rect">
                <a:avLst/>
              </a:prstGeom>
              <a:blipFill>
                <a:blip r:embed="rId9"/>
                <a:stretch>
                  <a:fillRect l="-11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096F3DF-C036-F6A2-071D-12DA4F33100A}"/>
                  </a:ext>
                </a:extLst>
              </p:cNvPr>
              <p:cNvSpPr txBox="1"/>
              <p:nvPr/>
            </p:nvSpPr>
            <p:spPr>
              <a:xfrm>
                <a:off x="7968208" y="4254750"/>
                <a:ext cx="132029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096F3DF-C036-F6A2-071D-12DA4F331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4254750"/>
                <a:ext cx="1320293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A74A52-693A-E569-A547-DD26F0801CCA}"/>
                  </a:ext>
                </a:extLst>
              </p:cNvPr>
              <p:cNvSpPr txBox="1"/>
              <p:nvPr/>
            </p:nvSpPr>
            <p:spPr>
              <a:xfrm>
                <a:off x="2027547" y="372107"/>
                <a:ext cx="8136903" cy="18255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If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4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400" b="0" i="1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𝐴𝑥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000" dirty="0"/>
                  <a:t>determine the values of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000" dirty="0"/>
                  <a:t>,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A74A52-693A-E569-A547-DD26F0801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547" y="372107"/>
                <a:ext cx="8136903" cy="1825500"/>
              </a:xfrm>
              <a:prstGeom prst="rect">
                <a:avLst/>
              </a:prstGeom>
              <a:blipFill>
                <a:blip r:embed="rId11"/>
                <a:stretch>
                  <a:fillRect b="-94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629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8" grpId="0"/>
      <p:bldP spid="11" grpId="0"/>
      <p:bldP spid="12" grpId="0"/>
      <p:bldP spid="14" grpId="0"/>
      <p:bldP spid="16" grpId="0"/>
      <p:bldP spid="18" grpId="0"/>
      <p:bldP spid="20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CE89229-B32C-6F24-C862-A2523D9A3B88}"/>
                  </a:ext>
                </a:extLst>
              </p:cNvPr>
              <p:cNvSpPr txBox="1"/>
              <p:nvPr/>
            </p:nvSpPr>
            <p:spPr>
              <a:xfrm>
                <a:off x="2027548" y="1340768"/>
                <a:ext cx="8136903" cy="18255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If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4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400" b="0" i="1">
                        <a:latin typeface="Cambria Math" panose="02040503050406030204" pitchFamily="18" charset="0"/>
                      </a:rPr>
                      <m:t> =(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𝐴𝑥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)+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000" dirty="0"/>
                  <a:t>determine the values of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000" dirty="0"/>
                  <a:t>,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CE89229-B32C-6F24-C862-A2523D9A3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548" y="1340768"/>
                <a:ext cx="8136903" cy="1825500"/>
              </a:xfrm>
              <a:prstGeom prst="rect">
                <a:avLst/>
              </a:prstGeom>
              <a:blipFill>
                <a:blip r:embed="rId2"/>
                <a:stretch>
                  <a:fillRect b="-94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0F75D4E-C89F-11EE-5E2D-358FF0CC82B3}"/>
              </a:ext>
            </a:extLst>
          </p:cNvPr>
          <p:cNvSpPr txBox="1"/>
          <p:nvPr/>
        </p:nvSpPr>
        <p:spPr>
          <a:xfrm>
            <a:off x="767408" y="3573016"/>
            <a:ext cx="105131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Another way to answer improper partial fraction question is to do algebraic long division. </a:t>
            </a:r>
          </a:p>
        </p:txBody>
      </p:sp>
    </p:spTree>
    <p:extLst>
      <p:ext uri="{BB962C8B-B14F-4D97-AF65-F5344CB8AC3E}">
        <p14:creationId xmlns:p14="http://schemas.microsoft.com/office/powerpoint/2010/main" val="4009772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D75992-81B0-4900-81B1-895274421705}"/>
                  </a:ext>
                </a:extLst>
              </p:cNvPr>
              <p:cNvSpPr txBox="1"/>
              <p:nvPr/>
            </p:nvSpPr>
            <p:spPr>
              <a:xfrm>
                <a:off x="2351584" y="236741"/>
                <a:ext cx="8136903" cy="18255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If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4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−9</m:t>
                        </m:r>
                      </m:num>
                      <m:den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400" b="0" i="1">
                        <a:latin typeface="Cambria Math" panose="02040503050406030204" pitchFamily="18" charset="0"/>
                      </a:rPr>
                      <m:t> =(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𝐴𝑥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)+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+2</m:t>
                        </m:r>
                      </m:den>
                    </m:f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000" dirty="0"/>
                  <a:t>determine the values of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000" dirty="0"/>
                  <a:t>,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D75992-81B0-4900-81B1-8952744217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236741"/>
                <a:ext cx="8136903" cy="1825500"/>
              </a:xfrm>
              <a:prstGeom prst="rect">
                <a:avLst/>
              </a:prstGeom>
              <a:blipFill>
                <a:blip r:embed="rId2"/>
                <a:stretch>
                  <a:fillRect b="-94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9C29E188-D187-DD6E-9188-033A598EB3A1}"/>
              </a:ext>
            </a:extLst>
          </p:cNvPr>
          <p:cNvGrpSpPr/>
          <p:nvPr/>
        </p:nvGrpSpPr>
        <p:grpSpPr>
          <a:xfrm>
            <a:off x="159976" y="2292434"/>
            <a:ext cx="5006697" cy="3312741"/>
            <a:chOff x="2267010" y="2398936"/>
            <a:chExt cx="3177842" cy="19504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DD978F3B-DD28-4105-97E3-F73FF0698322}"/>
                    </a:ext>
                  </a:extLst>
                </p:cNvPr>
                <p:cNvSpPr txBox="1"/>
                <p:nvPr/>
              </p:nvSpPr>
              <p:spPr>
                <a:xfrm>
                  <a:off x="3468958" y="2809676"/>
                  <a:ext cx="1463365" cy="3442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−9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DD978F3B-DD28-4105-97E3-F73FF06983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8958" y="2809676"/>
                  <a:ext cx="1463365" cy="34429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A0DACF8-5722-4D47-80B1-B7DA143866E4}"/>
                    </a:ext>
                  </a:extLst>
                </p:cNvPr>
                <p:cNvSpPr txBox="1"/>
                <p:nvPr/>
              </p:nvSpPr>
              <p:spPr>
                <a:xfrm>
                  <a:off x="2267010" y="2809676"/>
                  <a:ext cx="1149052" cy="3442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+2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A0DACF8-5722-4D47-80B1-B7DA143866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010" y="2809676"/>
                  <a:ext cx="1149052" cy="34429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58610DC-842F-4DF7-BBD1-D0ACEB72AB20}"/>
                    </a:ext>
                  </a:extLst>
                </p:cNvPr>
                <p:cNvSpPr txBox="1"/>
                <p:nvPr/>
              </p:nvSpPr>
              <p:spPr>
                <a:xfrm>
                  <a:off x="3534579" y="2398936"/>
                  <a:ext cx="1149052" cy="3442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 + 3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58610DC-842F-4DF7-BBD1-D0ACEB72AB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4579" y="2398936"/>
                  <a:ext cx="1149052" cy="34429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234291CF-0BE4-44C4-BE63-1EB0C6D318AD}"/>
                    </a:ext>
                  </a:extLst>
                </p:cNvPr>
                <p:cNvSpPr txBox="1"/>
                <p:nvPr/>
              </p:nvSpPr>
              <p:spPr>
                <a:xfrm>
                  <a:off x="3488859" y="3133288"/>
                  <a:ext cx="1149052" cy="6333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234291CF-0BE4-44C4-BE63-1EB0C6D318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8859" y="3133288"/>
                  <a:ext cx="1149052" cy="63339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45C1E56-1E7F-41C6-834A-EF8B01ABE13A}"/>
                    </a:ext>
                  </a:extLst>
                </p:cNvPr>
                <p:cNvSpPr txBox="1"/>
                <p:nvPr/>
              </p:nvSpPr>
              <p:spPr>
                <a:xfrm>
                  <a:off x="4007019" y="3441660"/>
                  <a:ext cx="1149052" cy="3442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−9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45C1E56-1E7F-41C6-834A-EF8B01ABE1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7019" y="3441660"/>
                  <a:ext cx="1149052" cy="34429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8BF2AF6-2E6A-4707-8706-297136C4FF07}"/>
                    </a:ext>
                  </a:extLst>
                </p:cNvPr>
                <p:cNvSpPr txBox="1"/>
                <p:nvPr/>
              </p:nvSpPr>
              <p:spPr>
                <a:xfrm>
                  <a:off x="4006647" y="3711932"/>
                  <a:ext cx="1149052" cy="3442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+6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8BF2AF6-2E6A-4707-8706-297136C4FF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6647" y="3711932"/>
                  <a:ext cx="1149052" cy="34429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C4EF614-583A-4D5F-BC63-1D958F6A8BAD}"/>
                    </a:ext>
                  </a:extLst>
                </p:cNvPr>
                <p:cNvSpPr txBox="1"/>
                <p:nvPr/>
              </p:nvSpPr>
              <p:spPr>
                <a:xfrm>
                  <a:off x="4295800" y="4005064"/>
                  <a:ext cx="1149052" cy="3442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−15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C4EF614-583A-4D5F-BC63-1D958F6A8B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95800" y="4005064"/>
                  <a:ext cx="1149052" cy="344294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5C5521C-295F-42B7-8447-75C6220CA4E3}"/>
                </a:ext>
              </a:extLst>
            </p:cNvPr>
            <p:cNvCxnSpPr/>
            <p:nvPr/>
          </p:nvCxnSpPr>
          <p:spPr>
            <a:xfrm>
              <a:off x="2404286" y="3154243"/>
              <a:ext cx="947007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A485090-9C33-4DAD-812E-1A6B465911DC}"/>
                </a:ext>
              </a:extLst>
            </p:cNvPr>
            <p:cNvCxnSpPr>
              <a:cxnSpLocks/>
            </p:cNvCxnSpPr>
            <p:nvPr/>
          </p:nvCxnSpPr>
          <p:spPr>
            <a:xfrm>
              <a:off x="3348794" y="2768268"/>
              <a:ext cx="153289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215BC5C-B0FE-4886-9574-164C04214C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48793" y="2768268"/>
              <a:ext cx="0" cy="3955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3145EB8-A1D1-4028-B42D-359A023B1023}"/>
                </a:ext>
              </a:extLst>
            </p:cNvPr>
            <p:cNvCxnSpPr>
              <a:cxnSpLocks/>
            </p:cNvCxnSpPr>
            <p:nvPr/>
          </p:nvCxnSpPr>
          <p:spPr>
            <a:xfrm>
              <a:off x="3534579" y="3454336"/>
              <a:ext cx="858476" cy="229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8CFB433-FFC6-4EAF-8E54-EC1B783BF401}"/>
                </a:ext>
              </a:extLst>
            </p:cNvPr>
            <p:cNvCxnSpPr>
              <a:cxnSpLocks/>
            </p:cNvCxnSpPr>
            <p:nvPr/>
          </p:nvCxnSpPr>
          <p:spPr>
            <a:xfrm>
              <a:off x="4023208" y="4023455"/>
              <a:ext cx="858476" cy="229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9EA158F-D862-4540-B724-3B98FE4868FB}"/>
                  </a:ext>
                </a:extLst>
              </p:cNvPr>
              <p:cNvSpPr txBox="1"/>
              <p:nvPr/>
            </p:nvSpPr>
            <p:spPr>
              <a:xfrm>
                <a:off x="5064582" y="3686166"/>
                <a:ext cx="6927765" cy="1337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+5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−9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+3)−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9EA158F-D862-4540-B724-3B98FE486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4582" y="3686166"/>
                <a:ext cx="6927765" cy="133786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>
            <a:cxnSpLocks/>
          </p:cNvCxnSpPr>
          <p:nvPr/>
        </p:nvCxnSpPr>
        <p:spPr>
          <a:xfrm flipV="1">
            <a:off x="2085002" y="5512767"/>
            <a:ext cx="1177959" cy="44960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59976" y="5946718"/>
                <a:ext cx="48403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>
                    <a:solidFill>
                      <a:srgbClr val="0000FF"/>
                    </a:solidFill>
                  </a:rPr>
                  <a:t>Remainder, hence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2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32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>
                    <a:solidFill>
                      <a:srgbClr val="0000FF"/>
                    </a:solidFill>
                  </a:rPr>
                  <a:t>15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976" y="5946718"/>
                <a:ext cx="4840345" cy="584775"/>
              </a:xfrm>
              <a:prstGeom prst="rect">
                <a:avLst/>
              </a:prstGeom>
              <a:blipFill>
                <a:blip r:embed="rId11"/>
                <a:stretch>
                  <a:fillRect l="-756" t="-12632" r="-882" b="-3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993291" y="5417959"/>
                <a:ext cx="53269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291" y="5417959"/>
                <a:ext cx="5326971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>
            <a:cxnSpLocks/>
          </p:cNvCxnSpPr>
          <p:nvPr/>
        </p:nvCxnSpPr>
        <p:spPr>
          <a:xfrm flipH="1">
            <a:off x="3575720" y="2534553"/>
            <a:ext cx="2664296" cy="25565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082497" y="2143388"/>
                <a:ext cx="4288449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>
                    <a:solidFill>
                      <a:srgbClr val="FF0000"/>
                    </a:solidFill>
                  </a:rPr>
                  <a:t>Whole number, hence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𝐴𝑥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+3)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2497" y="2143388"/>
                <a:ext cx="4288449" cy="1077218"/>
              </a:xfrm>
              <a:prstGeom prst="rect">
                <a:avLst/>
              </a:prstGeom>
              <a:blipFill>
                <a:blip r:embed="rId13"/>
                <a:stretch>
                  <a:fillRect t="-73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834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1" grpId="0"/>
      <p:bldP spid="23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256367D-8D00-4F8C-8308-45260D1F42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2" t="2400" r="49259" b="51093"/>
          <a:stretch/>
        </p:blipFill>
        <p:spPr>
          <a:xfrm>
            <a:off x="695400" y="2924944"/>
            <a:ext cx="4608512" cy="37138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2E2F8BA-744E-4141-9BE2-AC9B51D02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142774"/>
            <a:ext cx="10153128" cy="265307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EC7B2CC-BAD0-2E8E-6461-29382139F128}"/>
                  </a:ext>
                </a:extLst>
              </p:cNvPr>
              <p:cNvSpPr/>
              <p:nvPr/>
            </p:nvSpPr>
            <p:spPr>
              <a:xfrm>
                <a:off x="6143981" y="4869160"/>
                <a:ext cx="5352619" cy="16619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sz="4400" b="1" dirty="0"/>
              </a:p>
              <a:p>
                <a:endParaRPr lang="en-GB" sz="11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𝒆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EC7B2CC-BAD0-2E8E-6461-29382139F1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3981" y="4869160"/>
                <a:ext cx="5352619" cy="16619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79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19322</TotalTime>
  <Words>305</Words>
  <Application>Microsoft Office PowerPoint</Application>
  <PresentationFormat>Widescreen</PresentationFormat>
  <Paragraphs>57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725</cp:revision>
  <cp:lastPrinted>2018-05-30T07:33:00Z</cp:lastPrinted>
  <dcterms:created xsi:type="dcterms:W3CDTF">2013-02-28T07:36:55Z</dcterms:created>
  <dcterms:modified xsi:type="dcterms:W3CDTF">2025-04-17T10:30:41Z</dcterms:modified>
</cp:coreProperties>
</file>