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2-12T10:17:00.583" v="3" actId="14100"/>
      <pc:docMkLst>
        <pc:docMk/>
      </pc:docMkLst>
      <pc:sldChg chg="modSp mod">
        <pc:chgData name="Stewart Gale" userId="3647ddd2-6040-41ae-a96d-232c23482af8" providerId="ADAL" clId="{163176A0-02FC-47D8-8D6B-77EA423298B5}" dt="2026-02-12T10:17:00.583" v="3" actId="14100"/>
        <pc:sldMkLst>
          <pc:docMk/>
          <pc:sldMk cId="2036317392" sldId="259"/>
        </pc:sldMkLst>
        <pc:spChg chg="mod">
          <ac:chgData name="Stewart Gale" userId="3647ddd2-6040-41ae-a96d-232c23482af8" providerId="ADAL" clId="{163176A0-02FC-47D8-8D6B-77EA423298B5}" dt="2026-02-12T10:17:00.583" v="3" actId="14100"/>
          <ac:spMkLst>
            <pc:docMk/>
            <pc:sldMk cId="2036317392" sldId="259"/>
            <ac:spMk id="11" creationId="{34205356-E605-4747-BFA9-4DDEBC8EBB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D378F-734E-4CF8-8DC4-A14071992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070F66-7AA3-4EA7-A07D-70434721C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ED332-33D6-47F4-87CC-19A5F593E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ED10E-50B0-47A4-A1D7-86912AE05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8EC6A-FFA1-4EC8-AA57-3507CF19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9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6230-8FC9-43AF-81F5-1931546B1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2C8BE-C513-4BAF-8389-528B2E939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E0F35-D6A8-4067-B3F3-E0DFC7D1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C2401-D5FD-478E-9C3C-ABFEA1E0D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E93E0-9817-46DD-B2EA-2C7FDF9E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94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779E-198A-443E-A758-E33D13E9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F0A6C-8331-4168-B4C1-7BAFDC889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D57E8-6A32-43FA-8A52-FB44503D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14D73-AB30-40D4-9D5D-758ABD3C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80F6A-5E6D-4866-8C4F-6F2EDE3F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8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551CD-55D0-401B-A03F-E1863501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0F1F1-2DCD-4FE7-862B-672529CA1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B209D-3D3A-4F86-B37B-0958607A0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F138F-5855-47E6-AF51-8F9D049A9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DE57C-3981-4462-B70E-07128E17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865CA-24FA-4BDA-82E4-BD2E23E3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4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5168-B5F7-4230-85DF-B1987A3D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33A31-45FB-4643-BE1F-F8EDD69A8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29446-A5F8-4CB6-9B35-A5B201553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82B27-D4D1-4D79-A8BE-44301E606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7D3FD8-E60E-424D-8B18-E1B5B1599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835FC5-E8B9-424B-A070-AAC1F70E1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48C6FA-53F7-41B9-8884-809E1B856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64A5DA-7AE9-4DD6-9C21-5499B6AD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1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B01A6-C62C-4B67-86B5-1733F6FD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5F7581-9D83-4663-92A5-0821719DE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A111A-5496-457A-B149-88BA41A9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C2693-EEF8-4F9C-B2C3-F0C2B4F9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58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CFFC69-EB7F-4389-A656-EECC7F4D4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6FB6B7-DA02-4F3F-9C8E-1F5197EF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34F5C-B321-4056-91BD-9FB9E856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802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C82E1-84BE-4BC9-AE4C-CA8AB27D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C910-CAC4-4C61-B594-2151D462C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5C326-4CB2-4C9F-8F8C-5BD5EE1DF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9FE4F-4547-47B0-B899-F3A1500C8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455CA-96BC-4E7F-85C6-4D8C19A80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999CC-9669-4275-AABF-FAFE3D16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92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87A7-D1F7-440C-BFB3-569654DED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0BD44A-6739-4B09-B4AC-7778C76454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90FDE-41AA-4E91-94D0-3A54C0844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E34C3-7CE3-420F-AC38-B007076D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33C0E-AB75-4E7B-96C7-1D1E514C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62D35-BDF1-40D2-B1F0-6A3294C7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4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EF40-289E-48C8-90D2-BE409E5C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DBB33-C98F-461E-A39B-575593A7F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E76A6-0A12-4A09-9CC7-7BA373F2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CEBE8-DBC6-41D4-8D9A-2DAA87B5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E249A-63D3-43A1-AC7E-EF1CCB2F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34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500AC8-3DAF-41F9-A843-7910F9FD9D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E8FB3-A848-4064-B230-8769294F2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5F556-ACFD-4DDD-8904-49AB0A5EC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EEDA-62A3-49CF-BD65-EC7EAB17C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90A6C-AB05-48BD-AB33-93EE1063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335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05C0A4-6695-4D96-983F-22311CA82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63080-9FAF-4856-8389-8E82E6428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B9078-D1C6-4C17-BAF4-8C970DBD5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7E46-4F65-4DC4-899A-4DE437401D50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3CDA8-0D64-4BA3-BBE7-50E67A8C7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06B37-CB5A-42EE-879E-F530E32D8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A604B-970F-4B2E-8440-9D37DCEE65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04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E855B8-38EE-3190-4FD7-C82C829FF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07" t="11250" r="10926" b="10834"/>
          <a:stretch/>
        </p:blipFill>
        <p:spPr>
          <a:xfrm>
            <a:off x="0" y="56384"/>
            <a:ext cx="12044275" cy="674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70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983CC5-9826-33DF-629F-EBC5EB6FA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8" t="8125" r="10925" b="12188"/>
          <a:stretch/>
        </p:blipFill>
        <p:spPr>
          <a:xfrm>
            <a:off x="57149" y="0"/>
            <a:ext cx="11980070" cy="684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4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E455D0-2834-4BFC-923C-A49EF25445FE}"/>
              </a:ext>
            </a:extLst>
          </p:cNvPr>
          <p:cNvSpPr txBox="1"/>
          <p:nvPr/>
        </p:nvSpPr>
        <p:spPr>
          <a:xfrm>
            <a:off x="1755872" y="2238316"/>
            <a:ext cx="85661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6711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7226DA-2158-4173-90E0-14ABDA641A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35" t="22917" r="24676" b="25938"/>
          <a:stretch/>
        </p:blipFill>
        <p:spPr>
          <a:xfrm>
            <a:off x="1148347" y="112290"/>
            <a:ext cx="10166651" cy="6745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490694-1AC6-43C2-A5A3-C3EC5A86B1C6}"/>
              </a:ext>
            </a:extLst>
          </p:cNvPr>
          <p:cNvSpPr txBox="1"/>
          <p:nvPr/>
        </p:nvSpPr>
        <p:spPr>
          <a:xfrm>
            <a:off x="7776608" y="3485145"/>
            <a:ext cx="1956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5760085" algn="r"/>
              </a:tabLst>
            </a:pPr>
            <a:r>
              <a:rPr lang="en-GB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&lt; x </a:t>
            </a:r>
            <a:r>
              <a:rPr lang="en-GB" sz="360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en-GB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685704-AECA-4FE7-9E9D-2926B30E192B}"/>
              </a:ext>
            </a:extLst>
          </p:cNvPr>
          <p:cNvSpPr txBox="1"/>
          <p:nvPr/>
        </p:nvSpPr>
        <p:spPr>
          <a:xfrm>
            <a:off x="877002" y="4973559"/>
            <a:ext cx="6623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 × 1) + (3 × 10) + (5 × 23) + (7 × 14) + (9 × 2) = 262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F1FEF3-D0FE-482C-93AC-FA5743FC6BD9}"/>
              </a:ext>
            </a:extLst>
          </p:cNvPr>
          <p:cNvSpPr txBox="1"/>
          <p:nvPr/>
        </p:nvSpPr>
        <p:spPr>
          <a:xfrm>
            <a:off x="8575539" y="4835059"/>
            <a:ext cx="24681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262 ÷ 50 = 5.24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4C97D5-8C83-4E55-BD84-CACFF4CBE55C}"/>
              </a:ext>
            </a:extLst>
          </p:cNvPr>
          <p:cNvSpPr txBox="1"/>
          <p:nvPr/>
        </p:nvSpPr>
        <p:spPr>
          <a:xfrm>
            <a:off x="7909424" y="5523364"/>
            <a:ext cx="1690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&lt; x </a:t>
            </a:r>
            <a:r>
              <a:rPr lang="en-GB" sz="320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&lt;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6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512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726637-806D-4A8B-9002-DAE5C2BA5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88" t="23313" r="25715" b="29079"/>
          <a:stretch/>
        </p:blipFill>
        <p:spPr>
          <a:xfrm>
            <a:off x="609598" y="89456"/>
            <a:ext cx="10626863" cy="66790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4E05C6-0532-472E-8001-0AA61A6397B7}"/>
              </a:ext>
            </a:extLst>
          </p:cNvPr>
          <p:cNvSpPr txBox="1"/>
          <p:nvPr/>
        </p:nvSpPr>
        <p:spPr>
          <a:xfrm>
            <a:off x="7406360" y="3105833"/>
            <a:ext cx="2478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5760085" algn="r"/>
              </a:tabLst>
            </a:pPr>
            <a:r>
              <a:rPr lang="en-GB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 &lt; A </a:t>
            </a:r>
            <a:r>
              <a:rPr lang="en-GB" sz="360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&lt;</a:t>
            </a:r>
            <a:r>
              <a:rPr lang="en-GB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D5461-BAED-445C-A037-FB6FEBC89DC9}"/>
              </a:ext>
            </a:extLst>
          </p:cNvPr>
          <p:cNvSpPr txBox="1"/>
          <p:nvPr/>
        </p:nvSpPr>
        <p:spPr>
          <a:xfrm>
            <a:off x="2263562" y="4619935"/>
            <a:ext cx="43279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rgbClr val="FF0000"/>
                </a:solidFill>
              </a:rPr>
              <a:t>38 × 5</a:t>
            </a:r>
            <a:r>
              <a:rPr lang="en-US" sz="2000" dirty="0">
                <a:solidFill>
                  <a:srgbClr val="FF0000"/>
                </a:solidFill>
              </a:rPr>
              <a:t> +</a:t>
            </a:r>
            <a:r>
              <a:rPr lang="el-GR" sz="2000" dirty="0">
                <a:solidFill>
                  <a:srgbClr val="FF0000"/>
                </a:solidFill>
              </a:rPr>
              <a:t> 36 × 17.5</a:t>
            </a:r>
            <a:r>
              <a:rPr lang="en-US" sz="2000" dirty="0">
                <a:solidFill>
                  <a:srgbClr val="FF0000"/>
                </a:solidFill>
              </a:rPr>
              <a:t> +</a:t>
            </a:r>
            <a:r>
              <a:rPr lang="el-GR" sz="2000" dirty="0">
                <a:solidFill>
                  <a:srgbClr val="FF0000"/>
                </a:solidFill>
              </a:rPr>
              <a:t> 30 × 32.5</a:t>
            </a:r>
            <a:r>
              <a:rPr lang="en-US" sz="2000" dirty="0">
                <a:solidFill>
                  <a:srgbClr val="FF0000"/>
                </a:solidFill>
              </a:rPr>
              <a:t> +</a:t>
            </a:r>
            <a:r>
              <a:rPr lang="el-GR" sz="2000" dirty="0">
                <a:solidFill>
                  <a:srgbClr val="FF0000"/>
                </a:solidFill>
              </a:rPr>
              <a:t> 46 × 50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=</a:t>
            </a:r>
            <a:r>
              <a:rPr lang="el-GR" sz="2000" dirty="0">
                <a:solidFill>
                  <a:srgbClr val="FF0000"/>
                </a:solidFill>
              </a:rPr>
              <a:t> 190 + 630 + 975 + 2300 = 4095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3C9BB-7F35-4168-8ADA-E58674B730A0}"/>
              </a:ext>
            </a:extLst>
          </p:cNvPr>
          <p:cNvSpPr txBox="1"/>
          <p:nvPr/>
        </p:nvSpPr>
        <p:spPr>
          <a:xfrm>
            <a:off x="7921060" y="4408205"/>
            <a:ext cx="2851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4095</a:t>
            </a: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÷ 150 = 27.3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8F152C-27E9-4634-8E9C-CB8D0C7B9FDD}"/>
              </a:ext>
            </a:extLst>
          </p:cNvPr>
          <p:cNvSpPr txBox="1"/>
          <p:nvPr/>
        </p:nvSpPr>
        <p:spPr>
          <a:xfrm>
            <a:off x="7501727" y="5390976"/>
            <a:ext cx="20630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25 &lt; x </a:t>
            </a:r>
            <a:r>
              <a:rPr lang="en-GB" sz="320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&lt;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62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32A939-7A71-4E5E-9CCE-1F239F3BF3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15" t="18568" r="25496" b="29161"/>
          <a:stretch/>
        </p:blipFill>
        <p:spPr>
          <a:xfrm>
            <a:off x="1150011" y="157075"/>
            <a:ext cx="9587177" cy="66300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1B00AF-F384-43F6-816C-2D1AF37B82EA}"/>
              </a:ext>
            </a:extLst>
          </p:cNvPr>
          <p:cNvSpPr txBox="1"/>
          <p:nvPr/>
        </p:nvSpPr>
        <p:spPr>
          <a:xfrm>
            <a:off x="7058551" y="2825790"/>
            <a:ext cx="24444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90 &lt; t ≤ 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173817-E1B0-46DA-B96E-AF2690DEF1FD}"/>
              </a:ext>
            </a:extLst>
          </p:cNvPr>
          <p:cNvSpPr txBox="1"/>
          <p:nvPr/>
        </p:nvSpPr>
        <p:spPr>
          <a:xfrm>
            <a:off x="6048784" y="4113982"/>
            <a:ext cx="17712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65 × 12 = 780</a:t>
            </a:r>
            <a:b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75 × 22 = 1650</a:t>
            </a:r>
            <a:b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85 × 23 = 1955</a:t>
            </a:r>
            <a:b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95 × 24 = 2280</a:t>
            </a:r>
            <a:b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105 × 19 = 1995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7ECCA1-EA2B-4FAE-B34E-1F99491431B5}"/>
              </a:ext>
            </a:extLst>
          </p:cNvPr>
          <p:cNvSpPr txBox="1"/>
          <p:nvPr/>
        </p:nvSpPr>
        <p:spPr>
          <a:xfrm>
            <a:off x="7888804" y="4301022"/>
            <a:ext cx="2640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8660/100 = 86.6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254BC7-FC93-4BCB-864C-FD1FD75ABE0A}"/>
              </a:ext>
            </a:extLst>
          </p:cNvPr>
          <p:cNvSpPr txBox="1"/>
          <p:nvPr/>
        </p:nvSpPr>
        <p:spPr>
          <a:xfrm>
            <a:off x="7597094" y="5513317"/>
            <a:ext cx="20125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80 &lt; </a:t>
            </a:r>
            <a:r>
              <a:rPr lang="en-GB" sz="32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 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≤ 90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8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66CE71-1C79-4241-8721-4236E16DCF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51" t="25849" r="25060" b="19427"/>
          <a:stretch/>
        </p:blipFill>
        <p:spPr>
          <a:xfrm>
            <a:off x="1316436" y="41193"/>
            <a:ext cx="9415141" cy="6816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CCFE39-6FD6-4691-BEBB-7F5DE406C350}"/>
              </a:ext>
            </a:extLst>
          </p:cNvPr>
          <p:cNvSpPr txBox="1"/>
          <p:nvPr/>
        </p:nvSpPr>
        <p:spPr>
          <a:xfrm>
            <a:off x="7226846" y="3075057"/>
            <a:ext cx="22088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5760085" algn="r"/>
              </a:tabLst>
            </a:pPr>
            <a:r>
              <a:rPr lang="en-GB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&lt; </a:t>
            </a:r>
            <a:r>
              <a:rPr lang="en-GB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 </a:t>
            </a:r>
            <a:r>
              <a:rPr lang="en-GB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≤ 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9D63C-AD81-4893-9521-9BC2D45A55BC}"/>
              </a:ext>
            </a:extLst>
          </p:cNvPr>
          <p:cNvSpPr txBox="1"/>
          <p:nvPr/>
        </p:nvSpPr>
        <p:spPr>
          <a:xfrm>
            <a:off x="3513148" y="4473543"/>
            <a:ext cx="31681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5760085" algn="r"/>
              </a:tabLst>
            </a:pPr>
            <a:r>
              <a:rPr lang="en-GB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× 3 = 45</a:t>
            </a:r>
          </a:p>
          <a:p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25 × 9 = 225	</a:t>
            </a:r>
            <a:b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 × 15 = 300	</a:t>
            </a:r>
            <a:b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 × 21 = 252	</a:t>
            </a:r>
            <a:b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 × 27 = 216		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205356-E605-4747-BFA9-4DDEBC8EBBCA}"/>
              </a:ext>
            </a:extLst>
          </p:cNvPr>
          <p:cNvSpPr txBox="1"/>
          <p:nvPr/>
        </p:nvSpPr>
        <p:spPr>
          <a:xfrm>
            <a:off x="6511594" y="5541898"/>
            <a:ext cx="3815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1038 ÷ 80 = 12.975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3631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D31921-89CE-4D9A-95E5-373ED33A69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97" t="28303" r="25714" b="20327"/>
          <a:stretch/>
        </p:blipFill>
        <p:spPr>
          <a:xfrm>
            <a:off x="1049036" y="161488"/>
            <a:ext cx="9615224" cy="65350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F91DC6-6621-4588-A7A1-948C0218ECB9}"/>
              </a:ext>
            </a:extLst>
          </p:cNvPr>
          <p:cNvSpPr txBox="1"/>
          <p:nvPr/>
        </p:nvSpPr>
        <p:spPr>
          <a:xfrm>
            <a:off x="1723616" y="4163627"/>
            <a:ext cx="8643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55 </a:t>
            </a: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 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 + 65 x 9 + 75 x 22 + 85 x 27 + 95 x 17 = 6420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8B363-D9CA-4877-8BF4-D4BE9F677264}"/>
              </a:ext>
            </a:extLst>
          </p:cNvPr>
          <p:cNvSpPr txBox="1"/>
          <p:nvPr/>
        </p:nvSpPr>
        <p:spPr>
          <a:xfrm>
            <a:off x="6576107" y="5543858"/>
            <a:ext cx="3684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6420 ÷ 80 = 80.25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68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60DD43-CED8-4071-8A4B-4D3087C293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6" t="29939" r="25715" b="15747"/>
          <a:stretch/>
        </p:blipFill>
        <p:spPr>
          <a:xfrm>
            <a:off x="1520261" y="111441"/>
            <a:ext cx="9256196" cy="67465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28329-F218-4300-8FE9-A346E31A4DF1}"/>
              </a:ext>
            </a:extLst>
          </p:cNvPr>
          <p:cNvSpPr txBox="1"/>
          <p:nvPr/>
        </p:nvSpPr>
        <p:spPr>
          <a:xfrm>
            <a:off x="2004107" y="4490057"/>
            <a:ext cx="6623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(20 × 5) + (32 × 15) + (14 × 25) + (9 × 35) + (5 × 45)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= 100 + 480 + 350 + 315 + 225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41000-738C-44F2-B907-A0B7BA44782E}"/>
              </a:ext>
            </a:extLst>
          </p:cNvPr>
          <p:cNvSpPr txBox="1"/>
          <p:nvPr/>
        </p:nvSpPr>
        <p:spPr>
          <a:xfrm>
            <a:off x="7884597" y="4905555"/>
            <a:ext cx="33757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1470 ÷ 80 = 18.375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1CB7B2-289D-4C1F-89F3-A37752BDE47F}"/>
              </a:ext>
            </a:extLst>
          </p:cNvPr>
          <p:cNvSpPr txBox="1"/>
          <p:nvPr/>
        </p:nvSpPr>
        <p:spPr>
          <a:xfrm>
            <a:off x="7456848" y="5736552"/>
            <a:ext cx="21752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 </a:t>
            </a:r>
            <a:r>
              <a:rPr lang="en-GB" sz="3200">
                <a:solidFill>
                  <a:srgbClr val="FF0000"/>
                </a:solidFill>
                <a:effectLst/>
                <a:latin typeface="Symbol" panose="05050102010706020507" pitchFamily="18" charset="2"/>
                <a:ea typeface="Times New Roman" panose="02020603050405020304" pitchFamily="18" charset="0"/>
                <a:cs typeface="Symbol" panose="05050102010706020507" pitchFamily="18" charset="2"/>
              </a:rPr>
              <a:t>&lt;</a:t>
            </a:r>
            <a:r>
              <a:rPr lang="en-GB" sz="320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 </a:t>
            </a:r>
            <a:r>
              <a:rPr lang="en-GB" sz="3200" dirty="0">
                <a:solidFill>
                  <a:srgbClr val="FF0000"/>
                </a:solidFill>
                <a:effectLst/>
                <a:latin typeface="Symbol" panose="05050102010706020507" pitchFamily="18" charset="2"/>
                <a:ea typeface="Times New Roman" panose="02020603050405020304" pitchFamily="18" charset="0"/>
                <a:cs typeface="Symbol" panose="05050102010706020507" pitchFamily="18" charset="2"/>
              </a:rPr>
              <a:t>£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36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495B20-CE02-4CAC-8D18-01A40AEBD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69" t="22822" r="25824" b="16892"/>
          <a:stretch/>
        </p:blipFill>
        <p:spPr>
          <a:xfrm>
            <a:off x="1862456" y="120540"/>
            <a:ext cx="8134233" cy="6616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D53EB0-E19C-4471-92BF-9578099FE138}"/>
              </a:ext>
            </a:extLst>
          </p:cNvPr>
          <p:cNvSpPr txBox="1"/>
          <p:nvPr/>
        </p:nvSpPr>
        <p:spPr>
          <a:xfrm>
            <a:off x="7109040" y="3043783"/>
            <a:ext cx="2539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150 </a:t>
            </a:r>
            <a:r>
              <a:rPr lang="en-GB" sz="3200" dirty="0">
                <a:solidFill>
                  <a:srgbClr val="FF0000"/>
                </a:solidFill>
                <a:effectLst/>
                <a:latin typeface="Symbol" panose="05050102010706020507" pitchFamily="18" charset="2"/>
                <a:ea typeface="Times New Roman" panose="02020603050405020304" pitchFamily="18" charset="0"/>
                <a:cs typeface="Symbol" panose="05050102010706020507" pitchFamily="18" charset="2"/>
              </a:rPr>
              <a:t>&lt;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 </a:t>
            </a:r>
            <a:r>
              <a:rPr lang="en-GB" sz="3200" dirty="0">
                <a:solidFill>
                  <a:srgbClr val="FF0000"/>
                </a:solidFill>
                <a:effectLst/>
                <a:latin typeface="Symbol" panose="05050102010706020507" pitchFamily="18" charset="2"/>
                <a:ea typeface="Times New Roman" panose="02020603050405020304" pitchFamily="18" charset="0"/>
                <a:cs typeface="Symbol" panose="05050102010706020507" pitchFamily="18" charset="2"/>
              </a:rPr>
              <a:t>£</a:t>
            </a: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25FD58-7755-4830-9484-DAD99A26B2DF}"/>
              </a:ext>
            </a:extLst>
          </p:cNvPr>
          <p:cNvSpPr txBox="1"/>
          <p:nvPr/>
        </p:nvSpPr>
        <p:spPr>
          <a:xfrm>
            <a:off x="2406138" y="5461614"/>
            <a:ext cx="75905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No, because the 21st value is in the same interval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74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DC3725-4F79-48E1-9DFC-25657E4737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51" t="40491" r="25497" b="15255"/>
          <a:stretch/>
        </p:blipFill>
        <p:spPr>
          <a:xfrm>
            <a:off x="460004" y="241221"/>
            <a:ext cx="11150363" cy="65073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D36A4D-F8F8-48F4-A0B1-98CD71F977B4}"/>
              </a:ext>
            </a:extLst>
          </p:cNvPr>
          <p:cNvSpPr txBox="1"/>
          <p:nvPr/>
        </p:nvSpPr>
        <p:spPr>
          <a:xfrm>
            <a:off x="1207513" y="4492861"/>
            <a:ext cx="99279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(1 × 10) + (3 × 15)+ (5 × 30) + (7 × 35) + (9 × 25) + (11 × 5) = 730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B6F76D-2EA3-46A5-9092-2E79F68C5CEE}"/>
              </a:ext>
            </a:extLst>
          </p:cNvPr>
          <p:cNvSpPr txBox="1"/>
          <p:nvPr/>
        </p:nvSpPr>
        <p:spPr>
          <a:xfrm>
            <a:off x="6645254" y="5401273"/>
            <a:ext cx="4069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730 ÷ 120 = 6.08333</a:t>
            </a:r>
          </a:p>
        </p:txBody>
      </p:sp>
    </p:spTree>
    <p:extLst>
      <p:ext uri="{BB962C8B-B14F-4D97-AF65-F5344CB8AC3E}">
        <p14:creationId xmlns:p14="http://schemas.microsoft.com/office/powerpoint/2010/main" val="1657233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304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2021-09-17T09:06:01Z</dcterms:created>
  <dcterms:modified xsi:type="dcterms:W3CDTF">2026-02-12T10:17:09Z</dcterms:modified>
</cp:coreProperties>
</file>