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617" r:id="rId2"/>
    <p:sldId id="616" r:id="rId3"/>
    <p:sldId id="594" r:id="rId4"/>
    <p:sldId id="619" r:id="rId5"/>
    <p:sldId id="621" r:id="rId6"/>
    <p:sldId id="622" r:id="rId7"/>
    <p:sldId id="623" r:id="rId8"/>
    <p:sldId id="624" r:id="rId9"/>
    <p:sldId id="589" r:id="rId10"/>
    <p:sldId id="596" r:id="rId11"/>
    <p:sldId id="625" r:id="rId12"/>
    <p:sldId id="615" r:id="rId13"/>
    <p:sldId id="626" r:id="rId14"/>
    <p:sldId id="59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B095C8-09C3-4B68-8E82-E06E7B288350}" v="42" dt="2023-08-21T10:26:10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5" autoAdjust="0"/>
    <p:restoredTop sz="92308" autoAdjust="0"/>
  </p:normalViewPr>
  <p:slideViewPr>
    <p:cSldViewPr>
      <p:cViewPr varScale="1">
        <p:scale>
          <a:sx n="86" d="100"/>
          <a:sy n="86" d="100"/>
        </p:scale>
        <p:origin x="87" y="6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1B095C8-09C3-4B68-8E82-E06E7B288350}"/>
    <pc:docChg chg="undo custSel addSld modSld modMainMaster modNotesMaster">
      <pc:chgData name="Stewart Gale" userId="3647ddd2-6040-41ae-a96d-232c23482af8" providerId="ADAL" clId="{C1B095C8-09C3-4B68-8E82-E06E7B288350}" dt="2023-08-26T05:45:34.682" v="167" actId="255"/>
      <pc:docMkLst>
        <pc:docMk/>
      </pc:docMkLst>
      <pc:sldChg chg="delSp modSp mod">
        <pc:chgData name="Stewart Gale" userId="3647ddd2-6040-41ae-a96d-232c23482af8" providerId="ADAL" clId="{C1B095C8-09C3-4B68-8E82-E06E7B288350}" dt="2023-08-21T10:08:41.939" v="116" actId="14100"/>
        <pc:sldMkLst>
          <pc:docMk/>
          <pc:sldMk cId="3265699334" sldId="589"/>
        </pc:sldMkLst>
        <pc:spChg chg="del mod topLvl">
          <ac:chgData name="Stewart Gale" userId="3647ddd2-6040-41ae-a96d-232c23482af8" providerId="ADAL" clId="{C1B095C8-09C3-4B68-8E82-E06E7B288350}" dt="2023-08-21T10:06:26.484" v="80" actId="478"/>
          <ac:spMkLst>
            <pc:docMk/>
            <pc:sldMk cId="3265699334" sldId="589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7:52.147" v="100" actId="1076"/>
          <ac:spMkLst>
            <pc:docMk/>
            <pc:sldMk cId="3265699334" sldId="589"/>
            <ac:spMk id="5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7:52.147" v="100" actId="1076"/>
          <ac:spMkLst>
            <pc:docMk/>
            <pc:sldMk cId="3265699334" sldId="589"/>
            <ac:spMk id="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7:52.147" v="100" actId="1076"/>
          <ac:spMkLst>
            <pc:docMk/>
            <pc:sldMk cId="3265699334" sldId="589"/>
            <ac:spMk id="7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8:39.391" v="115" actId="14100"/>
          <ac:spMkLst>
            <pc:docMk/>
            <pc:sldMk cId="3265699334" sldId="589"/>
            <ac:spMk id="8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8:41.939" v="116" actId="14100"/>
          <ac:spMkLst>
            <pc:docMk/>
            <pc:sldMk cId="3265699334" sldId="589"/>
            <ac:spMk id="9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7:40.566" v="99" actId="14100"/>
          <ac:spMkLst>
            <pc:docMk/>
            <pc:sldMk cId="3265699334" sldId="589"/>
            <ac:spMk id="10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8:20.528" v="112" actId="14100"/>
          <ac:spMkLst>
            <pc:docMk/>
            <pc:sldMk cId="3265699334" sldId="589"/>
            <ac:spMk id="11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8:00.454" v="103" actId="14100"/>
          <ac:spMkLst>
            <pc:docMk/>
            <pc:sldMk cId="3265699334" sldId="589"/>
            <ac:spMk id="12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8:15.528" v="110" actId="1076"/>
          <ac:spMkLst>
            <pc:docMk/>
            <pc:sldMk cId="3265699334" sldId="589"/>
            <ac:spMk id="1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8:08.032" v="106" actId="1076"/>
          <ac:spMkLst>
            <pc:docMk/>
            <pc:sldMk cId="3265699334" sldId="589"/>
            <ac:spMk id="14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6:26.484" v="80" actId="478"/>
          <ac:grpSpMkLst>
            <pc:docMk/>
            <pc:sldMk cId="3265699334" sldId="58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1B095C8-09C3-4B68-8E82-E06E7B288350}" dt="2023-08-21T10:07:15.394" v="89" actId="478"/>
          <ac:cxnSpMkLst>
            <pc:docMk/>
            <pc:sldMk cId="3265699334" sldId="58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1B095C8-09C3-4B68-8E82-E06E7B288350}" dt="2023-08-21T10:04:23.554" v="67" actId="1076"/>
        <pc:sldMkLst>
          <pc:docMk/>
          <pc:sldMk cId="3844286048" sldId="594"/>
        </pc:sld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k cId="3844286048" sldId="594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23.554" v="67" actId="1076"/>
          <ac:spMkLst>
            <pc:docMk/>
            <pc:sldMk cId="3844286048" sldId="594"/>
            <ac:spMk id="19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23.554" v="67" actId="1076"/>
          <ac:spMkLst>
            <pc:docMk/>
            <pc:sldMk cId="3844286048" sldId="594"/>
            <ac:spMk id="20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23.554" v="67" actId="1076"/>
          <ac:spMkLst>
            <pc:docMk/>
            <pc:sldMk cId="3844286048" sldId="594"/>
            <ac:spMk id="4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23.554" v="67" actId="1076"/>
          <ac:spMkLst>
            <pc:docMk/>
            <pc:sldMk cId="3844286048" sldId="594"/>
            <ac:spMk id="47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23.554" v="67" actId="1076"/>
          <ac:spMkLst>
            <pc:docMk/>
            <pc:sldMk cId="3844286048" sldId="594"/>
            <ac:spMk id="48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23.554" v="67" actId="1076"/>
          <ac:spMkLst>
            <pc:docMk/>
            <pc:sldMk cId="3844286048" sldId="594"/>
            <ac:spMk id="50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4:17.974" v="66" actId="478"/>
          <ac:grpSpMkLst>
            <pc:docMk/>
            <pc:sldMk cId="3844286048" sldId="5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B095C8-09C3-4B68-8E82-E06E7B288350}" dt="2023-08-21T10:02:15.074" v="0"/>
          <ac:cxnSpMkLst>
            <pc:docMk/>
            <pc:sldMk cId="3844286048" sldId="594"/>
            <ac:cxnSpMk id="4" creationId="{00000000-0000-0000-0000-000000000000}"/>
          </ac:cxnSpMkLst>
        </pc:cxnChg>
      </pc:sldChg>
      <pc:sldChg chg="add">
        <pc:chgData name="Stewart Gale" userId="3647ddd2-6040-41ae-a96d-232c23482af8" providerId="ADAL" clId="{C1B095C8-09C3-4B68-8E82-E06E7B288350}" dt="2023-08-21T10:26:10.980" v="165"/>
        <pc:sldMkLst>
          <pc:docMk/>
          <pc:sldMk cId="2140368262" sldId="595"/>
        </pc:sldMkLst>
      </pc:sldChg>
      <pc:sldChg chg="addSp delSp modSp mod modAnim">
        <pc:chgData name="Stewart Gale" userId="3647ddd2-6040-41ae-a96d-232c23482af8" providerId="ADAL" clId="{C1B095C8-09C3-4B68-8E82-E06E7B288350}" dt="2023-08-21T10:10:52.227" v="164" actId="14100"/>
        <pc:sldMkLst>
          <pc:docMk/>
          <pc:sldMk cId="541998306" sldId="596"/>
        </pc:sldMkLst>
        <pc:spChg chg="del mod topLvl">
          <ac:chgData name="Stewart Gale" userId="3647ddd2-6040-41ae-a96d-232c23482af8" providerId="ADAL" clId="{C1B095C8-09C3-4B68-8E82-E06E7B288350}" dt="2023-08-21T10:08:48.707" v="119" actId="478"/>
          <ac:spMkLst>
            <pc:docMk/>
            <pc:sldMk cId="541998306" sldId="596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9:41.319" v="145" actId="1076"/>
          <ac:spMkLst>
            <pc:docMk/>
            <pc:sldMk cId="541998306" sldId="596"/>
            <ac:spMk id="7" creationId="{00000000-0000-0000-0000-000000000000}"/>
          </ac:spMkLst>
        </pc:spChg>
        <pc:spChg chg="add mod">
          <ac:chgData name="Stewart Gale" userId="3647ddd2-6040-41ae-a96d-232c23482af8" providerId="ADAL" clId="{C1B095C8-09C3-4B68-8E82-E06E7B288350}" dt="2023-08-21T10:10:37.285" v="160" actId="1076"/>
          <ac:spMkLst>
            <pc:docMk/>
            <pc:sldMk cId="541998306" sldId="596"/>
            <ac:spMk id="8" creationId="{84120874-39FC-91E8-F877-D4F911029C1C}"/>
          </ac:spMkLst>
        </pc:spChg>
        <pc:spChg chg="add mod">
          <ac:chgData name="Stewart Gale" userId="3647ddd2-6040-41ae-a96d-232c23482af8" providerId="ADAL" clId="{C1B095C8-09C3-4B68-8E82-E06E7B288350}" dt="2023-08-21T10:09:30.973" v="143" actId="14100"/>
          <ac:spMkLst>
            <pc:docMk/>
            <pc:sldMk cId="541998306" sldId="596"/>
            <ac:spMk id="9" creationId="{D36D8D30-D5E1-F93C-E85B-1CBC8073CC22}"/>
          </ac:spMkLst>
        </pc:spChg>
        <pc:spChg chg="add mod">
          <ac:chgData name="Stewart Gale" userId="3647ddd2-6040-41ae-a96d-232c23482af8" providerId="ADAL" clId="{C1B095C8-09C3-4B68-8E82-E06E7B288350}" dt="2023-08-21T10:10:52.227" v="164" actId="14100"/>
          <ac:spMkLst>
            <pc:docMk/>
            <pc:sldMk cId="541998306" sldId="596"/>
            <ac:spMk id="10" creationId="{B38196CB-9ADD-99F1-E222-42AB631F215D}"/>
          </ac:spMkLst>
        </pc:spChg>
        <pc:spChg chg="add mod">
          <ac:chgData name="Stewart Gale" userId="3647ddd2-6040-41ae-a96d-232c23482af8" providerId="ADAL" clId="{C1B095C8-09C3-4B68-8E82-E06E7B288350}" dt="2023-08-21T10:10:32.874" v="159" actId="1076"/>
          <ac:spMkLst>
            <pc:docMk/>
            <pc:sldMk cId="541998306" sldId="596"/>
            <ac:spMk id="12" creationId="{79F060F2-F6B2-B268-F34D-F42FB82F02AA}"/>
          </ac:spMkLst>
        </pc:spChg>
        <pc:grpChg chg="del mod">
          <ac:chgData name="Stewart Gale" userId="3647ddd2-6040-41ae-a96d-232c23482af8" providerId="ADAL" clId="{C1B095C8-09C3-4B68-8E82-E06E7B288350}" dt="2023-08-21T10:08:46.756" v="118" actId="478"/>
          <ac:grpSpMkLst>
            <pc:docMk/>
            <pc:sldMk cId="541998306" sldId="59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1B095C8-09C3-4B68-8E82-E06E7B288350}" dt="2023-08-21T10:08:55.737" v="122" actId="1076"/>
          <ac:picMkLst>
            <pc:docMk/>
            <pc:sldMk cId="541998306" sldId="596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C1B095C8-09C3-4B68-8E82-E06E7B288350}" dt="2023-08-21T10:08:46.756" v="118" actId="478"/>
          <ac:cxnSpMkLst>
            <pc:docMk/>
            <pc:sldMk cId="541998306" sldId="596"/>
            <ac:cxnSpMk id="4" creationId="{00000000-0000-0000-0000-000000000000}"/>
          </ac:cxnSpMkLst>
        </pc:cxnChg>
      </pc:sldChg>
      <pc:sldChg chg="add">
        <pc:chgData name="Stewart Gale" userId="3647ddd2-6040-41ae-a96d-232c23482af8" providerId="ADAL" clId="{C1B095C8-09C3-4B68-8E82-E06E7B288350}" dt="2023-08-21T10:26:10.980" v="165"/>
        <pc:sldMkLst>
          <pc:docMk/>
          <pc:sldMk cId="1062345479" sldId="615"/>
        </pc:sldMkLst>
      </pc:sldChg>
      <pc:sldChg chg="delSp modSp mod">
        <pc:chgData name="Stewart Gale" userId="3647ddd2-6040-41ae-a96d-232c23482af8" providerId="ADAL" clId="{C1B095C8-09C3-4B68-8E82-E06E7B288350}" dt="2023-08-21T10:07:01.642" v="88" actId="1076"/>
        <pc:sldMkLst>
          <pc:docMk/>
          <pc:sldMk cId="269734868" sldId="616"/>
        </pc:sldMkLst>
        <pc:spChg chg="del mod">
          <ac:chgData name="Stewart Gale" userId="3647ddd2-6040-41ae-a96d-232c23482af8" providerId="ADAL" clId="{C1B095C8-09C3-4B68-8E82-E06E7B288350}" dt="2023-08-21T10:02:54.144" v="22" actId="478"/>
          <ac:spMkLst>
            <pc:docMk/>
            <pc:sldMk cId="269734868" sldId="616"/>
            <ac:spMk id="2" creationId="{00000000-0000-0000-0000-000000000000}"/>
          </ac:spMkLst>
        </pc:spChg>
        <pc:spChg chg="mod topLvl">
          <ac:chgData name="Stewart Gale" userId="3647ddd2-6040-41ae-a96d-232c23482af8" providerId="ADAL" clId="{C1B095C8-09C3-4B68-8E82-E06E7B288350}" dt="2023-08-21T10:07:01.642" v="88" actId="1076"/>
          <ac:spMkLst>
            <pc:docMk/>
            <pc:sldMk cId="269734868" sldId="616"/>
            <ac:spMk id="4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06.748" v="62" actId="1076"/>
          <ac:spMkLst>
            <pc:docMk/>
            <pc:sldMk cId="269734868" sldId="616"/>
            <ac:spMk id="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58.946" v="87" actId="1076"/>
          <ac:spMkLst>
            <pc:docMk/>
            <pc:sldMk cId="269734868" sldId="616"/>
            <ac:spMk id="7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2:59.834" v="25" actId="478"/>
          <ac:grpSpMkLst>
            <pc:docMk/>
            <pc:sldMk cId="269734868" sldId="616"/>
            <ac:grpSpMk id="3" creationId="{00000000-0000-0000-0000-000000000000}"/>
          </ac:grpSpMkLst>
        </pc:grpChg>
        <pc:cxnChg chg="del mod topLvl">
          <ac:chgData name="Stewart Gale" userId="3647ddd2-6040-41ae-a96d-232c23482af8" providerId="ADAL" clId="{C1B095C8-09C3-4B68-8E82-E06E7B288350}" dt="2023-08-21T10:02:59.834" v="25" actId="478"/>
          <ac:cxnSpMkLst>
            <pc:docMk/>
            <pc:sldMk cId="269734868" sldId="616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C1B095C8-09C3-4B68-8E82-E06E7B288350}" dt="2023-08-26T05:45:34.682" v="167" actId="255"/>
        <pc:sldMkLst>
          <pc:docMk/>
          <pc:sldMk cId="3566906277" sldId="617"/>
        </pc:sld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k cId="3566906277" sldId="617"/>
            <ac:spMk id="3" creationId="{1DCD659B-9B0F-4736-B272-47379BEFFD3A}"/>
          </ac:spMkLst>
        </pc:spChg>
        <pc:spChg chg="mod">
          <ac:chgData name="Stewart Gale" userId="3647ddd2-6040-41ae-a96d-232c23482af8" providerId="ADAL" clId="{C1B095C8-09C3-4B68-8E82-E06E7B288350}" dt="2023-08-26T05:45:34.682" v="167" actId="255"/>
          <ac:spMkLst>
            <pc:docMk/>
            <pc:sldMk cId="3566906277" sldId="617"/>
            <ac:spMk id="5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2:17.936" v="1" actId="478"/>
          <ac:grpSpMkLst>
            <pc:docMk/>
            <pc:sldMk cId="3566906277" sldId="61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1B095C8-09C3-4B68-8E82-E06E7B288350}" dt="2023-08-21T10:02:15.074" v="0"/>
          <ac:cxnSpMkLst>
            <pc:docMk/>
            <pc:sldMk cId="3566906277" sldId="617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C1B095C8-09C3-4B68-8E82-E06E7B288350}" dt="2023-08-21T10:04:31.951" v="69" actId="1076"/>
        <pc:sldMkLst>
          <pc:docMk/>
          <pc:sldMk cId="29399970" sldId="619"/>
        </pc:sld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k cId="29399970" sldId="619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1.951" v="69" actId="1076"/>
          <ac:spMkLst>
            <pc:docMk/>
            <pc:sldMk cId="29399970" sldId="619"/>
            <ac:spMk id="19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1.951" v="69" actId="1076"/>
          <ac:spMkLst>
            <pc:docMk/>
            <pc:sldMk cId="29399970" sldId="619"/>
            <ac:spMk id="20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1.951" v="69" actId="1076"/>
          <ac:spMkLst>
            <pc:docMk/>
            <pc:sldMk cId="29399970" sldId="619"/>
            <ac:spMk id="4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1.951" v="69" actId="1076"/>
          <ac:spMkLst>
            <pc:docMk/>
            <pc:sldMk cId="29399970" sldId="619"/>
            <ac:spMk id="47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1.951" v="69" actId="1076"/>
          <ac:spMkLst>
            <pc:docMk/>
            <pc:sldMk cId="29399970" sldId="619"/>
            <ac:spMk id="48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1.951" v="69" actId="1076"/>
          <ac:spMkLst>
            <pc:docMk/>
            <pc:sldMk cId="29399970" sldId="619"/>
            <ac:spMk id="50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4:25.740" v="68" actId="478"/>
          <ac:grpSpMkLst>
            <pc:docMk/>
            <pc:sldMk cId="29399970" sldId="6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B095C8-09C3-4B68-8E82-E06E7B288350}" dt="2023-08-21T10:02:15.074" v="0"/>
          <ac:cxnSpMkLst>
            <pc:docMk/>
            <pc:sldMk cId="29399970" sldId="61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1B095C8-09C3-4B68-8E82-E06E7B288350}" dt="2023-08-21T10:04:38.117" v="72" actId="1076"/>
        <pc:sldMkLst>
          <pc:docMk/>
          <pc:sldMk cId="1674687504" sldId="621"/>
        </pc:sld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k cId="1674687504" sldId="621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8.117" v="72" actId="1076"/>
          <ac:spMkLst>
            <pc:docMk/>
            <pc:sldMk cId="1674687504" sldId="621"/>
            <ac:spMk id="19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8.117" v="72" actId="1076"/>
          <ac:spMkLst>
            <pc:docMk/>
            <pc:sldMk cId="1674687504" sldId="621"/>
            <ac:spMk id="20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8.117" v="72" actId="1076"/>
          <ac:spMkLst>
            <pc:docMk/>
            <pc:sldMk cId="1674687504" sldId="621"/>
            <ac:spMk id="4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8.117" v="72" actId="1076"/>
          <ac:spMkLst>
            <pc:docMk/>
            <pc:sldMk cId="1674687504" sldId="621"/>
            <ac:spMk id="47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8.117" v="72" actId="1076"/>
          <ac:spMkLst>
            <pc:docMk/>
            <pc:sldMk cId="1674687504" sldId="621"/>
            <ac:spMk id="48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4:38.117" v="72" actId="1076"/>
          <ac:spMkLst>
            <pc:docMk/>
            <pc:sldMk cId="1674687504" sldId="621"/>
            <ac:spMk id="50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4:34.439" v="71" actId="478"/>
          <ac:grpSpMkLst>
            <pc:docMk/>
            <pc:sldMk cId="1674687504" sldId="6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B095C8-09C3-4B68-8E82-E06E7B288350}" dt="2023-08-21T10:02:15.074" v="0"/>
          <ac:cxnSpMkLst>
            <pc:docMk/>
            <pc:sldMk cId="1674687504" sldId="62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1B095C8-09C3-4B68-8E82-E06E7B288350}" dt="2023-08-21T10:05:55.271" v="74" actId="1076"/>
        <pc:sldMkLst>
          <pc:docMk/>
          <pc:sldMk cId="2160798455" sldId="622"/>
        </pc:sld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k cId="2160798455" sldId="622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5:55.271" v="74" actId="1076"/>
          <ac:spMkLst>
            <pc:docMk/>
            <pc:sldMk cId="2160798455" sldId="622"/>
            <ac:spMk id="19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5:55.271" v="74" actId="1076"/>
          <ac:spMkLst>
            <pc:docMk/>
            <pc:sldMk cId="2160798455" sldId="622"/>
            <ac:spMk id="20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5:55.271" v="74" actId="1076"/>
          <ac:spMkLst>
            <pc:docMk/>
            <pc:sldMk cId="2160798455" sldId="622"/>
            <ac:spMk id="4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5:55.271" v="74" actId="1076"/>
          <ac:spMkLst>
            <pc:docMk/>
            <pc:sldMk cId="2160798455" sldId="622"/>
            <ac:spMk id="47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5:55.271" v="74" actId="1076"/>
          <ac:spMkLst>
            <pc:docMk/>
            <pc:sldMk cId="2160798455" sldId="622"/>
            <ac:spMk id="48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5:55.271" v="74" actId="1076"/>
          <ac:spMkLst>
            <pc:docMk/>
            <pc:sldMk cId="2160798455" sldId="622"/>
            <ac:spMk id="50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4:40.311" v="73" actId="478"/>
          <ac:grpSpMkLst>
            <pc:docMk/>
            <pc:sldMk cId="2160798455" sldId="62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B095C8-09C3-4B68-8E82-E06E7B288350}" dt="2023-08-21T10:02:15.074" v="0"/>
          <ac:cxnSpMkLst>
            <pc:docMk/>
            <pc:sldMk cId="2160798455" sldId="62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1B095C8-09C3-4B68-8E82-E06E7B288350}" dt="2023-08-21T10:06:03.669" v="76" actId="1076"/>
        <pc:sldMkLst>
          <pc:docMk/>
          <pc:sldMk cId="116262678" sldId="623"/>
        </pc:sld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k cId="116262678" sldId="623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03.669" v="76" actId="1076"/>
          <ac:spMkLst>
            <pc:docMk/>
            <pc:sldMk cId="116262678" sldId="623"/>
            <ac:spMk id="19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03.669" v="76" actId="1076"/>
          <ac:spMkLst>
            <pc:docMk/>
            <pc:sldMk cId="116262678" sldId="623"/>
            <ac:spMk id="20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03.669" v="76" actId="1076"/>
          <ac:spMkLst>
            <pc:docMk/>
            <pc:sldMk cId="116262678" sldId="623"/>
            <ac:spMk id="4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03.669" v="76" actId="1076"/>
          <ac:spMkLst>
            <pc:docMk/>
            <pc:sldMk cId="116262678" sldId="623"/>
            <ac:spMk id="47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03.669" v="76" actId="1076"/>
          <ac:spMkLst>
            <pc:docMk/>
            <pc:sldMk cId="116262678" sldId="623"/>
            <ac:spMk id="48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03.669" v="76" actId="1076"/>
          <ac:spMkLst>
            <pc:docMk/>
            <pc:sldMk cId="116262678" sldId="623"/>
            <ac:spMk id="50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5:58.954" v="75" actId="478"/>
          <ac:grpSpMkLst>
            <pc:docMk/>
            <pc:sldMk cId="116262678" sldId="6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B095C8-09C3-4B68-8E82-E06E7B288350}" dt="2023-08-21T10:02:15.074" v="0"/>
          <ac:cxnSpMkLst>
            <pc:docMk/>
            <pc:sldMk cId="116262678" sldId="62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1B095C8-09C3-4B68-8E82-E06E7B288350}" dt="2023-08-21T10:06:11.101" v="78" actId="1076"/>
        <pc:sldMkLst>
          <pc:docMk/>
          <pc:sldMk cId="3200019925" sldId="624"/>
        </pc:sld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k cId="3200019925" sldId="624"/>
            <ac:spMk id="3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11.101" v="78" actId="1076"/>
          <ac:spMkLst>
            <pc:docMk/>
            <pc:sldMk cId="3200019925" sldId="624"/>
            <ac:spMk id="19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11.101" v="78" actId="1076"/>
          <ac:spMkLst>
            <pc:docMk/>
            <pc:sldMk cId="3200019925" sldId="624"/>
            <ac:spMk id="20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11.101" v="78" actId="1076"/>
          <ac:spMkLst>
            <pc:docMk/>
            <pc:sldMk cId="3200019925" sldId="624"/>
            <ac:spMk id="46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11.101" v="78" actId="1076"/>
          <ac:spMkLst>
            <pc:docMk/>
            <pc:sldMk cId="3200019925" sldId="624"/>
            <ac:spMk id="47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11.101" v="78" actId="1076"/>
          <ac:spMkLst>
            <pc:docMk/>
            <pc:sldMk cId="3200019925" sldId="624"/>
            <ac:spMk id="48" creationId="{00000000-0000-0000-0000-000000000000}"/>
          </ac:spMkLst>
        </pc:spChg>
        <pc:spChg chg="mod">
          <ac:chgData name="Stewart Gale" userId="3647ddd2-6040-41ae-a96d-232c23482af8" providerId="ADAL" clId="{C1B095C8-09C3-4B68-8E82-E06E7B288350}" dt="2023-08-21T10:06:11.101" v="78" actId="1076"/>
          <ac:spMkLst>
            <pc:docMk/>
            <pc:sldMk cId="3200019925" sldId="624"/>
            <ac:spMk id="50" creationId="{00000000-0000-0000-0000-000000000000}"/>
          </ac:spMkLst>
        </pc:spChg>
        <pc:grpChg chg="del mod">
          <ac:chgData name="Stewart Gale" userId="3647ddd2-6040-41ae-a96d-232c23482af8" providerId="ADAL" clId="{C1B095C8-09C3-4B68-8E82-E06E7B288350}" dt="2023-08-21T10:06:06.471" v="77" actId="478"/>
          <ac:grpSpMkLst>
            <pc:docMk/>
            <pc:sldMk cId="3200019925" sldId="62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B095C8-09C3-4B68-8E82-E06E7B288350}" dt="2023-08-21T10:02:15.074" v="0"/>
          <ac:cxnSpMkLst>
            <pc:docMk/>
            <pc:sldMk cId="3200019925" sldId="624"/>
            <ac:cxnSpMk id="4" creationId="{00000000-0000-0000-0000-000000000000}"/>
          </ac:cxnSpMkLst>
        </pc:cxnChg>
      </pc:sldChg>
      <pc:sldChg chg="add">
        <pc:chgData name="Stewart Gale" userId="3647ddd2-6040-41ae-a96d-232c23482af8" providerId="ADAL" clId="{C1B095C8-09C3-4B68-8E82-E06E7B288350}" dt="2023-08-21T10:26:10.980" v="165"/>
        <pc:sldMkLst>
          <pc:docMk/>
          <pc:sldMk cId="3981359113" sldId="625"/>
        </pc:sldMkLst>
      </pc:sldChg>
      <pc:sldChg chg="add">
        <pc:chgData name="Stewart Gale" userId="3647ddd2-6040-41ae-a96d-232c23482af8" providerId="ADAL" clId="{C1B095C8-09C3-4B68-8E82-E06E7B288350}" dt="2023-08-21T10:26:10.980" v="165"/>
        <pc:sldMkLst>
          <pc:docMk/>
          <pc:sldMk cId="1328758244" sldId="626"/>
        </pc:sldMkLst>
      </pc:sldChg>
      <pc:sldMasterChg chg="modSp modSldLayout">
        <pc:chgData name="Stewart Gale" userId="3647ddd2-6040-41ae-a96d-232c23482af8" providerId="ADAL" clId="{C1B095C8-09C3-4B68-8E82-E06E7B288350}" dt="2023-08-21T10:02:15.074" v="0"/>
        <pc:sldMasterMkLst>
          <pc:docMk/>
          <pc:sldMasterMk cId="1086944097" sldId="2147483660"/>
        </pc:sldMasterMkLst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asterMk cId="1086944097" sldId="2147483660"/>
            <ac:spMk id="2" creationId="{FC7B7801-BD4B-3481-4FB2-53F8EEC9373C}"/>
          </ac:spMkLst>
        </pc:spChg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asterMk cId="1086944097" sldId="2147483660"/>
            <ac:spMk id="3" creationId="{7917CD9E-BF6A-DE5D-3797-A984C00FA19D}"/>
          </ac:spMkLst>
        </pc:spChg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asterMk cId="1086944097" sldId="2147483660"/>
            <ac:spMk id="4" creationId="{1C39BEB6-72C4-6211-FEBF-EC2CA02A2513}"/>
          </ac:spMkLst>
        </pc:spChg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asterMk cId="1086944097" sldId="2147483660"/>
            <ac:spMk id="5" creationId="{92540739-96FB-64B2-A7A8-DF1E29611276}"/>
          </ac:spMkLst>
        </pc:spChg>
        <pc:spChg chg="mod">
          <ac:chgData name="Stewart Gale" userId="3647ddd2-6040-41ae-a96d-232c23482af8" providerId="ADAL" clId="{C1B095C8-09C3-4B68-8E82-E06E7B288350}" dt="2023-08-21T10:02:15.074" v="0"/>
          <ac:spMkLst>
            <pc:docMk/>
            <pc:sldMasterMk cId="1086944097" sldId="2147483660"/>
            <ac:spMk id="6" creationId="{BCC786A6-EAE4-5730-6E52-B8B5F2E74989}"/>
          </ac:spMkLst>
        </pc:spChg>
        <pc:sldLayoutChg chg="modSp">
          <pc:chgData name="Stewart Gale" userId="3647ddd2-6040-41ae-a96d-232c23482af8" providerId="ADAL" clId="{C1B095C8-09C3-4B68-8E82-E06E7B288350}" dt="2023-08-21T10:02:15.074" v="0"/>
          <pc:sldLayoutMkLst>
            <pc:docMk/>
            <pc:sldMasterMk cId="1086944097" sldId="2147483660"/>
            <pc:sldLayoutMk cId="3734347080" sldId="2147483661"/>
          </pc:sldLayoutMkLst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3734347080" sldId="2147483661"/>
              <ac:spMk id="2" creationId="{49CC33C8-0D13-4C17-75F5-40B8767CDB87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3734347080" sldId="2147483661"/>
              <ac:spMk id="3" creationId="{0BB7B905-182B-2487-D209-8D636105627E}"/>
            </ac:spMkLst>
          </pc:spChg>
        </pc:sldLayoutChg>
        <pc:sldLayoutChg chg="modSp">
          <pc:chgData name="Stewart Gale" userId="3647ddd2-6040-41ae-a96d-232c23482af8" providerId="ADAL" clId="{C1B095C8-09C3-4B68-8E82-E06E7B288350}" dt="2023-08-21T10:02:15.074" v="0"/>
          <pc:sldLayoutMkLst>
            <pc:docMk/>
            <pc:sldMasterMk cId="1086944097" sldId="2147483660"/>
            <pc:sldLayoutMk cId="2428494259" sldId="2147483663"/>
          </pc:sldLayoutMkLst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2428494259" sldId="2147483663"/>
              <ac:spMk id="2" creationId="{CFEA210D-2E61-86C7-24E2-7C7B0F0A782A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2428494259" sldId="2147483663"/>
              <ac:spMk id="3" creationId="{5D20D236-6F4D-2147-B6CB-59ABC9A910EE}"/>
            </ac:spMkLst>
          </pc:spChg>
        </pc:sldLayoutChg>
        <pc:sldLayoutChg chg="modSp">
          <pc:chgData name="Stewart Gale" userId="3647ddd2-6040-41ae-a96d-232c23482af8" providerId="ADAL" clId="{C1B095C8-09C3-4B68-8E82-E06E7B288350}" dt="2023-08-21T10:02:15.074" v="0"/>
          <pc:sldLayoutMkLst>
            <pc:docMk/>
            <pc:sldMasterMk cId="1086944097" sldId="2147483660"/>
            <pc:sldLayoutMk cId="2507070265" sldId="2147483664"/>
          </pc:sldLayoutMkLst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2507070265" sldId="2147483664"/>
              <ac:spMk id="3" creationId="{09D4B4B4-AF46-27A1-3423-717C58F9C83C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2507070265" sldId="2147483664"/>
              <ac:spMk id="4" creationId="{CA1D2215-0CA7-0B76-6649-DDF277898281}"/>
            </ac:spMkLst>
          </pc:spChg>
        </pc:sldLayoutChg>
        <pc:sldLayoutChg chg="modSp">
          <pc:chgData name="Stewart Gale" userId="3647ddd2-6040-41ae-a96d-232c23482af8" providerId="ADAL" clId="{C1B095C8-09C3-4B68-8E82-E06E7B288350}" dt="2023-08-21T10:02:15.074" v="0"/>
          <pc:sldLayoutMkLst>
            <pc:docMk/>
            <pc:sldMasterMk cId="1086944097" sldId="2147483660"/>
            <pc:sldLayoutMk cId="521992380" sldId="2147483665"/>
          </pc:sldLayoutMkLst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521992380" sldId="2147483665"/>
              <ac:spMk id="2" creationId="{A08AF3C5-1D8A-C01E-4484-3B2A1D76124C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521992380" sldId="2147483665"/>
              <ac:spMk id="3" creationId="{FF876B0A-F201-0184-9408-E75D8C2182A5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521992380" sldId="2147483665"/>
              <ac:spMk id="4" creationId="{0F5F260F-D8A6-BFE0-4E30-B1702CCE67F6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521992380" sldId="2147483665"/>
              <ac:spMk id="5" creationId="{9E7E3408-EC73-FF70-7A40-792CDF55C6C5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521992380" sldId="2147483665"/>
              <ac:spMk id="6" creationId="{0442918D-C142-6A90-5FD0-1371DD84C48C}"/>
            </ac:spMkLst>
          </pc:spChg>
        </pc:sldLayoutChg>
        <pc:sldLayoutChg chg="modSp">
          <pc:chgData name="Stewart Gale" userId="3647ddd2-6040-41ae-a96d-232c23482af8" providerId="ADAL" clId="{C1B095C8-09C3-4B68-8E82-E06E7B288350}" dt="2023-08-21T10:02:15.074" v="0"/>
          <pc:sldLayoutMkLst>
            <pc:docMk/>
            <pc:sldMasterMk cId="1086944097" sldId="2147483660"/>
            <pc:sldLayoutMk cId="1056365320" sldId="2147483668"/>
          </pc:sldLayoutMkLst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1056365320" sldId="2147483668"/>
              <ac:spMk id="2" creationId="{E22ABE92-2F24-E96E-AD4B-A611F4F9A089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1056365320" sldId="2147483668"/>
              <ac:spMk id="3" creationId="{E32D8211-8F7F-7746-23B1-B41B4A329AF6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1056365320" sldId="2147483668"/>
              <ac:spMk id="4" creationId="{7ECB8756-00B9-3740-7DCD-D0346BB8ABB8}"/>
            </ac:spMkLst>
          </pc:spChg>
        </pc:sldLayoutChg>
        <pc:sldLayoutChg chg="modSp">
          <pc:chgData name="Stewart Gale" userId="3647ddd2-6040-41ae-a96d-232c23482af8" providerId="ADAL" clId="{C1B095C8-09C3-4B68-8E82-E06E7B288350}" dt="2023-08-21T10:02:15.074" v="0"/>
          <pc:sldLayoutMkLst>
            <pc:docMk/>
            <pc:sldMasterMk cId="1086944097" sldId="2147483660"/>
            <pc:sldLayoutMk cId="47439226" sldId="2147483669"/>
          </pc:sldLayoutMkLst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47439226" sldId="2147483669"/>
              <ac:spMk id="2" creationId="{88C83442-8A44-4541-0B2F-0343B8D8A02C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47439226" sldId="2147483669"/>
              <ac:spMk id="3" creationId="{1A9AA7FE-1C00-5DCF-CB92-68A39F74C8AE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47439226" sldId="2147483669"/>
              <ac:spMk id="4" creationId="{54C214B8-6575-B5FD-D61A-66D5636D789F}"/>
            </ac:spMkLst>
          </pc:spChg>
        </pc:sldLayoutChg>
        <pc:sldLayoutChg chg="modSp">
          <pc:chgData name="Stewart Gale" userId="3647ddd2-6040-41ae-a96d-232c23482af8" providerId="ADAL" clId="{C1B095C8-09C3-4B68-8E82-E06E7B288350}" dt="2023-08-21T10:02:15.074" v="0"/>
          <pc:sldLayoutMkLst>
            <pc:docMk/>
            <pc:sldMasterMk cId="1086944097" sldId="2147483660"/>
            <pc:sldLayoutMk cId="842256176" sldId="2147483671"/>
          </pc:sldLayoutMkLst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842256176" sldId="2147483671"/>
              <ac:spMk id="2" creationId="{3E38580E-4D08-F76C-EAB6-2CABA20AE4A9}"/>
            </ac:spMkLst>
          </pc:spChg>
          <pc:spChg chg="mod">
            <ac:chgData name="Stewart Gale" userId="3647ddd2-6040-41ae-a96d-232c23482af8" providerId="ADAL" clId="{C1B095C8-09C3-4B68-8E82-E06E7B288350}" dt="2023-08-21T10:02:15.074" v="0"/>
            <ac:spMkLst>
              <pc:docMk/>
              <pc:sldMasterMk cId="1086944097" sldId="2147483660"/>
              <pc:sldLayoutMk cId="842256176" sldId="2147483671"/>
              <ac:spMk id="3" creationId="{BBBB0C3C-A5E5-D078-362F-9C8339704DCE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627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414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135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25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41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193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38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3806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3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26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64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26/08/2023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06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6652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Circles</a:t>
            </a:r>
          </a:p>
          <a:p>
            <a:pPr algn="ctr"/>
            <a:r>
              <a:rPr lang="en-GB" sz="10000" dirty="0"/>
              <a:t>Equation of a Circle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6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3566906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260648"/>
            <a:ext cx="10441160" cy="29012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90007" y="3521913"/>
                <a:ext cx="151216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latin typeface="Cambria Math"/>
                            </a:rPr>
                            <m:t>𝟗</m:t>
                          </m:r>
                          <m:r>
                            <a:rPr lang="en-GB" sz="4000" b="1" i="1">
                              <a:latin typeface="Cambria Math"/>
                            </a:rPr>
                            <m:t>, </m:t>
                          </m:r>
                          <m:r>
                            <a:rPr lang="en-GB" sz="4000" b="1" i="1">
                              <a:latin typeface="Cambria Math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007" y="3521913"/>
                <a:ext cx="151216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120874-39FC-91E8-F877-D4F911029C1C}"/>
                  </a:ext>
                </a:extLst>
              </p:cNvPr>
              <p:cNvSpPr txBox="1"/>
              <p:nvPr/>
            </p:nvSpPr>
            <p:spPr>
              <a:xfrm>
                <a:off x="1703512" y="5721395"/>
                <a:ext cx="6096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𝟓𝟐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120874-39FC-91E8-F877-D4F911029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721395"/>
                <a:ext cx="60960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36D8D30-D5E1-F93C-E85B-1CBC8073CC22}"/>
              </a:ext>
            </a:extLst>
          </p:cNvPr>
          <p:cNvSpPr txBox="1"/>
          <p:nvPr/>
        </p:nvSpPr>
        <p:spPr>
          <a:xfrm>
            <a:off x="911424" y="3645024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8196CB-9ADD-99F1-E222-42AB631F215D}"/>
              </a:ext>
            </a:extLst>
          </p:cNvPr>
          <p:cNvSpPr txBox="1"/>
          <p:nvPr/>
        </p:nvSpPr>
        <p:spPr>
          <a:xfrm>
            <a:off x="875420" y="4921735"/>
            <a:ext cx="46805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9F060F2-F6B2-B268-F34D-F42FB82F02AA}"/>
                  </a:ext>
                </a:extLst>
              </p:cNvPr>
              <p:cNvSpPr txBox="1"/>
              <p:nvPr/>
            </p:nvSpPr>
            <p:spPr>
              <a:xfrm>
                <a:off x="1822652" y="4725144"/>
                <a:ext cx="5040560" cy="85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4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6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52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9F060F2-F6B2-B268-F34D-F42FB82F0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652" y="4725144"/>
                <a:ext cx="5040560" cy="8548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199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FC96404-AFFC-13F9-8CF6-2CEC677337AB}"/>
                  </a:ext>
                </a:extLst>
              </p:cNvPr>
              <p:cNvSpPr txBox="1"/>
              <p:nvPr/>
            </p:nvSpPr>
            <p:spPr>
              <a:xfrm>
                <a:off x="263352" y="692696"/>
                <a:ext cx="11665296" cy="2883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e>
                      <m:sup>
                        <m:r>
                          <a:rPr lang="en-GB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6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6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e>
                      <m:sup>
                        <m:r>
                          <a:rPr lang="en-GB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6000" b="1" dirty="0"/>
                  <a:t> </a:t>
                </a:r>
              </a:p>
              <a:p>
                <a:pPr algn="ctr"/>
                <a:r>
                  <a:rPr lang="en-GB" sz="6000" dirty="0"/>
                  <a:t>you can instantly read off </a:t>
                </a:r>
              </a:p>
              <a:p>
                <a:pPr algn="ctr"/>
                <a:r>
                  <a:rPr lang="en-GB" sz="6000" dirty="0"/>
                  <a:t>the centre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GB" sz="6000" dirty="0"/>
                  <a:t> and the radius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60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FC96404-AFFC-13F9-8CF6-2CEC677337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692696"/>
                <a:ext cx="11665296" cy="2883225"/>
              </a:xfrm>
              <a:prstGeom prst="rect">
                <a:avLst/>
              </a:prstGeom>
              <a:blipFill>
                <a:blip r:embed="rId2"/>
                <a:stretch>
                  <a:fillRect b="-13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1AB2D65-193D-BC44-25FC-AFD69B915A6B}"/>
              </a:ext>
            </a:extLst>
          </p:cNvPr>
          <p:cNvSpPr txBox="1"/>
          <p:nvPr/>
        </p:nvSpPr>
        <p:spPr>
          <a:xfrm>
            <a:off x="983432" y="4077072"/>
            <a:ext cx="105131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what if the equation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wasn’t in this form?</a:t>
            </a:r>
          </a:p>
        </p:txBody>
      </p:sp>
    </p:spTree>
    <p:extLst>
      <p:ext uri="{BB962C8B-B14F-4D97-AF65-F5344CB8AC3E}">
        <p14:creationId xmlns:p14="http://schemas.microsoft.com/office/powerpoint/2010/main" val="3981359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1716" y="332656"/>
                <a:ext cx="1113656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the centre and radius of the circle with equation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−6=0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6" y="332656"/>
                <a:ext cx="11136560" cy="1323439"/>
              </a:xfrm>
              <a:prstGeom prst="rect">
                <a:avLst/>
              </a:prstGeom>
              <a:blipFill>
                <a:blip r:embed="rId2"/>
                <a:stretch>
                  <a:fillRect l="-212" t="-2058" r="-11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91844" y="2096793"/>
                <a:ext cx="5383690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844" y="2096793"/>
                <a:ext cx="5383690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07768" y="5755903"/>
                <a:ext cx="64807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>
                    <a:solidFill>
                      <a:schemeClr val="tx1"/>
                    </a:solidFill>
                  </a:rPr>
                  <a:t>(3,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4400" b="1" dirty="0">
                    <a:solidFill>
                      <a:schemeClr val="tx1"/>
                    </a:solidFill>
                  </a:rPr>
                  <a:t>) </a:t>
                </a:r>
                <a:r>
                  <a:rPr lang="en-GB" sz="4400" dirty="0">
                    <a:solidFill>
                      <a:schemeClr val="tx1"/>
                    </a:solidFill>
                  </a:rPr>
                  <a:t>and the radius is </a:t>
                </a:r>
                <a:r>
                  <a:rPr lang="en-GB" sz="44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755903"/>
                <a:ext cx="6480720" cy="769441"/>
              </a:xfrm>
              <a:prstGeom prst="rect">
                <a:avLst/>
              </a:prstGeom>
              <a:blipFill>
                <a:blip r:embed="rId4"/>
                <a:stretch>
                  <a:fillRect l="-940" t="-15873" r="-846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730718" y="3399987"/>
                <a:ext cx="734481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718" y="3399987"/>
                <a:ext cx="734481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503369" y="4725144"/>
                <a:ext cx="576064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369" y="4725144"/>
                <a:ext cx="576064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2D4A02A-45D9-F996-722C-5E9F017CE732}"/>
              </a:ext>
            </a:extLst>
          </p:cNvPr>
          <p:cNvSpPr txBox="1"/>
          <p:nvPr/>
        </p:nvSpPr>
        <p:spPr>
          <a:xfrm>
            <a:off x="786501" y="2238434"/>
            <a:ext cx="151216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Rearrange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DD2039-F292-83F1-F698-82FC7A524719}"/>
              </a:ext>
            </a:extLst>
          </p:cNvPr>
          <p:cNvSpPr txBox="1"/>
          <p:nvPr/>
        </p:nvSpPr>
        <p:spPr>
          <a:xfrm>
            <a:off x="732081" y="3304253"/>
            <a:ext cx="162100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Complete the Square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2ED10A-7DDF-1F2B-59A3-5120CDF573A5}"/>
              </a:ext>
            </a:extLst>
          </p:cNvPr>
          <p:cNvSpPr txBox="1"/>
          <p:nvPr/>
        </p:nvSpPr>
        <p:spPr>
          <a:xfrm>
            <a:off x="695400" y="4921045"/>
            <a:ext cx="237626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Move Constants</a:t>
            </a:r>
          </a:p>
        </p:txBody>
      </p:sp>
    </p:spTree>
    <p:extLst>
      <p:ext uri="{BB962C8B-B14F-4D97-AF65-F5344CB8AC3E}">
        <p14:creationId xmlns:p14="http://schemas.microsoft.com/office/powerpoint/2010/main" val="106234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8" grpId="0"/>
      <p:bldP spid="9" grpId="0"/>
      <p:bldP spid="5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46" y="186554"/>
            <a:ext cx="10593390" cy="32870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55840" y="3876052"/>
                <a:ext cx="6912767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−16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=−139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876052"/>
                <a:ext cx="6912767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2351" y="4826878"/>
                <a:ext cx="10729192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−10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−100+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−64+139=0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51" y="4826878"/>
                <a:ext cx="10729192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655840" y="5805264"/>
                <a:ext cx="6192688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d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d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5805264"/>
                <a:ext cx="6192688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F8F72D6-9F7C-1C95-C94C-4646D0F3E741}"/>
              </a:ext>
            </a:extLst>
          </p:cNvPr>
          <p:cNvSpPr txBox="1"/>
          <p:nvPr/>
        </p:nvSpPr>
        <p:spPr>
          <a:xfrm>
            <a:off x="838375" y="3962782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F034EFC-9D09-AEC3-1C78-5DD8DEEC1A3D}"/>
                  </a:ext>
                </a:extLst>
              </p:cNvPr>
              <p:cNvSpPr/>
              <p:nvPr/>
            </p:nvSpPr>
            <p:spPr>
              <a:xfrm>
                <a:off x="1487488" y="5819179"/>
                <a:ext cx="208823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d>
                        <m:d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F034EFC-9D09-AEC3-1C78-5DD8DEEC1A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5819179"/>
                <a:ext cx="208823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875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631504" y="3731717"/>
                <a:ext cx="4214167" cy="1037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731717"/>
                <a:ext cx="4214167" cy="10379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9A185AD-0497-FA21-186B-B196B12A84EE}"/>
              </a:ext>
            </a:extLst>
          </p:cNvPr>
          <p:cNvSpPr txBox="1"/>
          <p:nvPr/>
        </p:nvSpPr>
        <p:spPr>
          <a:xfrm>
            <a:off x="767408" y="378904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BA22E7-5EE7-1C1B-2BF5-269CFC726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46" y="186554"/>
            <a:ext cx="10593390" cy="32870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036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/>
          <p:cNvSpPr txBox="1"/>
          <p:nvPr/>
        </p:nvSpPr>
        <p:spPr>
          <a:xfrm>
            <a:off x="1739230" y="519391"/>
            <a:ext cx="8713540" cy="13234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solidFill>
                  <a:schemeClr val="bg1"/>
                </a:solidFill>
              </a:rPr>
              <a:t>Equation of a Circle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43086" y="4437112"/>
                <a:ext cx="1130582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The centre of the circle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6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and the radius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86" y="4437112"/>
                <a:ext cx="11305828" cy="1938992"/>
              </a:xfrm>
              <a:prstGeom prst="rect">
                <a:avLst/>
              </a:prstGeom>
              <a:blipFill>
                <a:blip r:embed="rId2"/>
                <a:stretch>
                  <a:fillRect t="-9748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87102" y="2452611"/>
                <a:ext cx="1116181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8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80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02" y="2452611"/>
                <a:ext cx="11161812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3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78358" y="625906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0" y="625906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99656" y="3512274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99656" y="1340768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(0,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0)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340768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96000" y="1340768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340768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99656" y="4293096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293096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28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06350" y="697914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23992" y="697914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27648" y="3584282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27648" y="1412776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3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1412776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23992" y="1412776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1412776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27648" y="4365104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365104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06350" y="697914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23992" y="697914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27648" y="3584282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27648" y="1412776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1412776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23992" y="1412776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1412776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27648" y="4365104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+5)</m:t>
                          </m:r>
                        </m:e>
                        <m:sup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3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3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3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300" i="1">
                          <a:latin typeface="Cambria Math" panose="02040503050406030204" pitchFamily="18" charset="0"/>
                        </a:rPr>
                        <m:t>49</m:t>
                      </m:r>
                    </m:oMath>
                  </m:oMathPara>
                </a14:m>
                <a:endParaRPr lang="en-GB" sz="43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365104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468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06350" y="3506226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23992" y="3506226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27648" y="704527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27648" y="4221088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0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221088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23992" y="4221088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221088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27648" y="1485349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1485349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79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834342" y="3506226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51984" y="3506226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855640" y="704527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855640" y="4221088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−1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4221088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951984" y="4221088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60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4221088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855640" y="1485349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4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42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1485349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6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06350" y="3578234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23992" y="3578234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27648" y="776535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27648" y="4293096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3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293096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23992" y="4293096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60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293096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27648" y="1557357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42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42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1557357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001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67408" y="2348880"/>
            <a:ext cx="2880320" cy="280831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38834" y="4058572"/>
            <a:ext cx="189543" cy="1956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470812" y="3214667"/>
            <a:ext cx="189543" cy="1956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67518" y="2877471"/>
                <a:ext cx="12603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5,8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518" y="2877471"/>
                <a:ext cx="1260329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4282" y="3684303"/>
                <a:ext cx="12072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−7,4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82" y="3684303"/>
                <a:ext cx="1207262" cy="461665"/>
              </a:xfrm>
              <a:prstGeom prst="rect">
                <a:avLst/>
              </a:prstGeom>
              <a:blipFill>
                <a:blip r:embed="rId3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9376" y="269068"/>
                <a:ext cx="11377264" cy="16619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400" dirty="0"/>
                  <a:t>A line segment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400" dirty="0"/>
                  <a:t> is the diameter of a circle, </a:t>
                </a:r>
              </a:p>
              <a:p>
                <a:pPr algn="ctr"/>
                <a:r>
                  <a:rPr lang="en-GB" sz="3400" dirty="0"/>
                  <a:t>where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400" dirty="0"/>
                  <a:t> and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400" dirty="0"/>
                  <a:t> have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5,8</m:t>
                        </m:r>
                      </m:e>
                    </m:d>
                  </m:oMath>
                </a14:m>
                <a:r>
                  <a:rPr lang="en-GB" sz="3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−7,4</m:t>
                        </m:r>
                      </m:e>
                    </m:d>
                  </m:oMath>
                </a14:m>
                <a:r>
                  <a:rPr lang="en-GB" sz="3400" dirty="0"/>
                  <a:t> respectively. </a:t>
                </a:r>
              </a:p>
              <a:p>
                <a:pPr algn="ctr"/>
                <a:r>
                  <a:rPr lang="en-GB" sz="3400" dirty="0"/>
                  <a:t>Determine the equation of the circle.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9068"/>
                <a:ext cx="11377264" cy="1661993"/>
              </a:xfrm>
              <a:prstGeom prst="rect">
                <a:avLst/>
              </a:prstGeom>
              <a:blipFill>
                <a:blip r:embed="rId4"/>
                <a:stretch>
                  <a:fillRect r="-415" b="-63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65183" y="3399878"/>
                <a:ext cx="3231217" cy="854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183" y="3399878"/>
                <a:ext cx="3231217" cy="8548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384032" y="2440085"/>
                <a:ext cx="323121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000" dirty="0">
                    <a:solidFill>
                      <a:prstClr val="black"/>
                    </a:solidFill>
                  </a:rPr>
                  <a:t>Centre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−1, 6</m:t>
                        </m:r>
                      </m:e>
                    </m:d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440085"/>
                <a:ext cx="3231217" cy="707886"/>
              </a:xfrm>
              <a:prstGeom prst="rect">
                <a:avLst/>
              </a:prstGeom>
              <a:blipFill>
                <a:blip r:embed="rId6"/>
                <a:stretch>
                  <a:fillRect l="-6604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868124" y="5639735"/>
                <a:ext cx="713618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</m:d>
                        </m:e>
                        <m: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8124" y="5639735"/>
                <a:ext cx="7136184" cy="8477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384032" y="4506634"/>
                <a:ext cx="4070096" cy="7804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ra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506634"/>
                <a:ext cx="4070096" cy="780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569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24041</TotalTime>
  <Words>314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944</cp:revision>
  <dcterms:created xsi:type="dcterms:W3CDTF">2013-02-28T07:36:55Z</dcterms:created>
  <dcterms:modified xsi:type="dcterms:W3CDTF">2023-08-26T05:45:41Z</dcterms:modified>
</cp:coreProperties>
</file>