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651" r:id="rId2"/>
    <p:sldId id="656" r:id="rId3"/>
    <p:sldId id="662" r:id="rId4"/>
    <p:sldId id="661" r:id="rId5"/>
    <p:sldId id="654" r:id="rId6"/>
    <p:sldId id="652" r:id="rId7"/>
    <p:sldId id="644" r:id="rId8"/>
    <p:sldId id="645" r:id="rId9"/>
    <p:sldId id="647" r:id="rId10"/>
    <p:sldId id="653" r:id="rId11"/>
    <p:sldId id="657" r:id="rId12"/>
    <p:sldId id="658" r:id="rId13"/>
    <p:sldId id="659" r:id="rId14"/>
    <p:sldId id="660" r:id="rId15"/>
    <p:sldId id="6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A8EB94-4527-499C-9D98-10E4D69654D4}" v="243" dt="2024-06-10T06:06:58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72" d="100"/>
          <a:sy n="72" d="100"/>
        </p:scale>
        <p:origin x="42" y="4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AA8EB94-4527-499C-9D98-10E4D69654D4}"/>
    <pc:docChg chg="undo custSel addSld delSld modSld sldOrd modMainMaster modNotesMaster">
      <pc:chgData name="Stewart Gale" userId="3647ddd2-6040-41ae-a96d-232c23482af8" providerId="ADAL" clId="{4AA8EB94-4527-499C-9D98-10E4D69654D4}" dt="2024-06-10T06:07:01.649" v="727" actId="1076"/>
      <pc:docMkLst>
        <pc:docMk/>
      </pc:docMkLst>
      <pc:sldChg chg="modSp del">
        <pc:chgData name="Stewart Gale" userId="3647ddd2-6040-41ae-a96d-232c23482af8" providerId="ADAL" clId="{4AA8EB94-4527-499C-9D98-10E4D69654D4}" dt="2023-09-02T12:21:53.947" v="382" actId="47"/>
        <pc:sldMkLst>
          <pc:docMk/>
          <pc:sldMk cId="20628073" sldId="628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9" creationId="{C24994DD-6D08-4227-B7DB-116969AC300E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10" creationId="{DDACCFAE-E6E9-4937-A59A-1486B208FC4D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12" creationId="{23155F84-378B-4CC7-8BF7-1EF006F54667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15" creationId="{9FCF8BCD-7F0F-4D7E-8EFF-4B9A5F366205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16" creationId="{3BB2E8E4-56E1-42E7-BEBD-2958EE73DC95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0628073" sldId="628"/>
            <ac:spMk id="18" creationId="{B46F886E-F161-450C-B274-DE2DA3500A49}"/>
          </ac:spMkLst>
        </pc:spChg>
        <pc:grpChg chg="mod">
          <ac:chgData name="Stewart Gale" userId="3647ddd2-6040-41ae-a96d-232c23482af8" providerId="ADAL" clId="{4AA8EB94-4527-499C-9D98-10E4D69654D4}" dt="2023-09-02T12:05:15.651" v="43"/>
          <ac:grpSpMkLst>
            <pc:docMk/>
            <pc:sldMk cId="20628073" sldId="62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20628073" sldId="628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4AA8EB94-4527-499C-9D98-10E4D69654D4}" dt="2023-09-02T12:27:37.175" v="438"/>
        <pc:sldMkLst>
          <pc:docMk/>
          <pc:sldMk cId="3699062102" sldId="644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699062102" sldId="644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1:48.227" v="187" actId="1076"/>
          <ac:spMkLst>
            <pc:docMk/>
            <pc:sldMk cId="3699062102" sldId="644"/>
            <ac:spMk id="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1:18.715" v="175" actId="1076"/>
          <ac:spMkLst>
            <pc:docMk/>
            <pc:sldMk cId="3699062102" sldId="644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8.195" v="214" actId="1076"/>
          <ac:spMkLst>
            <pc:docMk/>
            <pc:sldMk cId="3699062102" sldId="644"/>
            <ac:spMk id="7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5.515" v="213" actId="1076"/>
          <ac:spMkLst>
            <pc:docMk/>
            <pc:sldMk cId="3699062102" sldId="644"/>
            <ac:spMk id="8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50.698" v="216" actId="1076"/>
          <ac:spMkLst>
            <pc:docMk/>
            <pc:sldMk cId="3699062102" sldId="644"/>
            <ac:spMk id="9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5.515" v="213" actId="1076"/>
          <ac:spMkLst>
            <pc:docMk/>
            <pc:sldMk cId="3699062102" sldId="644"/>
            <ac:spMk id="11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5.515" v="213" actId="1076"/>
          <ac:spMkLst>
            <pc:docMk/>
            <pc:sldMk cId="3699062102" sldId="644"/>
            <ac:spMk id="12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5.515" v="213" actId="1076"/>
          <ac:spMkLst>
            <pc:docMk/>
            <pc:sldMk cId="3699062102" sldId="644"/>
            <ac:spMk id="14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5.515" v="213" actId="1076"/>
          <ac:spMkLst>
            <pc:docMk/>
            <pc:sldMk cId="3699062102" sldId="644"/>
            <ac:spMk id="1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2:45.515" v="213" actId="1076"/>
          <ac:spMkLst>
            <pc:docMk/>
            <pc:sldMk cId="3699062102" sldId="644"/>
            <ac:spMk id="16" creationId="{00000000-0000-0000-0000-000000000000}"/>
          </ac:spMkLst>
        </pc:spChg>
        <pc:grpChg chg="del mod">
          <ac:chgData name="Stewart Gale" userId="3647ddd2-6040-41ae-a96d-232c23482af8" providerId="ADAL" clId="{4AA8EB94-4527-499C-9D98-10E4D69654D4}" dt="2023-09-02T12:10:51.391" v="160" actId="478"/>
          <ac:grpSpMkLst>
            <pc:docMk/>
            <pc:sldMk cId="3699062102" sldId="64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3699062102" sldId="644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4AA8EB94-4527-499C-9D98-10E4D69654D4}" dt="2023-09-02T12:28:06.209" v="442" actId="1076"/>
        <pc:sldMkLst>
          <pc:docMk/>
          <pc:sldMk cId="2372084828" sldId="645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2372084828" sldId="645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8:06.209" v="442" actId="1076"/>
          <ac:spMkLst>
            <pc:docMk/>
            <pc:sldMk cId="2372084828" sldId="645"/>
            <ac:spMk id="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8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11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12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05.452" v="247" actId="1076"/>
          <ac:spMkLst>
            <pc:docMk/>
            <pc:sldMk cId="2372084828" sldId="645"/>
            <ac:spMk id="1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14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1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1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3:16.018" v="223" actId="1076"/>
          <ac:spMkLst>
            <pc:docMk/>
            <pc:sldMk cId="2372084828" sldId="645"/>
            <ac:spMk id="17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11.922" v="248" actId="1076"/>
          <ac:spMkLst>
            <pc:docMk/>
            <pc:sldMk cId="2372084828" sldId="645"/>
            <ac:spMk id="18" creationId="{00000000-0000-0000-0000-000000000000}"/>
          </ac:spMkLst>
        </pc:spChg>
        <pc:grpChg chg="del mod">
          <ac:chgData name="Stewart Gale" userId="3647ddd2-6040-41ae-a96d-232c23482af8" providerId="ADAL" clId="{4AA8EB94-4527-499C-9D98-10E4D69654D4}" dt="2023-09-02T12:11:28.257" v="177" actId="478"/>
          <ac:grpSpMkLst>
            <pc:docMk/>
            <pc:sldMk cId="2372084828" sldId="6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2372084828" sldId="645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4AA8EB94-4527-499C-9D98-10E4D69654D4}" dt="2023-09-02T12:07:33.967" v="94" actId="47"/>
        <pc:sldMkLst>
          <pc:docMk/>
          <pc:sldMk cId="3666218293" sldId="646"/>
        </pc:sldMkLst>
        <pc:spChg chg="mod topLvl">
          <ac:chgData name="Stewart Gale" userId="3647ddd2-6040-41ae-a96d-232c23482af8" providerId="ADAL" clId="{4AA8EB94-4527-499C-9D98-10E4D69654D4}" dt="2023-09-02T12:05:49.628" v="53" actId="478"/>
          <ac:spMkLst>
            <pc:docMk/>
            <pc:sldMk cId="3666218293" sldId="646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666218293" sldId="646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666218293" sldId="646"/>
            <ac:spMk id="9" creationId="{00000000-0000-0000-0000-000000000000}"/>
          </ac:spMkLst>
        </pc:spChg>
        <pc:grpChg chg="del mod">
          <ac:chgData name="Stewart Gale" userId="3647ddd2-6040-41ae-a96d-232c23482af8" providerId="ADAL" clId="{4AA8EB94-4527-499C-9D98-10E4D69654D4}" dt="2023-09-02T12:05:49.628" v="53" actId="478"/>
          <ac:grpSpMkLst>
            <pc:docMk/>
            <pc:sldMk cId="3666218293" sldId="64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4AA8EB94-4527-499C-9D98-10E4D69654D4}" dt="2023-09-02T12:05:49.628" v="53" actId="478"/>
          <ac:cxnSpMkLst>
            <pc:docMk/>
            <pc:sldMk cId="3666218293" sldId="646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4AA8EB94-4527-499C-9D98-10E4D69654D4}" dt="2023-09-02T12:29:27.284" v="459" actId="113"/>
        <pc:sldMkLst>
          <pc:docMk/>
          <pc:sldMk cId="1223784148" sldId="647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1223784148" sldId="647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8:35.309" v="447" actId="1076"/>
          <ac:spMkLst>
            <pc:docMk/>
            <pc:sldMk cId="1223784148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5:17.920" v="279" actId="1076"/>
          <ac:spMkLst>
            <pc:docMk/>
            <pc:sldMk cId="1223784148" sldId="647"/>
            <ac:spMk id="8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9:12.395" v="455" actId="20577"/>
          <ac:spMkLst>
            <pc:docMk/>
            <pc:sldMk cId="1223784148" sldId="647"/>
            <ac:spMk id="11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5:17.920" v="279" actId="1076"/>
          <ac:spMkLst>
            <pc:docMk/>
            <pc:sldMk cId="1223784148" sldId="647"/>
            <ac:spMk id="12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41.570" v="261" actId="1076"/>
          <ac:spMkLst>
            <pc:docMk/>
            <pc:sldMk cId="1223784148" sldId="647"/>
            <ac:spMk id="1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9:07.921" v="454" actId="113"/>
          <ac:spMkLst>
            <pc:docMk/>
            <pc:sldMk cId="1223784148" sldId="647"/>
            <ac:spMk id="14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5:17.920" v="279" actId="1076"/>
          <ac:spMkLst>
            <pc:docMk/>
            <pc:sldMk cId="1223784148" sldId="647"/>
            <ac:spMk id="1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9:27.284" v="459" actId="113"/>
          <ac:spMkLst>
            <pc:docMk/>
            <pc:sldMk cId="1223784148" sldId="647"/>
            <ac:spMk id="1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4:28.209" v="255" actId="403"/>
          <ac:spMkLst>
            <pc:docMk/>
            <pc:sldMk cId="1223784148" sldId="647"/>
            <ac:spMk id="17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5:17.920" v="279" actId="1076"/>
          <ac:spMkLst>
            <pc:docMk/>
            <pc:sldMk cId="1223784148" sldId="647"/>
            <ac:spMk id="18" creationId="{00000000-0000-0000-0000-000000000000}"/>
          </ac:spMkLst>
        </pc:spChg>
        <pc:grpChg chg="del mod">
          <ac:chgData name="Stewart Gale" userId="3647ddd2-6040-41ae-a96d-232c23482af8" providerId="ADAL" clId="{4AA8EB94-4527-499C-9D98-10E4D69654D4}" dt="2023-09-02T12:14:17.804" v="249" actId="478"/>
          <ac:grpSpMkLst>
            <pc:docMk/>
            <pc:sldMk cId="1223784148" sldId="64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1223784148" sldId="64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AA8EB94-4527-499C-9D98-10E4D69654D4}" dt="2023-09-02T12:05:44.224" v="52" actId="14100"/>
        <pc:sldMkLst>
          <pc:docMk/>
          <pc:sldMk cId="3016782726" sldId="651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016782726" sldId="651"/>
            <ac:spMk id="3" creationId="{1DCD659B-9B0F-4736-B272-47379BEFFD3A}"/>
          </ac:spMkLst>
        </pc:spChg>
        <pc:spChg chg="mod">
          <ac:chgData name="Stewart Gale" userId="3647ddd2-6040-41ae-a96d-232c23482af8" providerId="ADAL" clId="{4AA8EB94-4527-499C-9D98-10E4D69654D4}" dt="2023-09-02T12:05:44.224" v="52" actId="14100"/>
          <ac:spMkLst>
            <pc:docMk/>
            <pc:sldMk cId="3016782726" sldId="651"/>
            <ac:spMk id="5" creationId="{00000000-0000-0000-0000-000000000000}"/>
          </ac:spMkLst>
        </pc:spChg>
        <pc:grpChg chg="del mod">
          <ac:chgData name="Stewart Gale" userId="3647ddd2-6040-41ae-a96d-232c23482af8" providerId="ADAL" clId="{4AA8EB94-4527-499C-9D98-10E4D69654D4}" dt="2023-09-02T12:05:17.472" v="44" actId="478"/>
          <ac:grpSpMkLst>
            <pc:docMk/>
            <pc:sldMk cId="3016782726" sldId="65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3016782726" sldId="651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4AA8EB94-4527-499C-9D98-10E4D69654D4}" dt="2023-09-02T12:27:07.250" v="431" actId="14100"/>
        <pc:sldMkLst>
          <pc:docMk/>
          <pc:sldMk cId="1519970152" sldId="652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1519970152" sldId="652"/>
            <ac:spMk id="3" creationId="{00000000-0000-0000-0000-000000000000}"/>
          </ac:spMkLst>
        </pc:spChg>
        <pc:spChg chg="add mod">
          <ac:chgData name="Stewart Gale" userId="3647ddd2-6040-41ae-a96d-232c23482af8" providerId="ADAL" clId="{4AA8EB94-4527-499C-9D98-10E4D69654D4}" dt="2023-09-02T12:26:15.470" v="414" actId="1076"/>
          <ac:spMkLst>
            <pc:docMk/>
            <pc:sldMk cId="1519970152" sldId="652"/>
            <ac:spMk id="5" creationId="{BC0FD69A-9E90-C1BA-7758-EFF0C3B21443}"/>
          </ac:spMkLst>
        </pc:spChg>
        <pc:spChg chg="mod">
          <ac:chgData name="Stewart Gale" userId="3647ddd2-6040-41ae-a96d-232c23482af8" providerId="ADAL" clId="{4AA8EB94-4527-499C-9D98-10E4D69654D4}" dt="2023-09-02T12:27:07.250" v="431" actId="14100"/>
          <ac:spMkLst>
            <pc:docMk/>
            <pc:sldMk cId="1519970152" sldId="652"/>
            <ac:spMk id="9" creationId="{4B99B7B7-D1A0-4B73-A642-C95578A80034}"/>
          </ac:spMkLst>
        </pc:spChg>
        <pc:spChg chg="del">
          <ac:chgData name="Stewart Gale" userId="3647ddd2-6040-41ae-a96d-232c23482af8" providerId="ADAL" clId="{4AA8EB94-4527-499C-9D98-10E4D69654D4}" dt="2022-06-20T06:13:05.955" v="7" actId="478"/>
          <ac:spMkLst>
            <pc:docMk/>
            <pc:sldMk cId="1519970152" sldId="652"/>
            <ac:spMk id="10" creationId="{00000000-0000-0000-0000-000000000000}"/>
          </ac:spMkLst>
        </pc:spChg>
        <pc:spChg chg="del mod">
          <ac:chgData name="Stewart Gale" userId="3647ddd2-6040-41ae-a96d-232c23482af8" providerId="ADAL" clId="{4AA8EB94-4527-499C-9D98-10E4D69654D4}" dt="2023-09-02T12:09:49.686" v="147" actId="478"/>
          <ac:spMkLst>
            <pc:docMk/>
            <pc:sldMk cId="1519970152" sldId="652"/>
            <ac:spMk id="11" creationId="{A4CD48FB-A196-4622-B658-4F255E4EEC1E}"/>
          </ac:spMkLst>
        </pc:spChg>
        <pc:spChg chg="add mod">
          <ac:chgData name="Stewart Gale" userId="3647ddd2-6040-41ae-a96d-232c23482af8" providerId="ADAL" clId="{4AA8EB94-4527-499C-9D98-10E4D69654D4}" dt="2023-09-02T12:26:26.823" v="419" actId="1076"/>
          <ac:spMkLst>
            <pc:docMk/>
            <pc:sldMk cId="1519970152" sldId="652"/>
            <ac:spMk id="12" creationId="{24C05CEF-B2C9-7850-A88A-26B6E1A2CC99}"/>
          </ac:spMkLst>
        </pc:spChg>
        <pc:grpChg chg="del mod">
          <ac:chgData name="Stewart Gale" userId="3647ddd2-6040-41ae-a96d-232c23482af8" providerId="ADAL" clId="{4AA8EB94-4527-499C-9D98-10E4D69654D4}" dt="2023-09-02T12:09:44.367" v="146" actId="478"/>
          <ac:grpSpMkLst>
            <pc:docMk/>
            <pc:sldMk cId="1519970152" sldId="65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1519970152" sldId="652"/>
            <ac:cxnSpMk id="4" creationId="{00000000-0000-0000-0000-000000000000}"/>
          </ac:cxnSpMkLst>
        </pc:cxnChg>
      </pc:sldChg>
      <pc:sldChg chg="addSp delSp modSp mod addAnim delAnim">
        <pc:chgData name="Stewart Gale" userId="3647ddd2-6040-41ae-a96d-232c23482af8" providerId="ADAL" clId="{4AA8EB94-4527-499C-9D98-10E4D69654D4}" dt="2024-06-10T04:26:53.036" v="657" actId="207"/>
        <pc:sldMkLst>
          <pc:docMk/>
          <pc:sldMk cId="176040306" sldId="653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176040306" sldId="653"/>
            <ac:spMk id="3" creationId="{00000000-0000-0000-0000-000000000000}"/>
          </ac:spMkLst>
        </pc:spChg>
        <pc:spChg chg="add mod">
          <ac:chgData name="Stewart Gale" userId="3647ddd2-6040-41ae-a96d-232c23482af8" providerId="ADAL" clId="{4AA8EB94-4527-499C-9D98-10E4D69654D4}" dt="2024-06-10T04:26:09.844" v="647" actId="1076"/>
          <ac:spMkLst>
            <pc:docMk/>
            <pc:sldMk cId="176040306" sldId="653"/>
            <ac:spMk id="3" creationId="{173C0E44-5D82-FE71-8C1C-2273BD2D5ABC}"/>
          </ac:spMkLst>
        </pc:spChg>
        <pc:spChg chg="mod">
          <ac:chgData name="Stewart Gale" userId="3647ddd2-6040-41ae-a96d-232c23482af8" providerId="ADAL" clId="{4AA8EB94-4527-499C-9D98-10E4D69654D4}" dt="2024-06-10T04:26:34.691" v="654" actId="207"/>
          <ac:spMkLst>
            <pc:docMk/>
            <pc:sldMk cId="176040306" sldId="653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4AA8EB94-4527-499C-9D98-10E4D69654D4}" dt="2024-06-10T04:26:53.036" v="657" actId="207"/>
          <ac:spMkLst>
            <pc:docMk/>
            <pc:sldMk cId="176040306" sldId="653"/>
            <ac:spMk id="6" creationId="{00000000-0000-0000-0000-000000000000}"/>
          </ac:spMkLst>
        </pc:spChg>
        <pc:spChg chg="add mod">
          <ac:chgData name="Stewart Gale" userId="3647ddd2-6040-41ae-a96d-232c23482af8" providerId="ADAL" clId="{4AA8EB94-4527-499C-9D98-10E4D69654D4}" dt="2024-06-10T04:26:15.601" v="648" actId="1076"/>
          <ac:spMkLst>
            <pc:docMk/>
            <pc:sldMk cId="176040306" sldId="653"/>
            <ac:spMk id="7" creationId="{A4479F33-1757-2B7C-0007-9731CAFE83E2}"/>
          </ac:spMkLst>
        </pc:spChg>
        <pc:spChg chg="mod">
          <ac:chgData name="Stewart Gale" userId="3647ddd2-6040-41ae-a96d-232c23482af8" providerId="ADAL" clId="{4AA8EB94-4527-499C-9D98-10E4D69654D4}" dt="2024-06-10T04:26:40.533" v="655" actId="1076"/>
          <ac:spMkLst>
            <pc:docMk/>
            <pc:sldMk cId="176040306" sldId="653"/>
            <ac:spMk id="9" creationId="{0D6C833F-AABF-4820-B1F0-BAC0B0E1C85B}"/>
          </ac:spMkLst>
        </pc:spChg>
        <pc:spChg chg="del mod">
          <ac:chgData name="Stewart Gale" userId="3647ddd2-6040-41ae-a96d-232c23482af8" providerId="ADAL" clId="{4AA8EB94-4527-499C-9D98-10E4D69654D4}" dt="2023-09-02T12:16:05.045" v="284" actId="478"/>
          <ac:spMkLst>
            <pc:docMk/>
            <pc:sldMk cId="176040306" sldId="653"/>
            <ac:spMk id="10" creationId="{00000000-0000-0000-0000-000000000000}"/>
          </ac:spMkLst>
        </pc:spChg>
        <pc:grpChg chg="del mod">
          <ac:chgData name="Stewart Gale" userId="3647ddd2-6040-41ae-a96d-232c23482af8" providerId="ADAL" clId="{4AA8EB94-4527-499C-9D98-10E4D69654D4}" dt="2023-09-02T12:15:21.455" v="280" actId="478"/>
          <ac:grpSpMkLst>
            <pc:docMk/>
            <pc:sldMk cId="176040306" sldId="653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4AA8EB94-4527-499C-9D98-10E4D69654D4}" dt="2024-06-10T04:26:09.844" v="647" actId="1076"/>
          <ac:picMkLst>
            <pc:docMk/>
            <pc:sldMk cId="176040306" sldId="653"/>
            <ac:picMk id="2" creationId="{3EB029CF-F0BD-06E1-334E-5A927D27EE39}"/>
          </ac:picMkLst>
        </pc:pic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176040306" sldId="653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AA8EB94-4527-499C-9D98-10E4D69654D4}" dt="2024-06-10T04:23:33.871" v="556" actId="1076"/>
        <pc:sldMkLst>
          <pc:docMk/>
          <pc:sldMk cId="3333563381" sldId="654"/>
        </pc:sldMkLst>
        <pc:spChg chg="del mod topLvl">
          <ac:chgData name="Stewart Gale" userId="3647ddd2-6040-41ae-a96d-232c23482af8" providerId="ADAL" clId="{4AA8EB94-4527-499C-9D98-10E4D69654D4}" dt="2023-09-02T12:25:38.379" v="401" actId="478"/>
          <ac:spMkLst>
            <pc:docMk/>
            <pc:sldMk cId="3333563381" sldId="654"/>
            <ac:spMk id="3" creationId="{00000000-0000-0000-0000-000000000000}"/>
          </ac:spMkLst>
        </pc:spChg>
        <pc:spChg chg="add mod">
          <ac:chgData name="Stewart Gale" userId="3647ddd2-6040-41ae-a96d-232c23482af8" providerId="ADAL" clId="{4AA8EB94-4527-499C-9D98-10E4D69654D4}" dt="2024-06-10T04:23:33.871" v="556" actId="1076"/>
          <ac:spMkLst>
            <pc:docMk/>
            <pc:sldMk cId="3333563381" sldId="654"/>
            <ac:spMk id="6" creationId="{1B120B4C-285C-FD02-8E89-E5C18EB2E364}"/>
          </ac:spMkLst>
        </pc:spChg>
        <pc:spChg chg="mod">
          <ac:chgData name="Stewart Gale" userId="3647ddd2-6040-41ae-a96d-232c23482af8" providerId="ADAL" clId="{4AA8EB94-4527-499C-9D98-10E4D69654D4}" dt="2023-09-02T12:27:11.741" v="435" actId="5793"/>
          <ac:spMkLst>
            <pc:docMk/>
            <pc:sldMk cId="3333563381" sldId="654"/>
            <ac:spMk id="10" creationId="{00000000-0000-0000-0000-000000000000}"/>
          </ac:spMkLst>
        </pc:spChg>
        <pc:spChg chg="del mod">
          <ac:chgData name="Stewart Gale" userId="3647ddd2-6040-41ae-a96d-232c23482af8" providerId="ADAL" clId="{4AA8EB94-4527-499C-9D98-10E4D69654D4}" dt="2023-09-02T12:09:21.825" v="135" actId="478"/>
          <ac:spMkLst>
            <pc:docMk/>
            <pc:sldMk cId="3333563381" sldId="654"/>
            <ac:spMk id="11" creationId="{A4CD48FB-A196-4622-B658-4F255E4EEC1E}"/>
          </ac:spMkLst>
        </pc:spChg>
        <pc:grpChg chg="del mod">
          <ac:chgData name="Stewart Gale" userId="3647ddd2-6040-41ae-a96d-232c23482af8" providerId="ADAL" clId="{4AA8EB94-4527-499C-9D98-10E4D69654D4}" dt="2023-09-02T12:07:41.553" v="95" actId="478"/>
          <ac:grpSpMkLst>
            <pc:docMk/>
            <pc:sldMk cId="3333563381" sldId="65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4AA8EB94-4527-499C-9D98-10E4D69654D4}" dt="2023-09-02T12:07:41.553" v="95" actId="478"/>
          <ac:cxnSpMkLst>
            <pc:docMk/>
            <pc:sldMk cId="3333563381" sldId="654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4AA8EB94-4527-499C-9D98-10E4D69654D4}" dt="2023-09-02T12:24:28.109" v="389" actId="47"/>
        <pc:sldMkLst>
          <pc:docMk/>
          <pc:sldMk cId="3997928653" sldId="655"/>
        </pc:sld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13" creationId="{4408A99F-E1FC-46EC-9A63-0337D0B7A6AE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14" creationId="{D8F8CDBF-BBD9-4E24-B3B9-F433D89D370F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16" creationId="{310A8235-8A37-4B03-8BD0-ECE35BD8EF49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17" creationId="{F46DB727-2876-463F-8B39-2F507FCFB71C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2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2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27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k cId="3997928653" sldId="655"/>
            <ac:spMk id="28" creationId="{00000000-0000-0000-0000-000000000000}"/>
          </ac:spMkLst>
        </pc:spChg>
        <pc:grpChg chg="mod">
          <ac:chgData name="Stewart Gale" userId="3647ddd2-6040-41ae-a96d-232c23482af8" providerId="ADAL" clId="{4AA8EB94-4527-499C-9D98-10E4D69654D4}" dt="2023-09-02T12:05:15.651" v="43"/>
          <ac:grpSpMkLst>
            <pc:docMk/>
            <pc:sldMk cId="3997928653" sldId="65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AA8EB94-4527-499C-9D98-10E4D69654D4}" dt="2023-09-02T12:05:15.651" v="43"/>
          <ac:picMkLst>
            <pc:docMk/>
            <pc:sldMk cId="3997928653" sldId="655"/>
            <ac:picMk id="24" creationId="{00000000-0000-0000-0000-000000000000}"/>
          </ac:picMkLst>
        </pc:picChg>
        <pc:cxnChg chg="mod">
          <ac:chgData name="Stewart Gale" userId="3647ddd2-6040-41ae-a96d-232c23482af8" providerId="ADAL" clId="{4AA8EB94-4527-499C-9D98-10E4D69654D4}" dt="2023-09-02T12:05:15.651" v="43"/>
          <ac:cxnSpMkLst>
            <pc:docMk/>
            <pc:sldMk cId="3997928653" sldId="655"/>
            <ac:cxnSpMk id="4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4AA8EB94-4527-499C-9D98-10E4D69654D4}" dt="2023-09-02T12:26:42.489" v="423" actId="1076"/>
        <pc:sldMkLst>
          <pc:docMk/>
          <pc:sldMk cId="4264262629" sldId="656"/>
        </pc:sldMkLst>
        <pc:spChg chg="add del mod">
          <ac:chgData name="Stewart Gale" userId="3647ddd2-6040-41ae-a96d-232c23482af8" providerId="ADAL" clId="{4AA8EB94-4527-499C-9D98-10E4D69654D4}" dt="2023-09-02T12:06:23.225" v="71" actId="478"/>
          <ac:spMkLst>
            <pc:docMk/>
            <pc:sldMk cId="4264262629" sldId="656"/>
            <ac:spMk id="2" creationId="{FE0C238E-E12F-EDC5-D37F-172D71C769FD}"/>
          </ac:spMkLst>
        </pc:spChg>
        <pc:spChg chg="add mod">
          <ac:chgData name="Stewart Gale" userId="3647ddd2-6040-41ae-a96d-232c23482af8" providerId="ADAL" clId="{4AA8EB94-4527-499C-9D98-10E4D69654D4}" dt="2023-09-02T12:25:07.382" v="395" actId="1076"/>
          <ac:spMkLst>
            <pc:docMk/>
            <pc:sldMk cId="4264262629" sldId="656"/>
            <ac:spMk id="4" creationId="{B3BF5D3A-9DAC-5E4C-D8C3-E86762214ADF}"/>
          </ac:spMkLst>
        </pc:spChg>
        <pc:spChg chg="add mod">
          <ac:chgData name="Stewart Gale" userId="3647ddd2-6040-41ae-a96d-232c23482af8" providerId="ADAL" clId="{4AA8EB94-4527-499C-9D98-10E4D69654D4}" dt="2023-09-02T12:26:42.489" v="423" actId="1076"/>
          <ac:spMkLst>
            <pc:docMk/>
            <pc:sldMk cId="4264262629" sldId="656"/>
            <ac:spMk id="5" creationId="{6C9AB3D9-DDD0-92A3-3B42-84E2AE218C81}"/>
          </ac:spMkLst>
        </pc:spChg>
      </pc:sldChg>
      <pc:sldChg chg="addSp delSp modSp add mod delAnim">
        <pc:chgData name="Stewart Gale" userId="3647ddd2-6040-41ae-a96d-232c23482af8" providerId="ADAL" clId="{4AA8EB94-4527-499C-9D98-10E4D69654D4}" dt="2024-06-10T04:27:22.455" v="666" actId="207"/>
        <pc:sldMkLst>
          <pc:docMk/>
          <pc:sldMk cId="1078977732" sldId="657"/>
        </pc:sldMkLst>
        <pc:spChg chg="add mod">
          <ac:chgData name="Stewart Gale" userId="3647ddd2-6040-41ae-a96d-232c23482af8" providerId="ADAL" clId="{4AA8EB94-4527-499C-9D98-10E4D69654D4}" dt="2024-06-10T04:27:02.268" v="658"/>
          <ac:spMkLst>
            <pc:docMk/>
            <pc:sldMk cId="1078977732" sldId="657"/>
            <ac:spMk id="3" creationId="{2C2CC1CD-EC3C-F603-47C0-3329F405B57B}"/>
          </ac:spMkLst>
        </pc:spChg>
        <pc:spChg chg="mod">
          <ac:chgData name="Stewart Gale" userId="3647ddd2-6040-41ae-a96d-232c23482af8" providerId="ADAL" clId="{4AA8EB94-4527-499C-9D98-10E4D69654D4}" dt="2024-06-10T04:27:15.390" v="664" actId="1076"/>
          <ac:spMkLst>
            <pc:docMk/>
            <pc:sldMk cId="1078977732" sldId="657"/>
            <ac:spMk id="5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3-09-02T12:18:45.094" v="332" actId="478"/>
          <ac:spMkLst>
            <pc:docMk/>
            <pc:sldMk cId="1078977732" sldId="657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4-06-10T04:27:05.940" v="659" actId="1076"/>
          <ac:spMkLst>
            <pc:docMk/>
            <pc:sldMk cId="1078977732" sldId="657"/>
            <ac:spMk id="7" creationId="{A4479F33-1757-2B7C-0007-9731CAFE83E2}"/>
          </ac:spMkLst>
        </pc:spChg>
        <pc:spChg chg="mod">
          <ac:chgData name="Stewart Gale" userId="3647ddd2-6040-41ae-a96d-232c23482af8" providerId="ADAL" clId="{4AA8EB94-4527-499C-9D98-10E4D69654D4}" dt="2024-06-10T04:27:22.455" v="666" actId="207"/>
          <ac:spMkLst>
            <pc:docMk/>
            <pc:sldMk cId="1078977732" sldId="657"/>
            <ac:spMk id="9" creationId="{0D6C833F-AABF-4820-B1F0-BAC0B0E1C85B}"/>
          </ac:spMkLst>
        </pc:spChg>
        <pc:picChg chg="add mod">
          <ac:chgData name="Stewart Gale" userId="3647ddd2-6040-41ae-a96d-232c23482af8" providerId="ADAL" clId="{4AA8EB94-4527-499C-9D98-10E4D69654D4}" dt="2024-06-10T04:27:02.268" v="658"/>
          <ac:picMkLst>
            <pc:docMk/>
            <pc:sldMk cId="1078977732" sldId="657"/>
            <ac:picMk id="2" creationId="{602EBDA9-D79F-B5CE-B440-0FF6DA79FCBB}"/>
          </ac:picMkLst>
        </pc:picChg>
      </pc:sldChg>
      <pc:sldChg chg="add del">
        <pc:chgData name="Stewart Gale" userId="3647ddd2-6040-41ae-a96d-232c23482af8" providerId="ADAL" clId="{4AA8EB94-4527-499C-9D98-10E4D69654D4}" dt="2023-09-02T12:17:55.911" v="324"/>
        <pc:sldMkLst>
          <pc:docMk/>
          <pc:sldMk cId="3599574228" sldId="657"/>
        </pc:sldMkLst>
      </pc:sldChg>
      <pc:sldChg chg="addSp delSp modSp add mod delAnim modAnim">
        <pc:chgData name="Stewart Gale" userId="3647ddd2-6040-41ae-a96d-232c23482af8" providerId="ADAL" clId="{4AA8EB94-4527-499C-9D98-10E4D69654D4}" dt="2023-09-02T12:20:46.799" v="369" actId="113"/>
        <pc:sldMkLst>
          <pc:docMk/>
          <pc:sldMk cId="732029475" sldId="658"/>
        </pc:sldMkLst>
        <pc:spChg chg="add mod">
          <ac:chgData name="Stewart Gale" userId="3647ddd2-6040-41ae-a96d-232c23482af8" providerId="ADAL" clId="{4AA8EB94-4527-499C-9D98-10E4D69654D4}" dt="2023-09-02T12:20:46.799" v="369" actId="113"/>
          <ac:spMkLst>
            <pc:docMk/>
            <pc:sldMk cId="732029475" sldId="658"/>
            <ac:spMk id="2" creationId="{1012D184-83D8-EA93-74CA-6DB34361DF97}"/>
          </ac:spMkLst>
        </pc:spChg>
        <pc:spChg chg="mod">
          <ac:chgData name="Stewart Gale" userId="3647ddd2-6040-41ae-a96d-232c23482af8" providerId="ADAL" clId="{4AA8EB94-4527-499C-9D98-10E4D69654D4}" dt="2023-09-02T12:20:43.437" v="368" actId="113"/>
          <ac:spMkLst>
            <pc:docMk/>
            <pc:sldMk cId="732029475" sldId="658"/>
            <ac:spMk id="5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3-09-02T12:20:15.804" v="354" actId="478"/>
          <ac:spMkLst>
            <pc:docMk/>
            <pc:sldMk cId="732029475" sldId="658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19:48.874" v="350" actId="20577"/>
          <ac:spMkLst>
            <pc:docMk/>
            <pc:sldMk cId="732029475" sldId="658"/>
            <ac:spMk id="7" creationId="{A4479F33-1757-2B7C-0007-9731CAFE83E2}"/>
          </ac:spMkLst>
        </pc:spChg>
        <pc:spChg chg="del">
          <ac:chgData name="Stewart Gale" userId="3647ddd2-6040-41ae-a96d-232c23482af8" providerId="ADAL" clId="{4AA8EB94-4527-499C-9D98-10E4D69654D4}" dt="2023-09-02T12:20:15.804" v="354" actId="478"/>
          <ac:spMkLst>
            <pc:docMk/>
            <pc:sldMk cId="732029475" sldId="658"/>
            <ac:spMk id="9" creationId="{0D6C833F-AABF-4820-B1F0-BAC0B0E1C85B}"/>
          </ac:spMkLst>
        </pc:spChg>
      </pc:sldChg>
      <pc:sldChg chg="addSp delSp modSp add mod delAnim">
        <pc:chgData name="Stewart Gale" userId="3647ddd2-6040-41ae-a96d-232c23482af8" providerId="ADAL" clId="{4AA8EB94-4527-499C-9D98-10E4D69654D4}" dt="2023-09-02T12:21:50.789" v="381" actId="1076"/>
        <pc:sldMkLst>
          <pc:docMk/>
          <pc:sldMk cId="955387141" sldId="659"/>
        </pc:sldMkLst>
        <pc:spChg chg="add del mod">
          <ac:chgData name="Stewart Gale" userId="3647ddd2-6040-41ae-a96d-232c23482af8" providerId="ADAL" clId="{4AA8EB94-4527-499C-9D98-10E4D69654D4}" dt="2023-09-02T12:19:34.637" v="348"/>
          <ac:spMkLst>
            <pc:docMk/>
            <pc:sldMk cId="955387141" sldId="659"/>
            <ac:spMk id="2" creationId="{9CED66FC-E9FD-C816-6D28-97459F5DFF94}"/>
          </ac:spMkLst>
        </pc:spChg>
        <pc:spChg chg="del">
          <ac:chgData name="Stewart Gale" userId="3647ddd2-6040-41ae-a96d-232c23482af8" providerId="ADAL" clId="{4AA8EB94-4527-499C-9D98-10E4D69654D4}" dt="2023-09-02T12:21:07.344" v="371" actId="478"/>
          <ac:spMkLst>
            <pc:docMk/>
            <pc:sldMk cId="955387141" sldId="659"/>
            <ac:spMk id="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1:44.891" v="379" actId="113"/>
          <ac:spMkLst>
            <pc:docMk/>
            <pc:sldMk cId="955387141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1:02.289" v="370"/>
          <ac:spMkLst>
            <pc:docMk/>
            <pc:sldMk cId="955387141" sldId="659"/>
            <ac:spMk id="7" creationId="{A4479F33-1757-2B7C-0007-9731CAFE83E2}"/>
          </ac:spMkLst>
        </pc:spChg>
        <pc:spChg chg="mod">
          <ac:chgData name="Stewart Gale" userId="3647ddd2-6040-41ae-a96d-232c23482af8" providerId="ADAL" clId="{4AA8EB94-4527-499C-9D98-10E4D69654D4}" dt="2023-09-02T12:21:50.789" v="381" actId="1076"/>
          <ac:spMkLst>
            <pc:docMk/>
            <pc:sldMk cId="955387141" sldId="659"/>
            <ac:spMk id="9" creationId="{0D6C833F-AABF-4820-B1F0-BAC0B0E1C85B}"/>
          </ac:spMkLst>
        </pc:spChg>
      </pc:sldChg>
      <pc:sldChg chg="modSp add mod">
        <pc:chgData name="Stewart Gale" userId="3647ddd2-6040-41ae-a96d-232c23482af8" providerId="ADAL" clId="{4AA8EB94-4527-499C-9D98-10E4D69654D4}" dt="2023-09-02T12:29:48.037" v="460" actId="1076"/>
        <pc:sldMkLst>
          <pc:docMk/>
          <pc:sldMk cId="839657620" sldId="660"/>
        </pc:sldMkLst>
        <pc:spChg chg="mod">
          <ac:chgData name="Stewart Gale" userId="3647ddd2-6040-41ae-a96d-232c23482af8" providerId="ADAL" clId="{4AA8EB94-4527-499C-9D98-10E4D69654D4}" dt="2023-09-02T12:29:48.037" v="460" actId="1076"/>
          <ac:spMkLst>
            <pc:docMk/>
            <pc:sldMk cId="839657620" sldId="660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22:27.653" v="385" actId="113"/>
          <ac:spMkLst>
            <pc:docMk/>
            <pc:sldMk cId="839657620" sldId="660"/>
            <ac:spMk id="7" creationId="{A4479F33-1757-2B7C-0007-9731CAFE83E2}"/>
          </ac:spMkLst>
        </pc:spChg>
        <pc:spChg chg="mod">
          <ac:chgData name="Stewart Gale" userId="3647ddd2-6040-41ae-a96d-232c23482af8" providerId="ADAL" clId="{4AA8EB94-4527-499C-9D98-10E4D69654D4}" dt="2023-09-02T12:29:48.037" v="460" actId="1076"/>
          <ac:spMkLst>
            <pc:docMk/>
            <pc:sldMk cId="839657620" sldId="660"/>
            <ac:spMk id="9" creationId="{0D6C833F-AABF-4820-B1F0-BAC0B0E1C85B}"/>
          </ac:spMkLst>
        </pc:spChg>
      </pc:sldChg>
      <pc:sldChg chg="addSp delSp modSp add mod ord delAnim modAnim">
        <pc:chgData name="Stewart Gale" userId="3647ddd2-6040-41ae-a96d-232c23482af8" providerId="ADAL" clId="{4AA8EB94-4527-499C-9D98-10E4D69654D4}" dt="2024-06-10T04:25:26.188" v="645" actId="1076"/>
        <pc:sldMkLst>
          <pc:docMk/>
          <pc:sldMk cId="116751255" sldId="661"/>
        </pc:sldMkLst>
        <pc:spChg chg="add mod">
          <ac:chgData name="Stewart Gale" userId="3647ddd2-6040-41ae-a96d-232c23482af8" providerId="ADAL" clId="{4AA8EB94-4527-499C-9D98-10E4D69654D4}" dt="2024-06-10T04:24:30.361" v="590" actId="1076"/>
          <ac:spMkLst>
            <pc:docMk/>
            <pc:sldMk cId="116751255" sldId="661"/>
            <ac:spMk id="2" creationId="{A6BC8429-2BEE-C278-D4A8-A83D360DCC77}"/>
          </ac:spMkLst>
        </pc:spChg>
        <pc:spChg chg="add del mod">
          <ac:chgData name="Stewart Gale" userId="3647ddd2-6040-41ae-a96d-232c23482af8" providerId="ADAL" clId="{4AA8EB94-4527-499C-9D98-10E4D69654D4}" dt="2024-06-10T04:24:06.625" v="585" actId="478"/>
          <ac:spMkLst>
            <pc:docMk/>
            <pc:sldMk cId="116751255" sldId="661"/>
            <ac:spMk id="3" creationId="{B1CBC508-2CBE-9059-732D-939DB67D2090}"/>
          </ac:spMkLst>
        </pc:spChg>
        <pc:spChg chg="add del mod">
          <ac:chgData name="Stewart Gale" userId="3647ddd2-6040-41ae-a96d-232c23482af8" providerId="ADAL" clId="{4AA8EB94-4527-499C-9D98-10E4D69654D4}" dt="2024-06-10T04:23:43.575" v="559" actId="478"/>
          <ac:spMkLst>
            <pc:docMk/>
            <pc:sldMk cId="116751255" sldId="661"/>
            <ac:spMk id="4" creationId="{F23F9210-AD8E-E931-CDFD-F2E06CA124E7}"/>
          </ac:spMkLst>
        </pc:spChg>
        <pc:spChg chg="del">
          <ac:chgData name="Stewart Gale" userId="3647ddd2-6040-41ae-a96d-232c23482af8" providerId="ADAL" clId="{4AA8EB94-4527-499C-9D98-10E4D69654D4}" dt="2024-06-10T04:20:02.413" v="463" actId="478"/>
          <ac:spMkLst>
            <pc:docMk/>
            <pc:sldMk cId="116751255" sldId="661"/>
            <ac:spMk id="5" creationId="{BC0FD69A-9E90-C1BA-7758-EFF0C3B21443}"/>
          </ac:spMkLst>
        </pc:spChg>
        <pc:spChg chg="add mod">
          <ac:chgData name="Stewart Gale" userId="3647ddd2-6040-41ae-a96d-232c23482af8" providerId="ADAL" clId="{4AA8EB94-4527-499C-9D98-10E4D69654D4}" dt="2024-06-10T04:25:26.188" v="645" actId="1076"/>
          <ac:spMkLst>
            <pc:docMk/>
            <pc:sldMk cId="116751255" sldId="661"/>
            <ac:spMk id="7" creationId="{0ABEE4F0-CC15-F6D6-3C87-A4ADE041F654}"/>
          </ac:spMkLst>
        </pc:spChg>
        <pc:spChg chg="del">
          <ac:chgData name="Stewart Gale" userId="3647ddd2-6040-41ae-a96d-232c23482af8" providerId="ADAL" clId="{4AA8EB94-4527-499C-9D98-10E4D69654D4}" dt="2024-06-10T04:20:04.220" v="464" actId="478"/>
          <ac:spMkLst>
            <pc:docMk/>
            <pc:sldMk cId="116751255" sldId="661"/>
            <ac:spMk id="9" creationId="{4B99B7B7-D1A0-4B73-A642-C95578A80034}"/>
          </ac:spMkLst>
        </pc:spChg>
        <pc:spChg chg="del mod">
          <ac:chgData name="Stewart Gale" userId="3647ddd2-6040-41ae-a96d-232c23482af8" providerId="ADAL" clId="{4AA8EB94-4527-499C-9D98-10E4D69654D4}" dt="2024-06-10T04:21:38.679" v="542" actId="478"/>
          <ac:spMkLst>
            <pc:docMk/>
            <pc:sldMk cId="116751255" sldId="661"/>
            <ac:spMk id="12" creationId="{24C05CEF-B2C9-7850-A88A-26B6E1A2CC99}"/>
          </ac:spMkLst>
        </pc:spChg>
        <pc:picChg chg="add mod modCrop">
          <ac:chgData name="Stewart Gale" userId="3647ddd2-6040-41ae-a96d-232c23482af8" providerId="ADAL" clId="{4AA8EB94-4527-499C-9D98-10E4D69654D4}" dt="2024-06-10T04:24:57.394" v="595" actId="1076"/>
          <ac:picMkLst>
            <pc:docMk/>
            <pc:sldMk cId="116751255" sldId="661"/>
            <ac:picMk id="6" creationId="{6661A00F-9B6A-01D2-70C3-30C3C3BA626F}"/>
          </ac:picMkLst>
        </pc:picChg>
      </pc:sldChg>
      <pc:sldChg chg="addSp delSp modSp add mod delAnim">
        <pc:chgData name="Stewart Gale" userId="3647ddd2-6040-41ae-a96d-232c23482af8" providerId="ADAL" clId="{4AA8EB94-4527-499C-9D98-10E4D69654D4}" dt="2024-06-10T04:41:58.436" v="680" actId="1076"/>
        <pc:sldMkLst>
          <pc:docMk/>
          <pc:sldMk cId="3328242811" sldId="662"/>
        </pc:sldMkLst>
        <pc:spChg chg="mod">
          <ac:chgData name="Stewart Gale" userId="3647ddd2-6040-41ae-a96d-232c23482af8" providerId="ADAL" clId="{4AA8EB94-4527-499C-9D98-10E4D69654D4}" dt="2024-06-10T04:41:44.532" v="675" actId="1076"/>
          <ac:spMkLst>
            <pc:docMk/>
            <pc:sldMk cId="3328242811" sldId="662"/>
            <ac:spMk id="5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23.806" v="669" actId="478"/>
          <ac:spMkLst>
            <pc:docMk/>
            <pc:sldMk cId="3328242811" sldId="662"/>
            <ac:spMk id="7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32.731" v="670" actId="478"/>
          <ac:spMkLst>
            <pc:docMk/>
            <pc:sldMk cId="3328242811" sldId="662"/>
            <ac:spMk id="8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21.731" v="668" actId="478"/>
          <ac:spMkLst>
            <pc:docMk/>
            <pc:sldMk cId="3328242811" sldId="662"/>
            <ac:spMk id="9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32.731" v="670" actId="478"/>
          <ac:spMkLst>
            <pc:docMk/>
            <pc:sldMk cId="3328242811" sldId="662"/>
            <ac:spMk id="11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32.731" v="670" actId="478"/>
          <ac:spMkLst>
            <pc:docMk/>
            <pc:sldMk cId="3328242811" sldId="662"/>
            <ac:spMk id="12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32.731" v="670" actId="478"/>
          <ac:spMkLst>
            <pc:docMk/>
            <pc:sldMk cId="3328242811" sldId="662"/>
            <ac:spMk id="14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32.731" v="670" actId="478"/>
          <ac:spMkLst>
            <pc:docMk/>
            <pc:sldMk cId="3328242811" sldId="662"/>
            <ac:spMk id="15" creationId="{00000000-0000-0000-0000-000000000000}"/>
          </ac:spMkLst>
        </pc:spChg>
        <pc:spChg chg="del">
          <ac:chgData name="Stewart Gale" userId="3647ddd2-6040-41ae-a96d-232c23482af8" providerId="ADAL" clId="{4AA8EB94-4527-499C-9D98-10E4D69654D4}" dt="2024-06-10T04:41:32.731" v="670" actId="478"/>
          <ac:spMkLst>
            <pc:docMk/>
            <pc:sldMk cId="3328242811" sldId="662"/>
            <ac:spMk id="16" creationId="{00000000-0000-0000-0000-000000000000}"/>
          </ac:spMkLst>
        </pc:spChg>
        <pc:picChg chg="add mod modCrop">
          <ac:chgData name="Stewart Gale" userId="3647ddd2-6040-41ae-a96d-232c23482af8" providerId="ADAL" clId="{4AA8EB94-4527-499C-9D98-10E4D69654D4}" dt="2024-06-10T04:41:58.436" v="680" actId="1076"/>
          <ac:picMkLst>
            <pc:docMk/>
            <pc:sldMk cId="3328242811" sldId="662"/>
            <ac:picMk id="2" creationId="{5AB32B6E-35C9-EFE3-BBEA-29B8EF76F160}"/>
          </ac:picMkLst>
        </pc:picChg>
      </pc:sldChg>
      <pc:sldChg chg="addSp modSp add mod modAnim">
        <pc:chgData name="Stewart Gale" userId="3647ddd2-6040-41ae-a96d-232c23482af8" providerId="ADAL" clId="{4AA8EB94-4527-499C-9D98-10E4D69654D4}" dt="2024-06-10T06:07:01.649" v="727" actId="1076"/>
        <pc:sldMkLst>
          <pc:docMk/>
          <pc:sldMk cId="1670769885" sldId="663"/>
        </pc:sldMkLst>
        <pc:spChg chg="add mod">
          <ac:chgData name="Stewart Gale" userId="3647ddd2-6040-41ae-a96d-232c23482af8" providerId="ADAL" clId="{4AA8EB94-4527-499C-9D98-10E4D69654D4}" dt="2024-06-10T06:05:53.701" v="713" actId="1076"/>
          <ac:spMkLst>
            <pc:docMk/>
            <pc:sldMk cId="1670769885" sldId="663"/>
            <ac:spMk id="3" creationId="{6B8C58C6-AD08-3DFB-5E73-6B600F6A0587}"/>
          </ac:spMkLst>
        </pc:spChg>
        <pc:spChg chg="mod">
          <ac:chgData name="Stewart Gale" userId="3647ddd2-6040-41ae-a96d-232c23482af8" providerId="ADAL" clId="{4AA8EB94-4527-499C-9D98-10E4D69654D4}" dt="2024-06-10T06:06:06.422" v="716" actId="207"/>
          <ac:spMkLst>
            <pc:docMk/>
            <pc:sldMk cId="1670769885" sldId="663"/>
            <ac:spMk id="6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4-06-10T06:04:30.671" v="688" actId="20577"/>
          <ac:spMkLst>
            <pc:docMk/>
            <pc:sldMk cId="1670769885" sldId="663"/>
            <ac:spMk id="7" creationId="{A4479F33-1757-2B7C-0007-9731CAFE83E2}"/>
          </ac:spMkLst>
        </pc:spChg>
        <pc:spChg chg="mod">
          <ac:chgData name="Stewart Gale" userId="3647ddd2-6040-41ae-a96d-232c23482af8" providerId="ADAL" clId="{4AA8EB94-4527-499C-9D98-10E4D69654D4}" dt="2024-06-10T06:07:01.649" v="727" actId="1076"/>
          <ac:spMkLst>
            <pc:docMk/>
            <pc:sldMk cId="1670769885" sldId="663"/>
            <ac:spMk id="9" creationId="{0D6C833F-AABF-4820-B1F0-BAC0B0E1C85B}"/>
          </ac:spMkLst>
        </pc:spChg>
      </pc:sldChg>
      <pc:sldMasterChg chg="modSp modSldLayout">
        <pc:chgData name="Stewart Gale" userId="3647ddd2-6040-41ae-a96d-232c23482af8" providerId="ADAL" clId="{4AA8EB94-4527-499C-9D98-10E4D69654D4}" dt="2023-09-02T12:05:15.651" v="43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AA8EB94-4527-499C-9D98-10E4D69654D4}" dt="2023-09-02T12:05:15.651" v="43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AA8EB94-4527-499C-9D98-10E4D69654D4}" dt="2023-09-02T12:05:15.651" v="43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AA8EB94-4527-499C-9D98-10E4D69654D4}" dt="2023-09-02T12:05:15.651" v="43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53D5903A-4DF2-41EA-B548-1265DF5954AC}"/>
    <pc:docChg chg="custSel addSld modSld sldOrd">
      <pc:chgData name="Stewart Gale" userId="3647ddd2-6040-41ae-a96d-232c23482af8" providerId="ADAL" clId="{53D5903A-4DF2-41EA-B548-1265DF5954AC}" dt="2021-06-27T06:49:21.266" v="272"/>
      <pc:docMkLst>
        <pc:docMk/>
      </pc:docMkLst>
      <pc:sldChg chg="modSp mod">
        <pc:chgData name="Stewart Gale" userId="3647ddd2-6040-41ae-a96d-232c23482af8" providerId="ADAL" clId="{53D5903A-4DF2-41EA-B548-1265DF5954AC}" dt="2021-06-27T06:19:42.119" v="227" actId="1076"/>
        <pc:sldMkLst>
          <pc:docMk/>
          <pc:sldMk cId="20628073" sldId="628"/>
        </pc:sldMkLst>
        <pc:spChg chg="mod">
          <ac:chgData name="Stewart Gale" userId="3647ddd2-6040-41ae-a96d-232c23482af8" providerId="ADAL" clId="{53D5903A-4DF2-41EA-B548-1265DF5954AC}" dt="2021-06-27T06:16:11.702" v="127" actId="1076"/>
          <ac:spMkLst>
            <pc:docMk/>
            <pc:sldMk cId="20628073" sldId="628"/>
            <ac:spMk id="9" creationId="{C24994DD-6D08-4227-B7DB-116969AC300E}"/>
          </ac:spMkLst>
        </pc:spChg>
        <pc:spChg chg="mod">
          <ac:chgData name="Stewart Gale" userId="3647ddd2-6040-41ae-a96d-232c23482af8" providerId="ADAL" clId="{53D5903A-4DF2-41EA-B548-1265DF5954AC}" dt="2021-06-27T06:19:42.119" v="227" actId="1076"/>
          <ac:spMkLst>
            <pc:docMk/>
            <pc:sldMk cId="20628073" sldId="628"/>
            <ac:spMk id="10" creationId="{DDACCFAE-E6E9-4937-A59A-1486B208FC4D}"/>
          </ac:spMkLst>
        </pc:spChg>
        <pc:spChg chg="mod">
          <ac:chgData name="Stewart Gale" userId="3647ddd2-6040-41ae-a96d-232c23482af8" providerId="ADAL" clId="{53D5903A-4DF2-41EA-B548-1265DF5954AC}" dt="2021-06-27T06:16:11.702" v="127" actId="1076"/>
          <ac:spMkLst>
            <pc:docMk/>
            <pc:sldMk cId="20628073" sldId="628"/>
            <ac:spMk id="12" creationId="{23155F84-378B-4CC7-8BF7-1EF006F54667}"/>
          </ac:spMkLst>
        </pc:spChg>
        <pc:spChg chg="mod">
          <ac:chgData name="Stewart Gale" userId="3647ddd2-6040-41ae-a96d-232c23482af8" providerId="ADAL" clId="{53D5903A-4DF2-41EA-B548-1265DF5954AC}" dt="2021-06-27T06:16:11.702" v="127" actId="1076"/>
          <ac:spMkLst>
            <pc:docMk/>
            <pc:sldMk cId="20628073" sldId="628"/>
            <ac:spMk id="15" creationId="{9FCF8BCD-7F0F-4D7E-8EFF-4B9A5F366205}"/>
          </ac:spMkLst>
        </pc:spChg>
        <pc:spChg chg="mod">
          <ac:chgData name="Stewart Gale" userId="3647ddd2-6040-41ae-a96d-232c23482af8" providerId="ADAL" clId="{53D5903A-4DF2-41EA-B548-1265DF5954AC}" dt="2021-06-27T06:19:37.917" v="226" actId="1076"/>
          <ac:spMkLst>
            <pc:docMk/>
            <pc:sldMk cId="20628073" sldId="628"/>
            <ac:spMk id="16" creationId="{3BB2E8E4-56E1-42E7-BEBD-2958EE73DC95}"/>
          </ac:spMkLst>
        </pc:spChg>
        <pc:spChg chg="mod">
          <ac:chgData name="Stewart Gale" userId="3647ddd2-6040-41ae-a96d-232c23482af8" providerId="ADAL" clId="{53D5903A-4DF2-41EA-B548-1265DF5954AC}" dt="2021-06-27T06:19:35.278" v="225" actId="1076"/>
          <ac:spMkLst>
            <pc:docMk/>
            <pc:sldMk cId="20628073" sldId="628"/>
            <ac:spMk id="18" creationId="{B46F886E-F161-450C-B274-DE2DA3500A49}"/>
          </ac:spMkLst>
        </pc:spChg>
      </pc:sldChg>
      <pc:sldChg chg="ord modAnim">
        <pc:chgData name="Stewart Gale" userId="3647ddd2-6040-41ae-a96d-232c23482af8" providerId="ADAL" clId="{53D5903A-4DF2-41EA-B548-1265DF5954AC}" dt="2021-06-27T06:20:36.142" v="235"/>
        <pc:sldMkLst>
          <pc:docMk/>
          <pc:sldMk cId="3699062102" sldId="644"/>
        </pc:sldMkLst>
      </pc:sldChg>
      <pc:sldChg chg="ord modAnim">
        <pc:chgData name="Stewart Gale" userId="3647ddd2-6040-41ae-a96d-232c23482af8" providerId="ADAL" clId="{53D5903A-4DF2-41EA-B548-1265DF5954AC}" dt="2021-06-27T06:21:09.973" v="242"/>
        <pc:sldMkLst>
          <pc:docMk/>
          <pc:sldMk cId="2372084828" sldId="645"/>
        </pc:sldMkLst>
      </pc:sldChg>
      <pc:sldChg chg="modSp mod ord">
        <pc:chgData name="Stewart Gale" userId="3647ddd2-6040-41ae-a96d-232c23482af8" providerId="ADAL" clId="{53D5903A-4DF2-41EA-B548-1265DF5954AC}" dt="2021-06-27T06:22:14.169" v="270" actId="1076"/>
        <pc:sldMkLst>
          <pc:docMk/>
          <pc:sldMk cId="3666218293" sldId="646"/>
        </pc:sldMkLst>
        <pc:spChg chg="mod">
          <ac:chgData name="Stewart Gale" userId="3647ddd2-6040-41ae-a96d-232c23482af8" providerId="ADAL" clId="{53D5903A-4DF2-41EA-B548-1265DF5954AC}" dt="2021-06-27T06:22:14.169" v="270" actId="1076"/>
          <ac:spMkLst>
            <pc:docMk/>
            <pc:sldMk cId="3666218293" sldId="646"/>
            <ac:spMk id="6" creationId="{00000000-0000-0000-0000-000000000000}"/>
          </ac:spMkLst>
        </pc:spChg>
        <pc:spChg chg="mod">
          <ac:chgData name="Stewart Gale" userId="3647ddd2-6040-41ae-a96d-232c23482af8" providerId="ADAL" clId="{53D5903A-4DF2-41EA-B548-1265DF5954AC}" dt="2021-06-27T06:22:12.173" v="269" actId="1076"/>
          <ac:spMkLst>
            <pc:docMk/>
            <pc:sldMk cId="3666218293" sldId="646"/>
            <ac:spMk id="9" creationId="{00000000-0000-0000-0000-000000000000}"/>
          </ac:spMkLst>
        </pc:spChg>
      </pc:sldChg>
      <pc:sldChg chg="modSp mod ord modAnim">
        <pc:chgData name="Stewart Gale" userId="3647ddd2-6040-41ae-a96d-232c23482af8" providerId="ADAL" clId="{53D5903A-4DF2-41EA-B548-1265DF5954AC}" dt="2021-06-27T06:21:21.975" v="246"/>
        <pc:sldMkLst>
          <pc:docMk/>
          <pc:sldMk cId="1223784148" sldId="647"/>
        </pc:sldMkLst>
        <pc:spChg chg="mod">
          <ac:chgData name="Stewart Gale" userId="3647ddd2-6040-41ae-a96d-232c23482af8" providerId="ADAL" clId="{53D5903A-4DF2-41EA-B548-1265DF5954AC}" dt="2021-06-24T05:13:34.746" v="1" actId="20577"/>
          <ac:spMkLst>
            <pc:docMk/>
            <pc:sldMk cId="1223784148" sldId="647"/>
            <ac:spMk id="12" creationId="{00000000-0000-0000-0000-000000000000}"/>
          </ac:spMkLst>
        </pc:spChg>
      </pc:sldChg>
      <pc:sldChg chg="modSp mod">
        <pc:chgData name="Stewart Gale" userId="3647ddd2-6040-41ae-a96d-232c23482af8" providerId="ADAL" clId="{53D5903A-4DF2-41EA-B548-1265DF5954AC}" dt="2021-06-24T05:14:54.428" v="3" actId="20577"/>
        <pc:sldMkLst>
          <pc:docMk/>
          <pc:sldMk cId="3016782726" sldId="651"/>
        </pc:sldMkLst>
        <pc:spChg chg="mod">
          <ac:chgData name="Stewart Gale" userId="3647ddd2-6040-41ae-a96d-232c23482af8" providerId="ADAL" clId="{53D5903A-4DF2-41EA-B548-1265DF5954AC}" dt="2021-06-24T05:14:54.428" v="3" actId="20577"/>
          <ac:spMkLst>
            <pc:docMk/>
            <pc:sldMk cId="3016782726" sldId="651"/>
            <ac:spMk id="5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53D5903A-4DF2-41EA-B548-1265DF5954AC}" dt="2021-06-27T06:49:21.266" v="272"/>
        <pc:sldMkLst>
          <pc:docMk/>
          <pc:sldMk cId="1519970152" sldId="652"/>
        </pc:sldMkLst>
        <pc:spChg chg="del">
          <ac:chgData name="Stewart Gale" userId="3647ddd2-6040-41ae-a96d-232c23482af8" providerId="ADAL" clId="{53D5903A-4DF2-41EA-B548-1265DF5954AC}" dt="2021-06-27T06:11:10.001" v="5" actId="478"/>
          <ac:spMkLst>
            <pc:docMk/>
            <pc:sldMk cId="1519970152" sldId="652"/>
            <ac:spMk id="5" creationId="{00000000-0000-0000-0000-000000000000}"/>
          </ac:spMkLst>
        </pc:spChg>
        <pc:spChg chg="del">
          <ac:chgData name="Stewart Gale" userId="3647ddd2-6040-41ae-a96d-232c23482af8" providerId="ADAL" clId="{53D5903A-4DF2-41EA-B548-1265DF5954AC}" dt="2021-06-27T06:11:10.001" v="5" actId="478"/>
          <ac:spMkLst>
            <pc:docMk/>
            <pc:sldMk cId="1519970152" sldId="652"/>
            <ac:spMk id="6" creationId="{00000000-0000-0000-0000-000000000000}"/>
          </ac:spMkLst>
        </pc:spChg>
        <pc:spChg chg="add mod">
          <ac:chgData name="Stewart Gale" userId="3647ddd2-6040-41ae-a96d-232c23482af8" providerId="ADAL" clId="{53D5903A-4DF2-41EA-B548-1265DF5954AC}" dt="2021-06-27T06:15:22.045" v="123" actId="20577"/>
          <ac:spMkLst>
            <pc:docMk/>
            <pc:sldMk cId="1519970152" sldId="652"/>
            <ac:spMk id="9" creationId="{4B99B7B7-D1A0-4B73-A642-C95578A80034}"/>
          </ac:spMkLst>
        </pc:spChg>
        <pc:spChg chg="mod">
          <ac:chgData name="Stewart Gale" userId="3647ddd2-6040-41ae-a96d-232c23482af8" providerId="ADAL" clId="{53D5903A-4DF2-41EA-B548-1265DF5954AC}" dt="2021-06-27T06:15:35.378" v="124" actId="1076"/>
          <ac:spMkLst>
            <pc:docMk/>
            <pc:sldMk cId="1519970152" sldId="652"/>
            <ac:spMk id="10" creationId="{00000000-0000-0000-0000-000000000000}"/>
          </ac:spMkLst>
        </pc:spChg>
        <pc:spChg chg="add mod">
          <ac:chgData name="Stewart Gale" userId="3647ddd2-6040-41ae-a96d-232c23482af8" providerId="ADAL" clId="{53D5903A-4DF2-41EA-B548-1265DF5954AC}" dt="2021-06-27T06:15:03.015" v="118" actId="1076"/>
          <ac:spMkLst>
            <pc:docMk/>
            <pc:sldMk cId="1519970152" sldId="652"/>
            <ac:spMk id="11" creationId="{A4CD48FB-A196-4622-B658-4F255E4EEC1E}"/>
          </ac:spMkLst>
        </pc:spChg>
      </pc:sldChg>
      <pc:sldChg chg="addSp modSp add mod ord modAnim">
        <pc:chgData name="Stewart Gale" userId="3647ddd2-6040-41ae-a96d-232c23482af8" providerId="ADAL" clId="{53D5903A-4DF2-41EA-B548-1265DF5954AC}" dt="2021-06-27T06:19:55.100" v="229"/>
        <pc:sldMkLst>
          <pc:docMk/>
          <pc:sldMk cId="176040306" sldId="653"/>
        </pc:sldMkLst>
        <pc:spChg chg="mod">
          <ac:chgData name="Stewart Gale" userId="3647ddd2-6040-41ae-a96d-232c23482af8" providerId="ADAL" clId="{53D5903A-4DF2-41EA-B548-1265DF5954AC}" dt="2021-06-27T06:19:21.191" v="222" actId="1076"/>
          <ac:spMkLst>
            <pc:docMk/>
            <pc:sldMk cId="176040306" sldId="653"/>
            <ac:spMk id="5" creationId="{00000000-0000-0000-0000-000000000000}"/>
          </ac:spMkLst>
        </pc:spChg>
        <pc:spChg chg="mod">
          <ac:chgData name="Stewart Gale" userId="3647ddd2-6040-41ae-a96d-232c23482af8" providerId="ADAL" clId="{53D5903A-4DF2-41EA-B548-1265DF5954AC}" dt="2021-06-27T06:19:21.191" v="222" actId="1076"/>
          <ac:spMkLst>
            <pc:docMk/>
            <pc:sldMk cId="176040306" sldId="653"/>
            <ac:spMk id="6" creationId="{00000000-0000-0000-0000-000000000000}"/>
          </ac:spMkLst>
        </pc:spChg>
        <pc:spChg chg="add mod">
          <ac:chgData name="Stewart Gale" userId="3647ddd2-6040-41ae-a96d-232c23482af8" providerId="ADAL" clId="{53D5903A-4DF2-41EA-B548-1265DF5954AC}" dt="2021-06-27T06:19:21.191" v="222" actId="1076"/>
          <ac:spMkLst>
            <pc:docMk/>
            <pc:sldMk cId="176040306" sldId="653"/>
            <ac:spMk id="9" creationId="{0D6C833F-AABF-4820-B1F0-BAC0B0E1C85B}"/>
          </ac:spMkLst>
        </pc:spChg>
        <pc:spChg chg="mod">
          <ac:chgData name="Stewart Gale" userId="3647ddd2-6040-41ae-a96d-232c23482af8" providerId="ADAL" clId="{53D5903A-4DF2-41EA-B548-1265DF5954AC}" dt="2021-06-27T06:19:10.327" v="218" actId="1076"/>
          <ac:spMkLst>
            <pc:docMk/>
            <pc:sldMk cId="176040306" sldId="653"/>
            <ac:spMk id="10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53D5903A-4DF2-41EA-B548-1265DF5954AC}" dt="2021-06-27T06:21:51.698" v="259" actId="1076"/>
        <pc:sldMkLst>
          <pc:docMk/>
          <pc:sldMk cId="3333563381" sldId="654"/>
        </pc:sldMkLst>
        <pc:spChg chg="del">
          <ac:chgData name="Stewart Gale" userId="3647ddd2-6040-41ae-a96d-232c23482af8" providerId="ADAL" clId="{53D5903A-4DF2-41EA-B548-1265DF5954AC}" dt="2021-06-27T06:20:47.732" v="237" actId="478"/>
          <ac:spMkLst>
            <pc:docMk/>
            <pc:sldMk cId="3333563381" sldId="654"/>
            <ac:spMk id="9" creationId="{4B99B7B7-D1A0-4B73-A642-C95578A80034}"/>
          </ac:spMkLst>
        </pc:spChg>
        <pc:spChg chg="mod">
          <ac:chgData name="Stewart Gale" userId="3647ddd2-6040-41ae-a96d-232c23482af8" providerId="ADAL" clId="{53D5903A-4DF2-41EA-B548-1265DF5954AC}" dt="2021-06-27T06:21:38.170" v="249" actId="1076"/>
          <ac:spMkLst>
            <pc:docMk/>
            <pc:sldMk cId="3333563381" sldId="654"/>
            <ac:spMk id="10" creationId="{00000000-0000-0000-0000-000000000000}"/>
          </ac:spMkLst>
        </pc:spChg>
        <pc:spChg chg="mod">
          <ac:chgData name="Stewart Gale" userId="3647ddd2-6040-41ae-a96d-232c23482af8" providerId="ADAL" clId="{53D5903A-4DF2-41EA-B548-1265DF5954AC}" dt="2021-06-27T06:21:51.698" v="259" actId="1076"/>
          <ac:spMkLst>
            <pc:docMk/>
            <pc:sldMk cId="3333563381" sldId="654"/>
            <ac:spMk id="11" creationId="{A4CD48FB-A196-4622-B658-4F255E4EEC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51179"/>
            <a:ext cx="1173730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Binomial Expansion</a:t>
            </a:r>
          </a:p>
          <a:p>
            <a:pPr algn="ctr"/>
            <a:r>
              <a:rPr lang="en-GB" sz="10000" dirty="0"/>
              <a:t>Validity</a:t>
            </a:r>
          </a:p>
          <a:p>
            <a:pPr marL="1143000" indent="-1143000" algn="ctr">
              <a:buFontTx/>
              <a:buChar char="-"/>
            </a:pPr>
            <a:endParaRPr lang="en-GB" sz="3600" dirty="0"/>
          </a:p>
          <a:p>
            <a:pPr algn="ctr"/>
            <a:r>
              <a:rPr lang="en-GB" sz="8800" dirty="0"/>
              <a:t>Chapter 4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016782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59896" y="3717032"/>
                <a:ext cx="2430152" cy="984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717032"/>
                <a:ext cx="2430152" cy="9845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035555" y="4849204"/>
                <a:ext cx="22912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&lt;1</m:t>
                      </m:r>
                    </m:oMath>
                  </m:oMathPara>
                </a14:m>
                <a:endParaRPr lang="en-GB" sz="3600" i="1" dirty="0">
                  <a:solidFill>
                    <a:schemeClr val="tx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555" y="4849204"/>
                <a:ext cx="229124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/>
              <p:nvPr/>
            </p:nvSpPr>
            <p:spPr>
              <a:xfrm>
                <a:off x="6310578" y="5622649"/>
                <a:ext cx="2016224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578" y="5622649"/>
                <a:ext cx="2016224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/>
              <p:nvPr/>
            </p:nvSpPr>
            <p:spPr>
              <a:xfrm>
                <a:off x="1528740" y="1560210"/>
                <a:ext cx="9065287" cy="20588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State the range of values of </a:t>
                </a:r>
                <a:r>
                  <a:rPr lang="en-GB" sz="5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tx1"/>
                    </a:solidFill>
                  </a:rPr>
                  <a:t> for which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1−3</m:t>
                            </m:r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GB" sz="5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is valid.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740" y="1560210"/>
                <a:ext cx="9065287" cy="2058897"/>
              </a:xfrm>
              <a:prstGeom prst="rect">
                <a:avLst/>
              </a:prstGeom>
              <a:blipFill>
                <a:blip r:embed="rId5"/>
                <a:stretch>
                  <a:fillRect t="-4645" b="-1229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3EB029CF-F0BD-06E1-334E-5A927D27EE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0219"/>
          <a:stretch/>
        </p:blipFill>
        <p:spPr>
          <a:xfrm>
            <a:off x="507895" y="101682"/>
            <a:ext cx="11666054" cy="12961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73C0E44-5D82-FE71-8C1C-2273BD2D5ABC}"/>
              </a:ext>
            </a:extLst>
          </p:cNvPr>
          <p:cNvSpPr/>
          <p:nvPr/>
        </p:nvSpPr>
        <p:spPr>
          <a:xfrm>
            <a:off x="9796927" y="461722"/>
            <a:ext cx="1296144" cy="648072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4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79976" y="3616891"/>
                <a:ext cx="283994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5400" b="0" i="1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3616891"/>
                <a:ext cx="283994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/>
              <p:nvPr/>
            </p:nvSpPr>
            <p:spPr>
              <a:xfrm>
                <a:off x="6023992" y="4797152"/>
                <a:ext cx="2879254" cy="16481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5400" b="1" i="1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797152"/>
                <a:ext cx="2879254" cy="164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/>
              <p:nvPr/>
            </p:nvSpPr>
            <p:spPr>
              <a:xfrm>
                <a:off x="1563356" y="1486784"/>
                <a:ext cx="9065287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State the range of values of </a:t>
                </a:r>
                <a:r>
                  <a:rPr lang="en-GB" sz="5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tx1"/>
                    </a:solidFill>
                  </a:rPr>
                  <a:t> for which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1+2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is valid.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356" y="1486784"/>
                <a:ext cx="9065287" cy="1754326"/>
              </a:xfrm>
              <a:prstGeom prst="rect">
                <a:avLst/>
              </a:prstGeom>
              <a:blipFill>
                <a:blip r:embed="rId4"/>
                <a:stretch>
                  <a:fillRect t="-538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02EBDA9-D79F-B5CE-B440-0FF6DA79FC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0219"/>
          <a:stretch/>
        </p:blipFill>
        <p:spPr>
          <a:xfrm>
            <a:off x="507895" y="101682"/>
            <a:ext cx="11666054" cy="12961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C2CC1CD-EC3C-F603-47C0-3329F405B57B}"/>
              </a:ext>
            </a:extLst>
          </p:cNvPr>
          <p:cNvSpPr/>
          <p:nvPr/>
        </p:nvSpPr>
        <p:spPr>
          <a:xfrm>
            <a:off x="9796927" y="461722"/>
            <a:ext cx="1296144" cy="648072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97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99656" y="2564904"/>
                <a:ext cx="5296643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|−</m:t>
                      </m:r>
                      <m:r>
                        <a:rPr lang="en-GB" sz="88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800" b="0" i="1">
                          <a:latin typeface="Cambria Math" panose="02040503050406030204" pitchFamily="18" charset="0"/>
                        </a:rPr>
                        <m:t>|&lt;1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564904"/>
                <a:ext cx="5296643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/>
              <p:nvPr/>
            </p:nvSpPr>
            <p:spPr>
              <a:xfrm>
                <a:off x="1415480" y="331304"/>
                <a:ext cx="9065287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State the range of values of </a:t>
                </a:r>
                <a:r>
                  <a:rPr lang="en-GB" sz="5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tx1"/>
                    </a:solidFill>
                  </a:rPr>
                  <a:t> for which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is valid.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31304"/>
                <a:ext cx="9065287" cy="1754326"/>
              </a:xfrm>
              <a:prstGeom prst="rect">
                <a:avLst/>
              </a:prstGeom>
              <a:blipFill>
                <a:blip r:embed="rId3"/>
                <a:stretch>
                  <a:fillRect t="-538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012D184-83D8-EA93-74CA-6DB34361DF97}"/>
                  </a:ext>
                </a:extLst>
              </p:cNvPr>
              <p:cNvSpPr/>
              <p:nvPr/>
            </p:nvSpPr>
            <p:spPr>
              <a:xfrm>
                <a:off x="4439816" y="4437112"/>
                <a:ext cx="3951916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|&lt;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012D184-83D8-EA93-74CA-6DB34361D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4437112"/>
                <a:ext cx="395191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02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871864" y="3284984"/>
                <a:ext cx="2722228" cy="1735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b="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b="0" i="1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GB" sz="4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3284984"/>
                <a:ext cx="2722228" cy="17357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/>
              <p:nvPr/>
            </p:nvSpPr>
            <p:spPr>
              <a:xfrm>
                <a:off x="5361844" y="5589240"/>
                <a:ext cx="223224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8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844" y="5589240"/>
                <a:ext cx="223224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/>
              <p:nvPr/>
            </p:nvSpPr>
            <p:spPr>
              <a:xfrm>
                <a:off x="1415480" y="331304"/>
                <a:ext cx="9065287" cy="25568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State the range of values of </a:t>
                </a:r>
                <a:r>
                  <a:rPr lang="en-GB" sz="5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tx1"/>
                    </a:solidFill>
                  </a:rPr>
                  <a:t> for which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sz="5400" dirty="0"/>
                  <a:t> </a:t>
                </a:r>
                <a:r>
                  <a:rPr lang="en-GB" sz="5400" dirty="0">
                    <a:solidFill>
                      <a:schemeClr val="tx1"/>
                    </a:solidFill>
                  </a:rPr>
                  <a:t>is valid.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31304"/>
                <a:ext cx="9065287" cy="2556854"/>
              </a:xfrm>
              <a:prstGeom prst="rect">
                <a:avLst/>
              </a:prstGeom>
              <a:blipFill>
                <a:blip r:embed="rId4"/>
                <a:stretch>
                  <a:fillRect t="-3556" b="-244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538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885940" y="3068960"/>
                <a:ext cx="2722228" cy="1735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GB" sz="4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5940" y="3068960"/>
                <a:ext cx="2722228" cy="17357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/>
              <p:nvPr/>
            </p:nvSpPr>
            <p:spPr>
              <a:xfrm>
                <a:off x="5375920" y="5373216"/>
                <a:ext cx="223224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8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5373216"/>
                <a:ext cx="223224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/>
              <p:nvPr/>
            </p:nvSpPr>
            <p:spPr>
              <a:xfrm>
                <a:off x="1415480" y="331304"/>
                <a:ext cx="9065287" cy="23523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State the range of values of </a:t>
                </a:r>
                <a:r>
                  <a:rPr lang="en-GB" sz="5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tx1"/>
                    </a:solidFill>
                  </a:rPr>
                  <a:t> for which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5400" b="0" i="1">
                            <a:latin typeface="Cambria Math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b="0" i="1">
                                <a:latin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5400" b="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5400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GB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5400" b="0" i="1">
                            <a:latin typeface="Cambria Math"/>
                          </a:rPr>
                          <m:t>−3</m:t>
                        </m:r>
                      </m:sup>
                    </m:sSup>
                    <m:r>
                      <a:rPr lang="en-GB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is valid.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31304"/>
                <a:ext cx="9065287" cy="2352311"/>
              </a:xfrm>
              <a:prstGeom prst="rect">
                <a:avLst/>
              </a:prstGeom>
              <a:blipFill>
                <a:blip r:embed="rId4"/>
                <a:stretch>
                  <a:fillRect l="-910" t="-3846" r="-975" b="-19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65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591944" y="3820041"/>
                <a:ext cx="272222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GB" sz="4800" i="1" dirty="0">
                  <a:latin typeface="Cambria Math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820041"/>
                <a:ext cx="272222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/>
              <p:nvPr/>
            </p:nvSpPr>
            <p:spPr>
              <a:xfrm>
                <a:off x="6073731" y="5013176"/>
                <a:ext cx="2232248" cy="1475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8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6C833F-AABF-4820-B1F0-BAC0B0E1C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731" y="5013176"/>
                <a:ext cx="2232248" cy="1475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/>
              <p:nvPr/>
            </p:nvSpPr>
            <p:spPr>
              <a:xfrm>
                <a:off x="1415480" y="331304"/>
                <a:ext cx="9065287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State the range of values of </a:t>
                </a:r>
                <a:r>
                  <a:rPr lang="en-GB" sz="5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>
                    <a:solidFill>
                      <a:schemeClr val="tx1"/>
                    </a:solidFill>
                  </a:rPr>
                  <a:t> for which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5400" b="0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GB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5400" b="0" i="1">
                            <a:latin typeface="Cambria Math"/>
                          </a:rPr>
                          <m:t>−</m:t>
                        </m:r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is valid.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479F33-1757-2B7C-0007-9731CAFE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31304"/>
                <a:ext cx="9065287" cy="1754326"/>
              </a:xfrm>
              <a:prstGeom prst="rect">
                <a:avLst/>
              </a:prstGeom>
              <a:blipFill>
                <a:blip r:embed="rId4"/>
                <a:stretch>
                  <a:fillRect t="-5380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B8C58C6-AD08-3DFB-5E73-6B600F6A0587}"/>
                  </a:ext>
                </a:extLst>
              </p:cNvPr>
              <p:cNvSpPr txBox="1"/>
              <p:nvPr/>
            </p:nvSpPr>
            <p:spPr>
              <a:xfrm>
                <a:off x="3143672" y="2580099"/>
                <a:ext cx="47525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+</m:t>
                              </m:r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B8C58C6-AD08-3DFB-5E73-6B600F6A0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580099"/>
                <a:ext cx="475252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76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BF5D3A-9DAC-5E4C-D8C3-E86762214ADF}"/>
              </a:ext>
            </a:extLst>
          </p:cNvPr>
          <p:cNvSpPr txBox="1"/>
          <p:nvPr/>
        </p:nvSpPr>
        <p:spPr>
          <a:xfrm>
            <a:off x="2289092" y="620688"/>
            <a:ext cx="7200800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Infinite Expansions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9AB3D9-DDD0-92A3-3B42-84E2AE218C81}"/>
                  </a:ext>
                </a:extLst>
              </p:cNvPr>
              <p:cNvSpPr txBox="1"/>
              <p:nvPr/>
            </p:nvSpPr>
            <p:spPr>
              <a:xfrm>
                <a:off x="1991544" y="1988840"/>
                <a:ext cx="8127388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Binomial expansions, </a:t>
                </a:r>
              </a:p>
              <a:p>
                <a:pPr algn="ctr"/>
                <a:r>
                  <a:rPr lang="en-GB" sz="6600" dirty="0"/>
                  <a:t>when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/>
                      </a:rPr>
                      <m:t>𝑛</m:t>
                    </m:r>
                  </m:oMath>
                </a14:m>
                <a:r>
                  <a:rPr lang="en-GB" sz="6600" dirty="0"/>
                  <a:t> is either </a:t>
                </a:r>
              </a:p>
              <a:p>
                <a:pPr algn="ctr"/>
                <a:r>
                  <a:rPr lang="en-GB" sz="6600" b="1" dirty="0">
                    <a:solidFill>
                      <a:srgbClr val="FF0000"/>
                    </a:solidFill>
                  </a:rPr>
                  <a:t>negative </a:t>
                </a:r>
                <a:r>
                  <a:rPr lang="en-GB" sz="6600" dirty="0"/>
                  <a:t>or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 fractions</a:t>
                </a:r>
                <a:r>
                  <a:rPr lang="en-GB" sz="6600" dirty="0"/>
                  <a:t>, </a:t>
                </a:r>
              </a:p>
              <a:p>
                <a:pPr algn="ctr"/>
                <a:r>
                  <a:rPr lang="en-GB" sz="6600" dirty="0"/>
                  <a:t>are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infinitely</a:t>
                </a:r>
                <a:r>
                  <a:rPr lang="en-GB" sz="6600" dirty="0"/>
                  <a:t> long.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9AB3D9-DDD0-92A3-3B42-84E2AE218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988840"/>
                <a:ext cx="8127388" cy="4154984"/>
              </a:xfrm>
              <a:prstGeom prst="rect">
                <a:avLst/>
              </a:prstGeom>
              <a:blipFill>
                <a:blip r:embed="rId2"/>
                <a:stretch>
                  <a:fillRect l="-1500" t="-4985" r="-3601" b="-10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426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51784" y="1484784"/>
            <a:ext cx="3274951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Let</a:t>
            </a:r>
            <a:r>
              <a:rPr lang="en-GB" sz="5400" dirty="0">
                <a:solidFill>
                  <a:schemeClr val="bg1"/>
                </a:solidFill>
              </a:rPr>
              <a:t> </a:t>
            </a:r>
            <a:r>
              <a:rPr lang="en-GB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>
                <a:solidFill>
                  <a:schemeClr val="bg1"/>
                </a:solidFill>
              </a:rPr>
              <a:t> =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2165" y="354551"/>
                <a:ext cx="11347669" cy="9544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 </m:t>
                      </m:r>
                      <m:r>
                        <a:rPr lang="en-GB" sz="5400" b="1" i="1">
                          <a:latin typeface="Cambria Math"/>
                        </a:rPr>
                        <m:t>=</m:t>
                      </m:r>
                      <m:r>
                        <a:rPr lang="en-GB" sz="5400" b="1" i="1">
                          <a:latin typeface="Cambria Math"/>
                        </a:rPr>
                        <m:t>𝟏</m:t>
                      </m:r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r>
                        <a:rPr lang="en-GB" sz="5400" b="1" i="1">
                          <a:latin typeface="Cambria Math"/>
                        </a:rPr>
                        <m:t>𝒙</m:t>
                      </m:r>
                      <m:r>
                        <a:rPr lang="en-GB" sz="54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65" y="354551"/>
                <a:ext cx="11347669" cy="954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5AB32B6E-35C9-EFE3-BBEA-29B8EF76F1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47" b="4273"/>
          <a:stretch/>
        </p:blipFill>
        <p:spPr>
          <a:xfrm>
            <a:off x="1115889" y="2372218"/>
            <a:ext cx="9960222" cy="429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4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BC8429-2BEE-C278-D4A8-A83D360DCC77}"/>
              </a:ext>
            </a:extLst>
          </p:cNvPr>
          <p:cNvSpPr txBox="1"/>
          <p:nvPr/>
        </p:nvSpPr>
        <p:spPr>
          <a:xfrm>
            <a:off x="299356" y="332656"/>
            <a:ext cx="11593288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For an expansion to be valid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it needs to converge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on a number.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61A00F-9B6A-01D2-70C3-30C3C3BA62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219"/>
          <a:stretch/>
        </p:blipFill>
        <p:spPr>
          <a:xfrm>
            <a:off x="335360" y="4293096"/>
            <a:ext cx="11666054" cy="12961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BEE4F0-CC15-F6D6-3C87-A4ADE041F654}"/>
              </a:ext>
            </a:extLst>
          </p:cNvPr>
          <p:cNvSpPr/>
          <p:nvPr/>
        </p:nvSpPr>
        <p:spPr>
          <a:xfrm>
            <a:off x="9624392" y="4653136"/>
            <a:ext cx="1296144" cy="648072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5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23392" y="476672"/>
                <a:ext cx="10801200" cy="25545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>
                    <a:solidFill>
                      <a:schemeClr val="tx1"/>
                    </a:solidFill>
                  </a:rPr>
                  <a:t>An infinite expansion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8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8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1+</m:t>
                            </m:r>
                            <m:r>
                              <a:rPr lang="en-GB" sz="8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GB" sz="8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is valid if…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76672"/>
                <a:ext cx="10801200" cy="2554545"/>
              </a:xfrm>
              <a:prstGeom prst="rect">
                <a:avLst/>
              </a:prstGeom>
              <a:blipFill>
                <a:blip r:embed="rId2"/>
                <a:stretch>
                  <a:fillRect t="-10263" b="-214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120B4C-285C-FD02-8E89-E5C18EB2E364}"/>
                  </a:ext>
                </a:extLst>
              </p:cNvPr>
              <p:cNvSpPr txBox="1"/>
              <p:nvPr/>
            </p:nvSpPr>
            <p:spPr>
              <a:xfrm>
                <a:off x="2027548" y="3573016"/>
                <a:ext cx="7992888" cy="221599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9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 &lt; 𝒙 &lt; 1</a:t>
                </a:r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120B4C-285C-FD02-8E89-E5C18EB2E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8" y="3573016"/>
                <a:ext cx="7992888" cy="2215991"/>
              </a:xfrm>
              <a:prstGeom prst="rect">
                <a:avLst/>
              </a:prstGeom>
              <a:blipFill>
                <a:blip r:embed="rId3"/>
                <a:stretch>
                  <a:fillRect t="-24176" r="-7170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56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B99B7B7-D1A0-4B73-A642-C95578A80034}"/>
              </a:ext>
            </a:extLst>
          </p:cNvPr>
          <p:cNvSpPr txBox="1"/>
          <p:nvPr/>
        </p:nvSpPr>
        <p:spPr>
          <a:xfrm>
            <a:off x="1127448" y="2707838"/>
            <a:ext cx="101531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which is the same as saying…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C05CEF-B2C9-7850-A88A-26B6E1A2CC99}"/>
              </a:ext>
            </a:extLst>
          </p:cNvPr>
          <p:cNvSpPr txBox="1"/>
          <p:nvPr/>
        </p:nvSpPr>
        <p:spPr>
          <a:xfrm>
            <a:off x="3575720" y="4149080"/>
            <a:ext cx="5040560" cy="186204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500" dirty="0">
                <a:solidFill>
                  <a:schemeClr val="bg1"/>
                </a:solidFill>
                <a:latin typeface="Calibri"/>
              </a:rPr>
              <a:t>|𝒙|&lt; 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0FD69A-9E90-C1BA-7758-EFF0C3B21443}"/>
                  </a:ext>
                </a:extLst>
              </p:cNvPr>
              <p:cNvSpPr txBox="1"/>
              <p:nvPr/>
            </p:nvSpPr>
            <p:spPr>
              <a:xfrm>
                <a:off x="2639616" y="540747"/>
                <a:ext cx="6624736" cy="186204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8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 &lt; 𝒙 &lt; 1</a:t>
                </a:r>
                <a:endParaRPr lang="en-GB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0FD69A-9E90-C1BA-7758-EFF0C3B21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540747"/>
                <a:ext cx="6624736" cy="1862048"/>
              </a:xfrm>
              <a:prstGeom prst="rect">
                <a:avLst/>
              </a:prstGeom>
              <a:blipFill>
                <a:blip r:embed="rId2"/>
                <a:stretch>
                  <a:fillRect t="-23934" r="-8096" b="-4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997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73177" y="1459489"/>
            <a:ext cx="3983162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Let</a:t>
            </a:r>
            <a:r>
              <a:rPr lang="en-GB" sz="5400" dirty="0">
                <a:solidFill>
                  <a:schemeClr val="bg1"/>
                </a:solidFill>
              </a:rPr>
              <a:t> </a:t>
            </a:r>
            <a:r>
              <a:rPr lang="en-GB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b="1" dirty="0">
                <a:solidFill>
                  <a:schemeClr val="bg1"/>
                </a:solidFill>
              </a:rPr>
              <a:t> = 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2165" y="354551"/>
                <a:ext cx="11347669" cy="9544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 </m:t>
                      </m:r>
                      <m:r>
                        <a:rPr lang="en-GB" sz="5400" b="1" i="1">
                          <a:latin typeface="Cambria Math"/>
                        </a:rPr>
                        <m:t>=</m:t>
                      </m:r>
                      <m:r>
                        <a:rPr lang="en-GB" sz="5400" b="1" i="1">
                          <a:latin typeface="Cambria Math"/>
                        </a:rPr>
                        <m:t>𝟏</m:t>
                      </m:r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r>
                        <a:rPr lang="en-GB" sz="5400" b="1" i="1">
                          <a:latin typeface="Cambria Math"/>
                        </a:rPr>
                        <m:t>𝒙</m:t>
                      </m:r>
                      <m:r>
                        <a:rPr lang="en-GB" sz="54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65" y="354551"/>
                <a:ext cx="11347669" cy="954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539785" y="2677830"/>
            <a:ext cx="218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 term  = </a:t>
            </a:r>
            <a:r>
              <a:rPr lang="en-GB" sz="24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39786" y="3177968"/>
            <a:ext cx="383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 terms = 1 – 0.4 = </a:t>
            </a:r>
            <a:r>
              <a:rPr lang="en-GB" sz="2400" b="1" dirty="0">
                <a:solidFill>
                  <a:srgbClr val="00B050"/>
                </a:solidFill>
              </a:rPr>
              <a:t>0.6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9785" y="3639633"/>
            <a:ext cx="4409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 terms  = 1 – 0.4 + 0.4</a:t>
            </a:r>
            <a:r>
              <a:rPr lang="en-GB" sz="2400" baseline="30000" dirty="0"/>
              <a:t>2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B050"/>
                </a:solidFill>
              </a:rPr>
              <a:t>0.76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39785" y="4107443"/>
            <a:ext cx="5776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 terms  = 1 – 0.4 + 0.4</a:t>
            </a:r>
            <a:r>
              <a:rPr lang="en-GB" sz="2400" baseline="30000" dirty="0"/>
              <a:t>2 </a:t>
            </a:r>
            <a:r>
              <a:rPr lang="en-GB" sz="2400" dirty="0"/>
              <a:t>– 0.4</a:t>
            </a:r>
            <a:r>
              <a:rPr lang="en-GB" sz="2400" baseline="30000" dirty="0"/>
              <a:t>3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B050"/>
                </a:solidFill>
              </a:rPr>
              <a:t>0.696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39786" y="4584833"/>
            <a:ext cx="6306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 terms  = 1 – 0.4 + 0.4</a:t>
            </a:r>
            <a:r>
              <a:rPr lang="en-GB" sz="2400" baseline="30000" dirty="0"/>
              <a:t>2 </a:t>
            </a:r>
            <a:r>
              <a:rPr lang="en-GB" sz="2400" dirty="0"/>
              <a:t>– 0.4</a:t>
            </a:r>
            <a:r>
              <a:rPr lang="en-GB" sz="2400" baseline="30000" dirty="0"/>
              <a:t>3 </a:t>
            </a:r>
            <a:r>
              <a:rPr lang="en-GB" sz="2400" dirty="0"/>
              <a:t>+ 0.4</a:t>
            </a:r>
            <a:r>
              <a:rPr lang="en-GB" sz="2400" baseline="30000" dirty="0"/>
              <a:t>4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B050"/>
                </a:solidFill>
              </a:rPr>
              <a:t>0.6704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67608" y="5085184"/>
            <a:ext cx="7160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 terms  = 1 – 0.4 + 0.4</a:t>
            </a:r>
            <a:r>
              <a:rPr lang="en-GB" sz="2400" baseline="30000" dirty="0"/>
              <a:t>2 </a:t>
            </a:r>
            <a:r>
              <a:rPr lang="en-GB" sz="2400" dirty="0"/>
              <a:t>– 0.4</a:t>
            </a:r>
            <a:r>
              <a:rPr lang="en-GB" sz="2400" baseline="30000" dirty="0"/>
              <a:t>3 </a:t>
            </a:r>
            <a:r>
              <a:rPr lang="en-GB" sz="2400" dirty="0"/>
              <a:t>+ 0.4</a:t>
            </a:r>
            <a:r>
              <a:rPr lang="en-GB" sz="2400" baseline="30000" dirty="0"/>
              <a:t>4</a:t>
            </a:r>
            <a:r>
              <a:rPr lang="en-GB" sz="2400" dirty="0"/>
              <a:t>  - 0.4</a:t>
            </a:r>
            <a:r>
              <a:rPr lang="en-GB" sz="2400" baseline="30000" dirty="0"/>
              <a:t>5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B050"/>
                </a:solidFill>
              </a:rPr>
              <a:t>0.66016</a:t>
            </a:r>
          </a:p>
        </p:txBody>
      </p:sp>
      <p:sp>
        <p:nvSpPr>
          <p:cNvPr id="9" name="Rectangle 8"/>
          <p:cNvSpPr/>
          <p:nvPr/>
        </p:nvSpPr>
        <p:spPr>
          <a:xfrm>
            <a:off x="8315983" y="3291300"/>
            <a:ext cx="3307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/>
              <a:t>Converges on a single value.</a:t>
            </a:r>
          </a:p>
        </p:txBody>
      </p:sp>
      <p:sp>
        <p:nvSpPr>
          <p:cNvPr id="7" name="Rectangle 6"/>
          <p:cNvSpPr/>
          <p:nvPr/>
        </p:nvSpPr>
        <p:spPr>
          <a:xfrm>
            <a:off x="1127448" y="5733256"/>
            <a:ext cx="9697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This converges, so expansion is valid.</a:t>
            </a:r>
          </a:p>
        </p:txBody>
      </p:sp>
    </p:spTree>
    <p:extLst>
      <p:ext uri="{BB962C8B-B14F-4D97-AF65-F5344CB8AC3E}">
        <p14:creationId xmlns:p14="http://schemas.microsoft.com/office/powerpoint/2010/main" val="369906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4" grpId="0"/>
      <p:bldP spid="15" grpId="0"/>
      <p:bldP spid="16" grpId="0"/>
      <p:bldP spid="9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58616" y="2497258"/>
            <a:ext cx="2135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 term  = </a:t>
            </a:r>
            <a:r>
              <a:rPr lang="en-GB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58615" y="2961359"/>
            <a:ext cx="375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 terms = 1 – 0 = </a:t>
            </a:r>
            <a:r>
              <a:rPr lang="en-GB" sz="24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8616" y="3423024"/>
            <a:ext cx="3208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 terms = 1 – 0 + 1</a:t>
            </a:r>
            <a:r>
              <a:rPr lang="en-GB" sz="2400" baseline="30000" dirty="0"/>
              <a:t>2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39616" y="3882796"/>
            <a:ext cx="4203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 terms = 1 – 0 + 1</a:t>
            </a:r>
            <a:r>
              <a:rPr lang="en-GB" sz="2400" baseline="30000" dirty="0"/>
              <a:t>2 </a:t>
            </a:r>
            <a:r>
              <a:rPr lang="en-GB" sz="2400" dirty="0"/>
              <a:t>– 1</a:t>
            </a:r>
            <a:r>
              <a:rPr lang="en-GB" sz="2400" baseline="30000" dirty="0"/>
              <a:t>3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58616" y="4388304"/>
            <a:ext cx="458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 terms = 1 – 0 + 1</a:t>
            </a:r>
            <a:r>
              <a:rPr lang="en-GB" sz="2400" baseline="30000" dirty="0"/>
              <a:t>2 </a:t>
            </a:r>
            <a:r>
              <a:rPr lang="en-GB" sz="2400" dirty="0"/>
              <a:t>– 1</a:t>
            </a:r>
            <a:r>
              <a:rPr lang="en-GB" sz="2400" baseline="30000" dirty="0"/>
              <a:t>3 </a:t>
            </a:r>
            <a:r>
              <a:rPr lang="en-GB" sz="2400" dirty="0"/>
              <a:t>+ 1</a:t>
            </a:r>
            <a:r>
              <a:rPr lang="en-GB" sz="2400" baseline="30000" dirty="0"/>
              <a:t>4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39616" y="4885116"/>
            <a:ext cx="4774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 terms = 1 – 0 + 1</a:t>
            </a:r>
            <a:r>
              <a:rPr lang="en-GB" sz="2400" baseline="30000" dirty="0"/>
              <a:t>2 </a:t>
            </a:r>
            <a:r>
              <a:rPr lang="en-GB" sz="2400" dirty="0"/>
              <a:t>– 1</a:t>
            </a:r>
            <a:r>
              <a:rPr lang="en-GB" sz="2400" baseline="30000" dirty="0"/>
              <a:t>3 </a:t>
            </a:r>
            <a:r>
              <a:rPr lang="en-GB" sz="2400" dirty="0"/>
              <a:t>+ 1</a:t>
            </a:r>
            <a:r>
              <a:rPr lang="en-GB" sz="2400" baseline="30000" dirty="0"/>
              <a:t>4</a:t>
            </a:r>
            <a:r>
              <a:rPr lang="en-GB" sz="2400" dirty="0"/>
              <a:t>  - 1</a:t>
            </a:r>
            <a:r>
              <a:rPr lang="en-GB" sz="2400" baseline="30000" dirty="0"/>
              <a:t>5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23792" y="1376577"/>
            <a:ext cx="340600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Let </a:t>
            </a:r>
            <a:r>
              <a:rPr lang="en-GB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>
                <a:solidFill>
                  <a:schemeClr val="bg1"/>
                </a:solidFill>
              </a:rPr>
              <a:t> =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1232" y="240762"/>
                <a:ext cx="11377264" cy="9544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 </m:t>
                      </m:r>
                      <m:r>
                        <a:rPr lang="en-GB" sz="5400" b="1" i="1">
                          <a:latin typeface="Cambria Math"/>
                        </a:rPr>
                        <m:t>=</m:t>
                      </m:r>
                      <m:r>
                        <a:rPr lang="en-GB" sz="5400" b="1" i="1">
                          <a:latin typeface="Cambria Math"/>
                        </a:rPr>
                        <m:t>𝟏</m:t>
                      </m:r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r>
                        <a:rPr lang="en-GB" sz="5400" b="1" i="1">
                          <a:latin typeface="Cambria Math"/>
                        </a:rPr>
                        <m:t>𝒙</m:t>
                      </m:r>
                      <m:r>
                        <a:rPr lang="en-GB" sz="54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232" y="240762"/>
                <a:ext cx="11377264" cy="954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608168" y="3284984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/>
              <a:t>NOT converging on a single value.</a:t>
            </a:r>
          </a:p>
        </p:txBody>
      </p:sp>
      <p:sp>
        <p:nvSpPr>
          <p:cNvPr id="5" name="Rectangle 4"/>
          <p:cNvSpPr/>
          <p:nvPr/>
        </p:nvSpPr>
        <p:spPr>
          <a:xfrm>
            <a:off x="443372" y="5634654"/>
            <a:ext cx="113052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This does not converge so expansion is not valid.</a:t>
            </a:r>
          </a:p>
        </p:txBody>
      </p:sp>
    </p:spTree>
    <p:extLst>
      <p:ext uri="{BB962C8B-B14F-4D97-AF65-F5344CB8AC3E}">
        <p14:creationId xmlns:p14="http://schemas.microsoft.com/office/powerpoint/2010/main" val="237208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4" grpId="0"/>
      <p:bldP spid="15" grpId="0"/>
      <p:bldP spid="16" grpId="0"/>
      <p:bldP spid="18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82961" y="2636912"/>
            <a:ext cx="2135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 term  = </a:t>
            </a:r>
            <a:r>
              <a:rPr lang="en-GB" sz="24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4569" y="3140968"/>
            <a:ext cx="375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 terms  = 1 – 2 = </a:t>
            </a:r>
            <a:r>
              <a:rPr lang="en-GB" sz="2400" b="1" dirty="0">
                <a:solidFill>
                  <a:srgbClr val="0000FF"/>
                </a:solidFill>
              </a:rPr>
              <a:t>–1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1584" y="3645024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 terms  = 1 – 2 + 2</a:t>
            </a:r>
            <a:r>
              <a:rPr lang="en-GB" sz="2400" baseline="30000" dirty="0"/>
              <a:t>2</a:t>
            </a:r>
            <a:r>
              <a:rPr lang="en-GB" sz="2400" dirty="0"/>
              <a:t> =</a:t>
            </a:r>
            <a:r>
              <a:rPr lang="en-GB" sz="2400" b="1" dirty="0">
                <a:solidFill>
                  <a:srgbClr val="0000FF"/>
                </a:solidFill>
              </a:rPr>
              <a:t>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74570" y="4149080"/>
            <a:ext cx="4203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</a:t>
            </a:r>
            <a:r>
              <a:rPr lang="en-GB" sz="2400" baseline="30000" dirty="0"/>
              <a:t> </a:t>
            </a:r>
            <a:r>
              <a:rPr lang="en-GB" sz="2400" dirty="0"/>
              <a:t>terms  = 1 – 2 + 2</a:t>
            </a:r>
            <a:r>
              <a:rPr lang="en-GB" sz="2400" baseline="30000" dirty="0"/>
              <a:t>2 </a:t>
            </a:r>
            <a:r>
              <a:rPr lang="en-GB" sz="2400" dirty="0"/>
              <a:t>– 2</a:t>
            </a:r>
            <a:r>
              <a:rPr lang="en-GB" sz="2400" baseline="30000" dirty="0"/>
              <a:t>3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00FF"/>
                </a:solidFill>
              </a:rPr>
              <a:t>–5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1585" y="4653136"/>
            <a:ext cx="458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 terms  = 1 – 2 + 2</a:t>
            </a:r>
            <a:r>
              <a:rPr lang="en-GB" sz="2400" baseline="30000" dirty="0"/>
              <a:t>2 </a:t>
            </a:r>
            <a:r>
              <a:rPr lang="en-GB" sz="2400" dirty="0"/>
              <a:t>– 2</a:t>
            </a:r>
            <a:r>
              <a:rPr lang="en-GB" sz="2400" baseline="30000" dirty="0"/>
              <a:t>3 </a:t>
            </a:r>
            <a:r>
              <a:rPr lang="en-GB" sz="2400" dirty="0"/>
              <a:t>+ 2</a:t>
            </a:r>
            <a:r>
              <a:rPr lang="en-GB" sz="2400" baseline="30000" dirty="0"/>
              <a:t>4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00FF"/>
                </a:solidFill>
              </a:rPr>
              <a:t>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51584" y="5157192"/>
            <a:ext cx="5071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 terms  = 1 – 2 + 2</a:t>
            </a:r>
            <a:r>
              <a:rPr lang="en-GB" sz="2400" baseline="30000" dirty="0"/>
              <a:t>2 </a:t>
            </a:r>
            <a:r>
              <a:rPr lang="en-GB" sz="2400" dirty="0"/>
              <a:t>– 2</a:t>
            </a:r>
            <a:r>
              <a:rPr lang="en-GB" sz="2400" baseline="30000" dirty="0"/>
              <a:t>3 </a:t>
            </a:r>
            <a:r>
              <a:rPr lang="en-GB" sz="2400" dirty="0"/>
              <a:t>+ 2</a:t>
            </a:r>
            <a:r>
              <a:rPr lang="en-GB" sz="2400" baseline="30000" dirty="0"/>
              <a:t>4</a:t>
            </a:r>
            <a:r>
              <a:rPr lang="en-GB" sz="2400" dirty="0"/>
              <a:t> – 2</a:t>
            </a:r>
            <a:r>
              <a:rPr lang="en-GB" sz="2400" baseline="30000" dirty="0"/>
              <a:t>5</a:t>
            </a:r>
            <a:r>
              <a:rPr lang="en-GB" sz="2400" dirty="0"/>
              <a:t> = </a:t>
            </a:r>
            <a:r>
              <a:rPr lang="en-GB" sz="2400" b="1" dirty="0">
                <a:solidFill>
                  <a:srgbClr val="0000FF"/>
                </a:solidFill>
              </a:rPr>
              <a:t>–21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07768" y="1398551"/>
            <a:ext cx="3820965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Let </a:t>
            </a:r>
            <a:r>
              <a:rPr lang="en-GB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b="1" dirty="0">
                <a:solidFill>
                  <a:schemeClr val="bg1"/>
                </a:solidFill>
              </a:rPr>
              <a:t>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07368" y="246726"/>
                <a:ext cx="11377264" cy="9544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/>
                        </a:rPr>
                        <m:t> </m:t>
                      </m:r>
                      <m:r>
                        <a:rPr lang="en-GB" sz="5400" b="1" i="1">
                          <a:latin typeface="Cambria Math"/>
                        </a:rPr>
                        <m:t>=</m:t>
                      </m:r>
                      <m:r>
                        <a:rPr lang="en-GB" sz="5400" b="1" i="1">
                          <a:latin typeface="Cambria Math"/>
                        </a:rPr>
                        <m:t>𝟏</m:t>
                      </m:r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r>
                        <a:rPr lang="en-GB" sz="5400" b="1" i="1">
                          <a:latin typeface="Cambria Math"/>
                        </a:rPr>
                        <m:t>𝒙</m:t>
                      </m:r>
                      <m:r>
                        <a:rPr lang="en-GB" sz="54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GB" sz="5400" b="1" i="1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46726"/>
                <a:ext cx="11377264" cy="954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269760" y="3520170"/>
            <a:ext cx="3096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/>
              <a:t>The results is diverging.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1343472" y="5760836"/>
            <a:ext cx="98650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This diverges, so expansion is not valid. </a:t>
            </a:r>
          </a:p>
        </p:txBody>
      </p:sp>
    </p:spTree>
    <p:extLst>
      <p:ext uri="{BB962C8B-B14F-4D97-AF65-F5344CB8AC3E}">
        <p14:creationId xmlns:p14="http://schemas.microsoft.com/office/powerpoint/2010/main" val="12237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4" grpId="0"/>
      <p:bldP spid="15" grpId="0"/>
      <p:bldP spid="16" grpId="0"/>
      <p:bldP spid="18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27116</TotalTime>
  <Words>513</Words>
  <Application>Microsoft Office PowerPoint</Application>
  <PresentationFormat>Widescreen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955</cp:revision>
  <dcterms:created xsi:type="dcterms:W3CDTF">2013-02-28T07:36:55Z</dcterms:created>
  <dcterms:modified xsi:type="dcterms:W3CDTF">2024-06-10T06:07:03Z</dcterms:modified>
</cp:coreProperties>
</file>