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513" r:id="rId2"/>
    <p:sldId id="511" r:id="rId3"/>
    <p:sldId id="515" r:id="rId4"/>
    <p:sldId id="512" r:id="rId5"/>
    <p:sldId id="514" r:id="rId6"/>
    <p:sldId id="517" r:id="rId7"/>
    <p:sldId id="51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756407-803D-4FB4-AD8D-8D98F62F46F2}" v="58" dt="2023-08-31T13:13:37.0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12" autoAdjust="0"/>
    <p:restoredTop sz="88534" autoAdjust="0"/>
  </p:normalViewPr>
  <p:slideViewPr>
    <p:cSldViewPr>
      <p:cViewPr varScale="1">
        <p:scale>
          <a:sx n="72" d="100"/>
          <a:sy n="72" d="100"/>
        </p:scale>
        <p:origin x="48" y="50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C756407-803D-4FB4-AD8D-8D98F62F46F2}"/>
    <pc:docChg chg="undo custSel modSld modMainMaster modNotesMaster">
      <pc:chgData name="Stewart Gale" userId="3647ddd2-6040-41ae-a96d-232c23482af8" providerId="ADAL" clId="{DC756407-803D-4FB4-AD8D-8D98F62F46F2}" dt="2023-08-31T13:13:37.077" v="176"/>
      <pc:docMkLst>
        <pc:docMk/>
      </pc:docMkLst>
      <pc:sldChg chg="delSp modSp mod">
        <pc:chgData name="Stewart Gale" userId="3647ddd2-6040-41ae-a96d-232c23482af8" providerId="ADAL" clId="{DC756407-803D-4FB4-AD8D-8D98F62F46F2}" dt="2023-08-31T12:24:57.627" v="32" actId="1076"/>
        <pc:sldMkLst>
          <pc:docMk/>
          <pc:sldMk cId="41268321" sldId="511"/>
        </pc:sldMkLst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k cId="41268321" sldId="511"/>
            <ac:spMk id="3" creationId="{19DEB12B-B058-4C25-AAEE-778A98A8F0BD}"/>
          </ac:spMkLst>
        </pc:spChg>
        <pc:spChg chg="mod">
          <ac:chgData name="Stewart Gale" userId="3647ddd2-6040-41ae-a96d-232c23482af8" providerId="ADAL" clId="{DC756407-803D-4FB4-AD8D-8D98F62F46F2}" dt="2023-08-31T12:24:57.627" v="32" actId="1076"/>
          <ac:spMkLst>
            <pc:docMk/>
            <pc:sldMk cId="41268321" sldId="511"/>
            <ac:spMk id="5" creationId="{1FB22FAD-31EB-4ABB-8A0C-657F9445C7E3}"/>
          </ac:spMkLst>
        </pc:spChg>
        <pc:grpChg chg="del mod">
          <ac:chgData name="Stewart Gale" userId="3647ddd2-6040-41ae-a96d-232c23482af8" providerId="ADAL" clId="{DC756407-803D-4FB4-AD8D-8D98F62F46F2}" dt="2023-08-31T12:24:17.306" v="13" actId="478"/>
          <ac:grpSpMkLst>
            <pc:docMk/>
            <pc:sldMk cId="41268321" sldId="511"/>
            <ac:grpSpMk id="2" creationId="{4EACBA51-E724-4DDC-B3A6-64379BF6EA64}"/>
          </ac:grpSpMkLst>
        </pc:grpChg>
        <pc:cxnChg chg="mod">
          <ac:chgData name="Stewart Gale" userId="3647ddd2-6040-41ae-a96d-232c23482af8" providerId="ADAL" clId="{DC756407-803D-4FB4-AD8D-8D98F62F46F2}" dt="2023-08-31T12:23:49.550" v="0"/>
          <ac:cxnSpMkLst>
            <pc:docMk/>
            <pc:sldMk cId="41268321" sldId="511"/>
            <ac:cxnSpMk id="4" creationId="{38AAD27A-2BA2-4153-B085-4FD3E838B758}"/>
          </ac:cxnSpMkLst>
        </pc:cxnChg>
      </pc:sldChg>
      <pc:sldChg chg="addSp delSp modSp mod modAnim">
        <pc:chgData name="Stewart Gale" userId="3647ddd2-6040-41ae-a96d-232c23482af8" providerId="ADAL" clId="{DC756407-803D-4FB4-AD8D-8D98F62F46F2}" dt="2023-08-31T13:09:01.499" v="119"/>
        <pc:sldMkLst>
          <pc:docMk/>
          <pc:sldMk cId="341580145" sldId="512"/>
        </pc:sldMkLst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k cId="341580145" sldId="512"/>
            <ac:spMk id="3" creationId="{19DEB12B-B058-4C25-AAEE-778A98A8F0BD}"/>
          </ac:spMkLst>
        </pc:spChg>
        <pc:spChg chg="del mod">
          <ac:chgData name="Stewart Gale" userId="3647ddd2-6040-41ae-a96d-232c23482af8" providerId="ADAL" clId="{DC756407-803D-4FB4-AD8D-8D98F62F46F2}" dt="2023-08-31T12:25:24.989" v="43" actId="478"/>
          <ac:spMkLst>
            <pc:docMk/>
            <pc:sldMk cId="341580145" sldId="512"/>
            <ac:spMk id="5" creationId="{1FB22FAD-31EB-4ABB-8A0C-657F9445C7E3}"/>
          </ac:spMkLst>
        </pc:spChg>
        <pc:spChg chg="add mod">
          <ac:chgData name="Stewart Gale" userId="3647ddd2-6040-41ae-a96d-232c23482af8" providerId="ADAL" clId="{DC756407-803D-4FB4-AD8D-8D98F62F46F2}" dt="2023-08-31T12:25:38.448" v="49" actId="20577"/>
          <ac:spMkLst>
            <pc:docMk/>
            <pc:sldMk cId="341580145" sldId="512"/>
            <ac:spMk id="6" creationId="{99446C49-7D8D-6DCA-C798-2E2B002AE322}"/>
          </ac:spMkLst>
        </pc:spChg>
        <pc:spChg chg="add mod">
          <ac:chgData name="Stewart Gale" userId="3647ddd2-6040-41ae-a96d-232c23482af8" providerId="ADAL" clId="{DC756407-803D-4FB4-AD8D-8D98F62F46F2}" dt="2023-08-31T13:08:42.377" v="111" actId="20577"/>
          <ac:spMkLst>
            <pc:docMk/>
            <pc:sldMk cId="341580145" sldId="512"/>
            <ac:spMk id="7" creationId="{D5F718A1-A5A9-EF49-FAAF-147BB83F6F1E}"/>
          </ac:spMkLst>
        </pc:spChg>
        <pc:spChg chg="del mod">
          <ac:chgData name="Stewart Gale" userId="3647ddd2-6040-41ae-a96d-232c23482af8" providerId="ADAL" clId="{DC756407-803D-4FB4-AD8D-8D98F62F46F2}" dt="2023-08-31T13:08:24.495" v="103" actId="478"/>
          <ac:spMkLst>
            <pc:docMk/>
            <pc:sldMk cId="341580145" sldId="512"/>
            <ac:spMk id="9" creationId="{E094E08E-6DAA-4702-8BCD-A0B4F4BD4F81}"/>
          </ac:spMkLst>
        </pc:spChg>
        <pc:spChg chg="add mod">
          <ac:chgData name="Stewart Gale" userId="3647ddd2-6040-41ae-a96d-232c23482af8" providerId="ADAL" clId="{DC756407-803D-4FB4-AD8D-8D98F62F46F2}" dt="2023-08-31T13:08:38.381" v="109" actId="14100"/>
          <ac:spMkLst>
            <pc:docMk/>
            <pc:sldMk cId="341580145" sldId="512"/>
            <ac:spMk id="10" creationId="{F73E7C41-920D-142A-1749-617072B890DB}"/>
          </ac:spMkLst>
        </pc:spChg>
        <pc:spChg chg="mod">
          <ac:chgData name="Stewart Gale" userId="3647ddd2-6040-41ae-a96d-232c23482af8" providerId="ADAL" clId="{DC756407-803D-4FB4-AD8D-8D98F62F46F2}" dt="2023-08-31T13:08:54.455" v="117" actId="1076"/>
          <ac:spMkLst>
            <pc:docMk/>
            <pc:sldMk cId="341580145" sldId="512"/>
            <ac:spMk id="13" creationId="{00000000-0000-0000-0000-000000000000}"/>
          </ac:spMkLst>
        </pc:spChg>
        <pc:grpChg chg="del mod">
          <ac:chgData name="Stewart Gale" userId="3647ddd2-6040-41ae-a96d-232c23482af8" providerId="ADAL" clId="{DC756407-803D-4FB4-AD8D-8D98F62F46F2}" dt="2023-08-31T12:25:21.882" v="41" actId="478"/>
          <ac:grpSpMkLst>
            <pc:docMk/>
            <pc:sldMk cId="341580145" sldId="512"/>
            <ac:grpSpMk id="2" creationId="{4EACBA51-E724-4DDC-B3A6-64379BF6EA64}"/>
          </ac:grpSpMkLst>
        </pc:grpChg>
        <pc:cxnChg chg="mod">
          <ac:chgData name="Stewart Gale" userId="3647ddd2-6040-41ae-a96d-232c23482af8" providerId="ADAL" clId="{DC756407-803D-4FB4-AD8D-8D98F62F46F2}" dt="2023-08-31T12:23:49.550" v="0"/>
          <ac:cxnSpMkLst>
            <pc:docMk/>
            <pc:sldMk cId="341580145" sldId="512"/>
            <ac:cxnSpMk id="4" creationId="{38AAD27A-2BA2-4153-B085-4FD3E838B758}"/>
          </ac:cxnSpMkLst>
        </pc:cxnChg>
      </pc:sldChg>
      <pc:sldChg chg="delSp modSp mod">
        <pc:chgData name="Stewart Gale" userId="3647ddd2-6040-41ae-a96d-232c23482af8" providerId="ADAL" clId="{DC756407-803D-4FB4-AD8D-8D98F62F46F2}" dt="2023-08-31T12:24:13.006" v="12" actId="255"/>
        <pc:sldMkLst>
          <pc:docMk/>
          <pc:sldMk cId="3821169359" sldId="513"/>
        </pc:sldMkLst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k cId="3821169359" sldId="513"/>
            <ac:spMk id="3" creationId="{1DCD659B-9B0F-4736-B272-47379BEFFD3A}"/>
          </ac:spMkLst>
        </pc:spChg>
        <pc:spChg chg="mod">
          <ac:chgData name="Stewart Gale" userId="3647ddd2-6040-41ae-a96d-232c23482af8" providerId="ADAL" clId="{DC756407-803D-4FB4-AD8D-8D98F62F46F2}" dt="2023-08-31T12:24:13.006" v="12" actId="255"/>
          <ac:spMkLst>
            <pc:docMk/>
            <pc:sldMk cId="3821169359" sldId="513"/>
            <ac:spMk id="5" creationId="{00000000-0000-0000-0000-000000000000}"/>
          </ac:spMkLst>
        </pc:spChg>
        <pc:grpChg chg="del mod">
          <ac:chgData name="Stewart Gale" userId="3647ddd2-6040-41ae-a96d-232c23482af8" providerId="ADAL" clId="{DC756407-803D-4FB4-AD8D-8D98F62F46F2}" dt="2023-08-31T12:23:50.678" v="2" actId="478"/>
          <ac:grpSpMkLst>
            <pc:docMk/>
            <pc:sldMk cId="3821169359" sldId="513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DC756407-803D-4FB4-AD8D-8D98F62F46F2}" dt="2023-08-31T12:23:49.550" v="0"/>
          <ac:cxnSpMkLst>
            <pc:docMk/>
            <pc:sldMk cId="3821169359" sldId="513"/>
            <ac:cxnSpMk id="4" creationId="{694170A7-F542-433D-AE47-C7A950C348C9}"/>
          </ac:cxnSpMkLst>
        </pc:cxnChg>
      </pc:sldChg>
      <pc:sldChg chg="addSp delSp modSp mod delAnim modAnim">
        <pc:chgData name="Stewart Gale" userId="3647ddd2-6040-41ae-a96d-232c23482af8" providerId="ADAL" clId="{DC756407-803D-4FB4-AD8D-8D98F62F46F2}" dt="2023-08-31T13:11:28.486" v="140"/>
        <pc:sldMkLst>
          <pc:docMk/>
          <pc:sldMk cId="807301352" sldId="514"/>
        </pc:sldMkLst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k cId="807301352" sldId="514"/>
            <ac:spMk id="3" creationId="{19DEB12B-B058-4C25-AAEE-778A98A8F0BD}"/>
          </ac:spMkLst>
        </pc:spChg>
        <pc:spChg chg="del mod">
          <ac:chgData name="Stewart Gale" userId="3647ddd2-6040-41ae-a96d-232c23482af8" providerId="ADAL" clId="{DC756407-803D-4FB4-AD8D-8D98F62F46F2}" dt="2023-08-31T12:25:44.155" v="51" actId="478"/>
          <ac:spMkLst>
            <pc:docMk/>
            <pc:sldMk cId="807301352" sldId="514"/>
            <ac:spMk id="5" creationId="{1FB22FAD-31EB-4ABB-8A0C-657F9445C7E3}"/>
          </ac:spMkLst>
        </pc:spChg>
        <pc:spChg chg="add mod">
          <ac:chgData name="Stewart Gale" userId="3647ddd2-6040-41ae-a96d-232c23482af8" providerId="ADAL" clId="{DC756407-803D-4FB4-AD8D-8D98F62F46F2}" dt="2023-08-31T12:26:00.170" v="60" actId="20577"/>
          <ac:spMkLst>
            <pc:docMk/>
            <pc:sldMk cId="807301352" sldId="514"/>
            <ac:spMk id="6" creationId="{7A7FE045-9267-B1DD-9DD3-EAB2FFC42003}"/>
          </ac:spMkLst>
        </pc:spChg>
        <pc:spChg chg="add del">
          <ac:chgData name="Stewart Gale" userId="3647ddd2-6040-41ae-a96d-232c23482af8" providerId="ADAL" clId="{DC756407-803D-4FB4-AD8D-8D98F62F46F2}" dt="2023-08-31T13:09:35.076" v="122" actId="22"/>
          <ac:spMkLst>
            <pc:docMk/>
            <pc:sldMk cId="807301352" sldId="514"/>
            <ac:spMk id="8" creationId="{1167AB47-B7E8-0A9C-2ACB-A5EF8164F6D2}"/>
          </ac:spMkLst>
        </pc:spChg>
        <pc:spChg chg="add mod">
          <ac:chgData name="Stewart Gale" userId="3647ddd2-6040-41ae-a96d-232c23482af8" providerId="ADAL" clId="{DC756407-803D-4FB4-AD8D-8D98F62F46F2}" dt="2023-08-31T13:09:44.703" v="124" actId="20577"/>
          <ac:spMkLst>
            <pc:docMk/>
            <pc:sldMk cId="807301352" sldId="514"/>
            <ac:spMk id="9" creationId="{B80A08CF-4F3F-28A4-6765-5FE835BEECC7}"/>
          </ac:spMkLst>
        </pc:spChg>
        <pc:spChg chg="del mod">
          <ac:chgData name="Stewart Gale" userId="3647ddd2-6040-41ae-a96d-232c23482af8" providerId="ADAL" clId="{DC756407-803D-4FB4-AD8D-8D98F62F46F2}" dt="2023-08-31T13:09:30.662" v="120" actId="478"/>
          <ac:spMkLst>
            <pc:docMk/>
            <pc:sldMk cId="807301352" sldId="514"/>
            <ac:spMk id="10" creationId="{C15E4E4C-6ED0-4C92-A453-AB02C909072F}"/>
          </ac:spMkLst>
        </pc:spChg>
        <pc:spChg chg="del mod">
          <ac:chgData name="Stewart Gale" userId="3647ddd2-6040-41ae-a96d-232c23482af8" providerId="ADAL" clId="{DC756407-803D-4FB4-AD8D-8D98F62F46F2}" dt="2023-08-31T13:10:42.193" v="134" actId="21"/>
          <ac:spMkLst>
            <pc:docMk/>
            <pc:sldMk cId="807301352" sldId="514"/>
            <ac:spMk id="12" creationId="{00000000-0000-0000-0000-000000000000}"/>
          </ac:spMkLst>
        </pc:spChg>
        <pc:spChg chg="add del mod">
          <ac:chgData name="Stewart Gale" userId="3647ddd2-6040-41ae-a96d-232c23482af8" providerId="ADAL" clId="{DC756407-803D-4FB4-AD8D-8D98F62F46F2}" dt="2023-08-31T13:10:42.193" v="134" actId="21"/>
          <ac:spMkLst>
            <pc:docMk/>
            <pc:sldMk cId="807301352" sldId="514"/>
            <ac:spMk id="13" creationId="{D92EA860-B64C-C532-7A36-A0C3FE22A1B3}"/>
          </ac:spMkLst>
        </pc:spChg>
        <pc:spChg chg="add mod">
          <ac:chgData name="Stewart Gale" userId="3647ddd2-6040-41ae-a96d-232c23482af8" providerId="ADAL" clId="{DC756407-803D-4FB4-AD8D-8D98F62F46F2}" dt="2023-08-31T13:11:25.935" v="139" actId="1076"/>
          <ac:spMkLst>
            <pc:docMk/>
            <pc:sldMk cId="807301352" sldId="514"/>
            <ac:spMk id="14" creationId="{557056FD-9EB5-F2E6-74F9-4DDB59B26F56}"/>
          </ac:spMkLst>
        </pc:spChg>
        <pc:grpChg chg="del mod">
          <ac:chgData name="Stewart Gale" userId="3647ddd2-6040-41ae-a96d-232c23482af8" providerId="ADAL" clId="{DC756407-803D-4FB4-AD8D-8D98F62F46F2}" dt="2023-08-31T12:25:43.135" v="50" actId="478"/>
          <ac:grpSpMkLst>
            <pc:docMk/>
            <pc:sldMk cId="807301352" sldId="514"/>
            <ac:grpSpMk id="2" creationId="{4EACBA51-E724-4DDC-B3A6-64379BF6EA64}"/>
          </ac:grpSpMkLst>
        </pc:grpChg>
        <pc:cxnChg chg="mod">
          <ac:chgData name="Stewart Gale" userId="3647ddd2-6040-41ae-a96d-232c23482af8" providerId="ADAL" clId="{DC756407-803D-4FB4-AD8D-8D98F62F46F2}" dt="2023-08-31T12:23:49.550" v="0"/>
          <ac:cxnSpMkLst>
            <pc:docMk/>
            <pc:sldMk cId="807301352" sldId="514"/>
            <ac:cxnSpMk id="4" creationId="{38AAD27A-2BA2-4153-B085-4FD3E838B758}"/>
          </ac:cxnSpMkLst>
        </pc:cxnChg>
      </pc:sldChg>
      <pc:sldChg chg="addSp delSp modSp mod modAnim">
        <pc:chgData name="Stewart Gale" userId="3647ddd2-6040-41ae-a96d-232c23482af8" providerId="ADAL" clId="{DC756407-803D-4FB4-AD8D-8D98F62F46F2}" dt="2023-08-31T13:08:14.460" v="101"/>
        <pc:sldMkLst>
          <pc:docMk/>
          <pc:sldMk cId="3240896722" sldId="515"/>
        </pc:sldMkLst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k cId="3240896722" sldId="515"/>
            <ac:spMk id="3" creationId="{19DEB12B-B058-4C25-AAEE-778A98A8F0BD}"/>
          </ac:spMkLst>
        </pc:spChg>
        <pc:spChg chg="del mod">
          <ac:chgData name="Stewart Gale" userId="3647ddd2-6040-41ae-a96d-232c23482af8" providerId="ADAL" clId="{DC756407-803D-4FB4-AD8D-8D98F62F46F2}" dt="2023-08-31T12:25:11.840" v="35" actId="478"/>
          <ac:spMkLst>
            <pc:docMk/>
            <pc:sldMk cId="3240896722" sldId="515"/>
            <ac:spMk id="5" creationId="{1FB22FAD-31EB-4ABB-8A0C-657F9445C7E3}"/>
          </ac:spMkLst>
        </pc:spChg>
        <pc:spChg chg="mod">
          <ac:chgData name="Stewart Gale" userId="3647ddd2-6040-41ae-a96d-232c23482af8" providerId="ADAL" clId="{DC756407-803D-4FB4-AD8D-8D98F62F46F2}" dt="2023-08-31T13:08:09.495" v="100" actId="403"/>
          <ac:spMkLst>
            <pc:docMk/>
            <pc:sldMk cId="3240896722" sldId="515"/>
            <ac:spMk id="6" creationId="{BE1FD210-A74D-498B-B5A3-B255C63E450C}"/>
          </ac:spMkLst>
        </pc:spChg>
        <pc:spChg chg="add mod">
          <ac:chgData name="Stewart Gale" userId="3647ddd2-6040-41ae-a96d-232c23482af8" providerId="ADAL" clId="{DC756407-803D-4FB4-AD8D-8D98F62F46F2}" dt="2023-08-31T12:25:17.975" v="40" actId="20577"/>
          <ac:spMkLst>
            <pc:docMk/>
            <pc:sldMk cId="3240896722" sldId="515"/>
            <ac:spMk id="7" creationId="{F92102E3-D73C-9D90-1814-835D52D3DD7B}"/>
          </ac:spMkLst>
        </pc:spChg>
        <pc:spChg chg="del mod">
          <ac:chgData name="Stewart Gale" userId="3647ddd2-6040-41ae-a96d-232c23482af8" providerId="ADAL" clId="{DC756407-803D-4FB4-AD8D-8D98F62F46F2}" dt="2023-08-31T13:08:04.945" v="98" actId="478"/>
          <ac:spMkLst>
            <pc:docMk/>
            <pc:sldMk cId="3240896722" sldId="515"/>
            <ac:spMk id="8" creationId="{D6FD8E7F-C58C-4FFC-95B1-BDDF9D694E6F}"/>
          </ac:spMkLst>
        </pc:spChg>
        <pc:spChg chg="add mod">
          <ac:chgData name="Stewart Gale" userId="3647ddd2-6040-41ae-a96d-232c23482af8" providerId="ADAL" clId="{DC756407-803D-4FB4-AD8D-8D98F62F46F2}" dt="2023-08-31T13:08:02.972" v="97" actId="20577"/>
          <ac:spMkLst>
            <pc:docMk/>
            <pc:sldMk cId="3240896722" sldId="515"/>
            <ac:spMk id="9" creationId="{87968A3E-4F2B-67EC-A236-BF89D353EFDA}"/>
          </ac:spMkLst>
        </pc:spChg>
        <pc:grpChg chg="del mod">
          <ac:chgData name="Stewart Gale" userId="3647ddd2-6040-41ae-a96d-232c23482af8" providerId="ADAL" clId="{DC756407-803D-4FB4-AD8D-8D98F62F46F2}" dt="2023-08-31T12:25:00.316" v="33" actId="478"/>
          <ac:grpSpMkLst>
            <pc:docMk/>
            <pc:sldMk cId="3240896722" sldId="515"/>
            <ac:grpSpMk id="2" creationId="{4EACBA51-E724-4DDC-B3A6-64379BF6EA64}"/>
          </ac:grpSpMkLst>
        </pc:grpChg>
        <pc:cxnChg chg="mod">
          <ac:chgData name="Stewart Gale" userId="3647ddd2-6040-41ae-a96d-232c23482af8" providerId="ADAL" clId="{DC756407-803D-4FB4-AD8D-8D98F62F46F2}" dt="2023-08-31T12:23:49.550" v="0"/>
          <ac:cxnSpMkLst>
            <pc:docMk/>
            <pc:sldMk cId="3240896722" sldId="515"/>
            <ac:cxnSpMk id="4" creationId="{38AAD27A-2BA2-4153-B085-4FD3E838B758}"/>
          </ac:cxnSpMkLst>
        </pc:cxnChg>
      </pc:sldChg>
      <pc:sldChg chg="addSp delSp modSp mod">
        <pc:chgData name="Stewart Gale" userId="3647ddd2-6040-41ae-a96d-232c23482af8" providerId="ADAL" clId="{DC756407-803D-4FB4-AD8D-8D98F62F46F2}" dt="2023-08-31T12:27:14.806" v="95" actId="1076"/>
        <pc:sldMkLst>
          <pc:docMk/>
          <pc:sldMk cId="3004781979" sldId="516"/>
        </pc:sldMkLst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k cId="3004781979" sldId="516"/>
            <ac:spMk id="3" creationId="{19DEB12B-B058-4C25-AAEE-778A98A8F0BD}"/>
          </ac:spMkLst>
        </pc:spChg>
        <pc:spChg chg="del mod">
          <ac:chgData name="Stewart Gale" userId="3647ddd2-6040-41ae-a96d-232c23482af8" providerId="ADAL" clId="{DC756407-803D-4FB4-AD8D-8D98F62F46F2}" dt="2023-08-31T12:26:20.818" v="69" actId="478"/>
          <ac:spMkLst>
            <pc:docMk/>
            <pc:sldMk cId="3004781979" sldId="516"/>
            <ac:spMk id="5" creationId="{1FB22FAD-31EB-4ABB-8A0C-657F9445C7E3}"/>
          </ac:spMkLst>
        </pc:spChg>
        <pc:spChg chg="add mod">
          <ac:chgData name="Stewart Gale" userId="3647ddd2-6040-41ae-a96d-232c23482af8" providerId="ADAL" clId="{DC756407-803D-4FB4-AD8D-8D98F62F46F2}" dt="2023-08-31T12:26:25.587" v="72" actId="6549"/>
          <ac:spMkLst>
            <pc:docMk/>
            <pc:sldMk cId="3004781979" sldId="516"/>
            <ac:spMk id="6" creationId="{7F265D1A-A0E8-8FBC-0F2C-0F27BC4F9211}"/>
          </ac:spMkLst>
        </pc:spChg>
        <pc:spChg chg="mod">
          <ac:chgData name="Stewart Gale" userId="3647ddd2-6040-41ae-a96d-232c23482af8" providerId="ADAL" clId="{DC756407-803D-4FB4-AD8D-8D98F62F46F2}" dt="2023-08-31T12:27:14.806" v="95" actId="1076"/>
          <ac:spMkLst>
            <pc:docMk/>
            <pc:sldMk cId="3004781979" sldId="516"/>
            <ac:spMk id="7" creationId="{4993020E-68EB-482E-B9A6-65096DEEA119}"/>
          </ac:spMkLst>
        </pc:spChg>
        <pc:spChg chg="add mod">
          <ac:chgData name="Stewart Gale" userId="3647ddd2-6040-41ae-a96d-232c23482af8" providerId="ADAL" clId="{DC756407-803D-4FB4-AD8D-8D98F62F46F2}" dt="2023-08-31T12:27:07.480" v="92" actId="122"/>
          <ac:spMkLst>
            <pc:docMk/>
            <pc:sldMk cId="3004781979" sldId="516"/>
            <ac:spMk id="8" creationId="{5404363C-A7D0-8F9C-C398-2B20A89E24BF}"/>
          </ac:spMkLst>
        </pc:spChg>
        <pc:spChg chg="del mod">
          <ac:chgData name="Stewart Gale" userId="3647ddd2-6040-41ae-a96d-232c23482af8" providerId="ADAL" clId="{DC756407-803D-4FB4-AD8D-8D98F62F46F2}" dt="2023-08-31T12:26:28.209" v="73" actId="478"/>
          <ac:spMkLst>
            <pc:docMk/>
            <pc:sldMk cId="3004781979" sldId="516"/>
            <ac:spMk id="11" creationId="{7B4F448E-1FF7-438C-A17C-BFE1E8AE12AE}"/>
          </ac:spMkLst>
        </pc:spChg>
        <pc:grpChg chg="del mod">
          <ac:chgData name="Stewart Gale" userId="3647ddd2-6040-41ae-a96d-232c23482af8" providerId="ADAL" clId="{DC756407-803D-4FB4-AD8D-8D98F62F46F2}" dt="2023-08-31T12:26:19.506" v="68" actId="478"/>
          <ac:grpSpMkLst>
            <pc:docMk/>
            <pc:sldMk cId="3004781979" sldId="516"/>
            <ac:grpSpMk id="2" creationId="{4EACBA51-E724-4DDC-B3A6-64379BF6EA64}"/>
          </ac:grpSpMkLst>
        </pc:grpChg>
        <pc:cxnChg chg="mod">
          <ac:chgData name="Stewart Gale" userId="3647ddd2-6040-41ae-a96d-232c23482af8" providerId="ADAL" clId="{DC756407-803D-4FB4-AD8D-8D98F62F46F2}" dt="2023-08-31T12:23:49.550" v="0"/>
          <ac:cxnSpMkLst>
            <pc:docMk/>
            <pc:sldMk cId="3004781979" sldId="516"/>
            <ac:cxnSpMk id="4" creationId="{38AAD27A-2BA2-4153-B085-4FD3E838B758}"/>
          </ac:cxnSpMkLst>
        </pc:cxnChg>
      </pc:sldChg>
      <pc:sldChg chg="addSp delSp modSp mod delAnim modAnim">
        <pc:chgData name="Stewart Gale" userId="3647ddd2-6040-41ae-a96d-232c23482af8" providerId="ADAL" clId="{DC756407-803D-4FB4-AD8D-8D98F62F46F2}" dt="2023-08-31T13:13:37.077" v="176"/>
        <pc:sldMkLst>
          <pc:docMk/>
          <pc:sldMk cId="1072583603" sldId="517"/>
        </pc:sldMkLst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k cId="1072583603" sldId="517"/>
            <ac:spMk id="3" creationId="{19DEB12B-B058-4C25-AAEE-778A98A8F0BD}"/>
          </ac:spMkLst>
        </pc:spChg>
        <pc:spChg chg="del mod">
          <ac:chgData name="Stewart Gale" userId="3647ddd2-6040-41ae-a96d-232c23482af8" providerId="ADAL" clId="{DC756407-803D-4FB4-AD8D-8D98F62F46F2}" dt="2023-08-31T12:26:05.478" v="62" actId="478"/>
          <ac:spMkLst>
            <pc:docMk/>
            <pc:sldMk cId="1072583603" sldId="517"/>
            <ac:spMk id="5" creationId="{1FB22FAD-31EB-4ABB-8A0C-657F9445C7E3}"/>
          </ac:spMkLst>
        </pc:spChg>
        <pc:spChg chg="add mod">
          <ac:chgData name="Stewart Gale" userId="3647ddd2-6040-41ae-a96d-232c23482af8" providerId="ADAL" clId="{DC756407-803D-4FB4-AD8D-8D98F62F46F2}" dt="2023-08-31T12:26:14.815" v="66" actId="6549"/>
          <ac:spMkLst>
            <pc:docMk/>
            <pc:sldMk cId="1072583603" sldId="517"/>
            <ac:spMk id="6" creationId="{1D10DFDB-74A5-75E5-9B82-2A151011CA03}"/>
          </ac:spMkLst>
        </pc:spChg>
        <pc:spChg chg="add mod">
          <ac:chgData name="Stewart Gale" userId="3647ddd2-6040-41ae-a96d-232c23482af8" providerId="ADAL" clId="{DC756407-803D-4FB4-AD8D-8D98F62F46F2}" dt="2023-08-31T13:13:25.465" v="174" actId="113"/>
          <ac:spMkLst>
            <pc:docMk/>
            <pc:sldMk cId="1072583603" sldId="517"/>
            <ac:spMk id="7" creationId="{4756632E-9936-FE06-5E21-43881ABF3F3B}"/>
          </ac:spMkLst>
        </pc:spChg>
        <pc:spChg chg="add mod">
          <ac:chgData name="Stewart Gale" userId="3647ddd2-6040-41ae-a96d-232c23482af8" providerId="ADAL" clId="{DC756407-803D-4FB4-AD8D-8D98F62F46F2}" dt="2023-08-31T13:12:30.490" v="159" actId="1076"/>
          <ac:spMkLst>
            <pc:docMk/>
            <pc:sldMk cId="1072583603" sldId="517"/>
            <ac:spMk id="8" creationId="{E5A9B963-EAA2-4AD9-7BF7-11238D191D2B}"/>
          </ac:spMkLst>
        </pc:spChg>
        <pc:spChg chg="add mod">
          <ac:chgData name="Stewart Gale" userId="3647ddd2-6040-41ae-a96d-232c23482af8" providerId="ADAL" clId="{DC756407-803D-4FB4-AD8D-8D98F62F46F2}" dt="2023-08-31T13:11:48.465" v="143" actId="1076"/>
          <ac:spMkLst>
            <pc:docMk/>
            <pc:sldMk cId="1072583603" sldId="517"/>
            <ac:spMk id="9" creationId="{A1FB218A-DAD8-3150-8A8C-65B3F0B4A270}"/>
          </ac:spMkLst>
        </pc:spChg>
        <pc:spChg chg="del mod">
          <ac:chgData name="Stewart Gale" userId="3647ddd2-6040-41ae-a96d-232c23482af8" providerId="ADAL" clId="{DC756407-803D-4FB4-AD8D-8D98F62F46F2}" dt="2023-08-31T13:12:13.651" v="153" actId="478"/>
          <ac:spMkLst>
            <pc:docMk/>
            <pc:sldMk cId="1072583603" sldId="517"/>
            <ac:spMk id="10" creationId="{C15E4E4C-6ED0-4C92-A453-AB02C909072F}"/>
          </ac:spMkLst>
        </pc:spChg>
        <pc:spChg chg="del mod">
          <ac:chgData name="Stewart Gale" userId="3647ddd2-6040-41ae-a96d-232c23482af8" providerId="ADAL" clId="{DC756407-803D-4FB4-AD8D-8D98F62F46F2}" dt="2023-08-31T13:10:20.725" v="132" actId="478"/>
          <ac:spMkLst>
            <pc:docMk/>
            <pc:sldMk cId="1072583603" sldId="517"/>
            <ac:spMk id="12" creationId="{00000000-0000-0000-0000-000000000000}"/>
          </ac:spMkLst>
        </pc:spChg>
        <pc:spChg chg="add mod">
          <ac:chgData name="Stewart Gale" userId="3647ddd2-6040-41ae-a96d-232c23482af8" providerId="ADAL" clId="{DC756407-803D-4FB4-AD8D-8D98F62F46F2}" dt="2023-08-31T13:12:41.939" v="163" actId="1076"/>
          <ac:spMkLst>
            <pc:docMk/>
            <pc:sldMk cId="1072583603" sldId="517"/>
            <ac:spMk id="13" creationId="{8AE83B96-4C04-3C07-9D4B-E6577BD80585}"/>
          </ac:spMkLst>
        </pc:spChg>
        <pc:spChg chg="add mod">
          <ac:chgData name="Stewart Gale" userId="3647ddd2-6040-41ae-a96d-232c23482af8" providerId="ADAL" clId="{DC756407-803D-4FB4-AD8D-8D98F62F46F2}" dt="2023-08-31T13:12:58.316" v="168" actId="1076"/>
          <ac:spMkLst>
            <pc:docMk/>
            <pc:sldMk cId="1072583603" sldId="517"/>
            <ac:spMk id="15" creationId="{D41C2EF7-B072-B119-AC95-715550EBE393}"/>
          </ac:spMkLst>
        </pc:spChg>
        <pc:grpChg chg="del mod">
          <ac:chgData name="Stewart Gale" userId="3647ddd2-6040-41ae-a96d-232c23482af8" providerId="ADAL" clId="{DC756407-803D-4FB4-AD8D-8D98F62F46F2}" dt="2023-08-31T12:26:04.185" v="61" actId="478"/>
          <ac:grpSpMkLst>
            <pc:docMk/>
            <pc:sldMk cId="1072583603" sldId="517"/>
            <ac:grpSpMk id="2" creationId="{4EACBA51-E724-4DDC-B3A6-64379BF6EA64}"/>
          </ac:grpSpMkLst>
        </pc:grpChg>
        <pc:cxnChg chg="mod">
          <ac:chgData name="Stewart Gale" userId="3647ddd2-6040-41ae-a96d-232c23482af8" providerId="ADAL" clId="{DC756407-803D-4FB4-AD8D-8D98F62F46F2}" dt="2023-08-31T12:23:49.550" v="0"/>
          <ac:cxnSpMkLst>
            <pc:docMk/>
            <pc:sldMk cId="1072583603" sldId="517"/>
            <ac:cxnSpMk id="4" creationId="{38AAD27A-2BA2-4153-B085-4FD3E838B758}"/>
          </ac:cxnSpMkLst>
        </pc:cxnChg>
      </pc:sldChg>
      <pc:sldMasterChg chg="modSp modSldLayout">
        <pc:chgData name="Stewart Gale" userId="3647ddd2-6040-41ae-a96d-232c23482af8" providerId="ADAL" clId="{DC756407-803D-4FB4-AD8D-8D98F62F46F2}" dt="2023-08-31T12:23:49.55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DC756407-803D-4FB4-AD8D-8D98F62F46F2}" dt="2023-08-31T12:23:49.55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DC756407-803D-4FB4-AD8D-8D98F62F46F2}" dt="2023-08-31T12:23:49.55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756407-803D-4FB4-AD8D-8D98F62F46F2}" dt="2023-08-31T12:23:49.55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756407-803D-4FB4-AD8D-8D98F62F46F2}" dt="2023-08-31T12:23:49.55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756407-803D-4FB4-AD8D-8D98F62F46F2}" dt="2023-08-31T12:23:49.55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756407-803D-4FB4-AD8D-8D98F62F46F2}" dt="2023-08-31T12:23:49.55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756407-803D-4FB4-AD8D-8D98F62F46F2}" dt="2023-08-31T12:23:49.55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DC756407-803D-4FB4-AD8D-8D98F62F46F2}" dt="2023-08-31T12:23:49.55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DC756407-803D-4FB4-AD8D-8D98F62F46F2}" dt="2023-08-31T12:23:49.55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88640"/>
            <a:ext cx="1152128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dirty="0"/>
              <a:t>Numerical Methods</a:t>
            </a:r>
          </a:p>
          <a:p>
            <a:pPr algn="ctr"/>
            <a:r>
              <a:rPr lang="en-GB" sz="10000" dirty="0"/>
              <a:t>Modelling 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10</a:t>
            </a:r>
          </a:p>
          <a:p>
            <a:pPr algn="ctr"/>
            <a:r>
              <a:rPr lang="en-GB" sz="8800" dirty="0"/>
              <a:t>(Part 4 of 4)</a:t>
            </a:r>
          </a:p>
        </p:txBody>
      </p:sp>
    </p:spTree>
    <p:extLst>
      <p:ext uri="{BB962C8B-B14F-4D97-AF65-F5344CB8AC3E}">
        <p14:creationId xmlns:p14="http://schemas.microsoft.com/office/powerpoint/2010/main" val="3821169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B22FAD-31EB-4ABB-8A0C-657F9445C7E3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63094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=15 000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−1000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:endParaRPr lang="en-GB" sz="1600" dirty="0"/>
              </a:p>
              <a:p>
                <a:r>
                  <a:rPr lang="en-GB" sz="2400" b="1" dirty="0"/>
                  <a:t>a) </a:t>
                </a:r>
                <a:r>
                  <a:rPr lang="en-GB" sz="2400" dirty="0"/>
                  <a:t>Use the model to find the value, to the nearest hundred £s, </a:t>
                </a:r>
              </a:p>
              <a:p>
                <a:r>
                  <a:rPr lang="en-GB" sz="2400" dirty="0"/>
                  <a:t>of the car 10 years after purchase.</a:t>
                </a:r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r>
                  <a:rPr lang="en-GB" sz="2400" b="1" dirty="0"/>
                  <a:t>b) </a:t>
                </a:r>
                <a:r>
                  <a:rPr lang="en-GB" sz="2400" dirty="0"/>
                  <a:t>Show that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has a root between 19 and 20.</a:t>
                </a:r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r>
                  <a:rPr lang="en-GB" sz="2400" b="1" dirty="0"/>
                  <a:t>c) </a:t>
                </a:r>
                <a:r>
                  <a:rPr lang="en-GB" sz="2400" dirty="0"/>
                  <a:t>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2400" dirty="0"/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r>
                  <a:rPr lang="en-GB" sz="2400" b="1" dirty="0"/>
                  <a:t>d) </a:t>
                </a:r>
                <a:r>
                  <a:rPr lang="en-GB" sz="2400" dirty="0"/>
                  <a:t>Taking 19.5 as a first approximation, apply the Newton-Raphson method once to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r>
                  <a:rPr lang="en-GB" sz="2400" dirty="0"/>
                  <a:t>to obtain a second approximation for the time when the value of the car is zero. </a:t>
                </a:r>
              </a:p>
              <a:p>
                <a:r>
                  <a:rPr lang="en-GB" sz="2400" dirty="0"/>
                  <a:t>Give your answer to 3 decimal places.</a:t>
                </a:r>
              </a:p>
              <a:p>
                <a:endParaRPr lang="en-GB" sz="2400" dirty="0"/>
              </a:p>
              <a:p>
                <a:r>
                  <a:rPr lang="en-GB" sz="2400" b="1" dirty="0"/>
                  <a:t>e) </a:t>
                </a:r>
                <a:r>
                  <a:rPr lang="en-GB" sz="2400" dirty="0"/>
                  <a:t>Criticise this model with respect to the value of the car as it gets older.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B22FAD-31EB-4ABB-8A0C-657F9445C7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63094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68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1FD210-A74D-498B-B5A3-B255C63E450C}"/>
                  </a:ext>
                </a:extLst>
              </p:cNvPr>
              <p:cNvSpPr txBox="1"/>
              <p:nvPr/>
            </p:nvSpPr>
            <p:spPr>
              <a:xfrm>
                <a:off x="1487488" y="3140968"/>
                <a:ext cx="432048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=3497.13</m:t>
                      </m:r>
                    </m:oMath>
                  </m:oMathPara>
                </a14:m>
                <a:endParaRPr lang="en-GB" sz="4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£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𝟑𝟓𝟎𝟎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1FD210-A74D-498B-B5A3-B255C63E45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3140968"/>
                <a:ext cx="4320480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2102E3-D73C-9D90-1814-835D52D3DD7B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261610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=15 000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−1000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:endParaRPr lang="en-GB" sz="1600" dirty="0"/>
              </a:p>
              <a:p>
                <a:r>
                  <a:rPr lang="en-GB" sz="2400" b="1" dirty="0"/>
                  <a:t>a) </a:t>
                </a:r>
                <a:r>
                  <a:rPr lang="en-GB" sz="2400" dirty="0"/>
                  <a:t>Use the model to find the value, to the nearest hundred £s, </a:t>
                </a:r>
              </a:p>
              <a:p>
                <a:r>
                  <a:rPr lang="en-GB" sz="2400" dirty="0"/>
                  <a:t>of the car 10 years after purchase.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2102E3-D73C-9D90-1814-835D52D3D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2616101"/>
              </a:xfrm>
              <a:prstGeom prst="rect">
                <a:avLst/>
              </a:prstGeom>
              <a:blipFill>
                <a:blip r:embed="rId3"/>
                <a:stretch>
                  <a:fillRect b="-87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7968A3E-4F2B-67EC-A236-BF89D353EFDA}"/>
              </a:ext>
            </a:extLst>
          </p:cNvPr>
          <p:cNvSpPr txBox="1"/>
          <p:nvPr/>
        </p:nvSpPr>
        <p:spPr>
          <a:xfrm>
            <a:off x="407368" y="3212976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324089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1487488" y="4653136"/>
                <a:ext cx="7992888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400" dirty="0">
                    <a:solidFill>
                      <a:prstClr val="black"/>
                    </a:solidFill>
                  </a:rPr>
                  <a:t>Change of sign </a:t>
                </a:r>
                <a:r>
                  <a:rPr lang="en-GB" sz="4000" dirty="0">
                    <a:solidFill>
                      <a:prstClr val="black"/>
                    </a:solidFill>
                  </a:rPr>
                  <a:t>between</a:t>
                </a:r>
                <a:r>
                  <a:rPr lang="en-GB" sz="4400" dirty="0">
                    <a:solidFill>
                      <a:prstClr val="black"/>
                    </a:solidFill>
                  </a:rPr>
                  <a:t> 19 and 20 </a:t>
                </a:r>
              </a:p>
              <a:p>
                <a:pPr lvl="0"/>
                <a:r>
                  <a:rPr lang="en-GB" sz="4400" dirty="0">
                    <a:solidFill>
                      <a:prstClr val="black"/>
                    </a:solidFill>
                  </a:rPr>
                  <a:t>Root in the interval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19&lt;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&lt;20</m:t>
                    </m:r>
                  </m:oMath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4653136"/>
                <a:ext cx="7992888" cy="1446550"/>
              </a:xfrm>
              <a:prstGeom prst="rect">
                <a:avLst/>
              </a:prstGeom>
              <a:blipFill>
                <a:blip r:embed="rId2"/>
                <a:stretch>
                  <a:fillRect l="-3051" t="-8403" r="-2441" b="-189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446C49-7D8D-6DCA-C798-2E2B002AE322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=15 000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−1000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:endParaRPr lang="en-GB" sz="1600" dirty="0"/>
              </a:p>
              <a:p>
                <a:r>
                  <a:rPr lang="en-GB" sz="2400" b="1" dirty="0"/>
                  <a:t>b) </a:t>
                </a:r>
                <a:r>
                  <a:rPr lang="en-GB" sz="2400" dirty="0"/>
                  <a:t>Show that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has a root between 19 and 20.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446C49-7D8D-6DCA-C798-2E2B002AE3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blipFill>
                <a:blip r:embed="rId3"/>
                <a:stretch>
                  <a:fillRect b="-10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5F718A1-A5A9-EF49-FAAF-147BB83F6F1E}"/>
              </a:ext>
            </a:extLst>
          </p:cNvPr>
          <p:cNvSpPr txBox="1"/>
          <p:nvPr/>
        </p:nvSpPr>
        <p:spPr>
          <a:xfrm>
            <a:off x="479376" y="3124998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3E7C41-920D-142A-1749-617072B890DB}"/>
                  </a:ext>
                </a:extLst>
              </p:cNvPr>
              <p:cNvSpPr txBox="1"/>
              <p:nvPr/>
            </p:nvSpPr>
            <p:spPr>
              <a:xfrm>
                <a:off x="1487488" y="2924944"/>
                <a:ext cx="496855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19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=543.11&gt;0</m:t>
                      </m:r>
                    </m:oMath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=−331.55&lt;0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3E7C41-920D-142A-1749-617072B89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924944"/>
                <a:ext cx="4968552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58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7FE045-9267-B1DD-9DD3-EAB2FFC42003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=15 000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−1000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800" dirty="0"/>
              </a:p>
              <a:p>
                <a:endParaRPr lang="en-GB" sz="1600" b="1" dirty="0"/>
              </a:p>
              <a:p>
                <a:r>
                  <a:rPr lang="en-GB" sz="2400" b="1" dirty="0"/>
                  <a:t>c) </a:t>
                </a:r>
                <a:r>
                  <a:rPr lang="en-GB" sz="2400" dirty="0"/>
                  <a:t>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2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7FE045-9267-B1DD-9DD3-EAB2FFC42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blipFill>
                <a:blip r:embed="rId2"/>
                <a:stretch>
                  <a:fillRect b="-10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80A08CF-4F3F-28A4-6765-5FE835BEECC7}"/>
              </a:ext>
            </a:extLst>
          </p:cNvPr>
          <p:cNvSpPr txBox="1"/>
          <p:nvPr/>
        </p:nvSpPr>
        <p:spPr>
          <a:xfrm>
            <a:off x="479376" y="3124998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7056FD-9EB5-F2E6-74F9-4DDB59B26F56}"/>
                  </a:ext>
                </a:extLst>
              </p:cNvPr>
              <p:cNvSpPr txBox="1"/>
              <p:nvPr/>
            </p:nvSpPr>
            <p:spPr>
              <a:xfrm>
                <a:off x="1415480" y="3032664"/>
                <a:ext cx="93610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15 000</m:t>
                          </m:r>
                        </m:e>
                      </m:d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ln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0.85</m:t>
                              </m:r>
                            </m:e>
                          </m:func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−1000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7056FD-9EB5-F2E6-74F9-4DDB59B26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032664"/>
                <a:ext cx="936104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73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10DFDB-74A5-75E5-9B82-2A151011CA03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298543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=15 000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−1000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:endParaRPr lang="en-GB" sz="1600" dirty="0"/>
              </a:p>
              <a:p>
                <a:r>
                  <a:rPr lang="en-GB" sz="2400" b="1" dirty="0"/>
                  <a:t>d) </a:t>
                </a:r>
                <a:r>
                  <a:rPr lang="en-GB" sz="2400" dirty="0"/>
                  <a:t>Taking 19.5 as a first approximation, apply the Newton-Raphson method once to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r>
                  <a:rPr lang="en-GB" sz="2400" dirty="0"/>
                  <a:t>to obtain a second approximation for the time when the value of the car is zero. </a:t>
                </a:r>
              </a:p>
              <a:p>
                <a:r>
                  <a:rPr lang="en-GB" sz="2400" dirty="0"/>
                  <a:t>Give your answer to 3 decimal places.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10DFDB-74A5-75E5-9B82-2A151011CA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2985433"/>
              </a:xfrm>
              <a:prstGeom prst="rect">
                <a:avLst/>
              </a:prstGeom>
              <a:blipFill>
                <a:blip r:embed="rId2"/>
                <a:stretch>
                  <a:fillRect b="-38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756632E-9936-FE06-5E21-43881ABF3F3B}"/>
                  </a:ext>
                </a:extLst>
              </p:cNvPr>
              <p:cNvSpPr/>
              <p:nvPr/>
            </p:nvSpPr>
            <p:spPr>
              <a:xfrm>
                <a:off x="5879976" y="5437849"/>
                <a:ext cx="5982456" cy="1264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𝟓𝟐𝟖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756632E-9936-FE06-5E21-43881ABF3F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5437849"/>
                <a:ext cx="5982456" cy="12646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A9B963-EAA2-4AD9-7BF7-11238D191D2B}"/>
                  </a:ext>
                </a:extLst>
              </p:cNvPr>
              <p:cNvSpPr txBox="1"/>
              <p:nvPr/>
            </p:nvSpPr>
            <p:spPr>
              <a:xfrm>
                <a:off x="1553704" y="3594907"/>
                <a:ext cx="93610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15 000</m:t>
                          </m:r>
                        </m:e>
                      </m:d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ln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0.85</m:t>
                              </m:r>
                            </m:e>
                          </m:func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−1000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A9B963-EAA2-4AD9-7BF7-11238D191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704" y="3594907"/>
                <a:ext cx="936104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1FB218A-DAD8-3150-8A8C-65B3F0B4A270}"/>
              </a:ext>
            </a:extLst>
          </p:cNvPr>
          <p:cNvSpPr txBox="1"/>
          <p:nvPr/>
        </p:nvSpPr>
        <p:spPr>
          <a:xfrm>
            <a:off x="551384" y="3687241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E83B96-4C04-3C07-9D4B-E6577BD80585}"/>
                  </a:ext>
                </a:extLst>
              </p:cNvPr>
              <p:cNvSpPr txBox="1"/>
              <p:nvPr/>
            </p:nvSpPr>
            <p:spPr>
              <a:xfrm>
                <a:off x="1127448" y="4581128"/>
                <a:ext cx="43204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19.5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=25.0693…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E83B96-4C04-3C07-9D4B-E6577BD805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581128"/>
                <a:ext cx="432048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41C2EF7-B072-B119-AC95-715550EBE393}"/>
                  </a:ext>
                </a:extLst>
              </p:cNvPr>
              <p:cNvSpPr txBox="1"/>
              <p:nvPr/>
            </p:nvSpPr>
            <p:spPr>
              <a:xfrm>
                <a:off x="479376" y="5244183"/>
                <a:ext cx="6096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19.5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=−898.3009…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41C2EF7-B072-B119-AC95-715550EBE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5244183"/>
                <a:ext cx="609600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258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93020E-68EB-482E-B9A6-65096DEEA119}"/>
              </a:ext>
            </a:extLst>
          </p:cNvPr>
          <p:cNvSpPr txBox="1"/>
          <p:nvPr/>
        </p:nvSpPr>
        <p:spPr>
          <a:xfrm>
            <a:off x="1199456" y="3140968"/>
            <a:ext cx="103691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In reality, the car can never have a negative value </a:t>
            </a:r>
          </a:p>
          <a:p>
            <a:r>
              <a:rPr lang="en-GB" sz="4000" dirty="0"/>
              <a:t>so this model is not reasonable for cars that are approximately 20 or more years old.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265D1A-A0E8-8FBC-0F2C-0F27BC4F9211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=15 000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−1000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:endParaRPr lang="en-GB" sz="1600" dirty="0"/>
              </a:p>
              <a:p>
                <a:r>
                  <a:rPr lang="en-GB" sz="2400" b="1" dirty="0"/>
                  <a:t>e) </a:t>
                </a:r>
                <a:r>
                  <a:rPr lang="en-GB" sz="2400" dirty="0"/>
                  <a:t>Criticise this model with respect to the value of the car as it gets older.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265D1A-A0E8-8FBC-0F2C-0F27BC4F9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blipFill>
                <a:blip r:embed="rId2"/>
                <a:stretch>
                  <a:fillRect b="-10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404363C-A7D0-8F9C-C398-2B20A89E24BF}"/>
              </a:ext>
            </a:extLst>
          </p:cNvPr>
          <p:cNvSpPr txBox="1"/>
          <p:nvPr/>
        </p:nvSpPr>
        <p:spPr>
          <a:xfrm>
            <a:off x="407368" y="3212976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e)</a:t>
            </a:r>
          </a:p>
        </p:txBody>
      </p:sp>
    </p:spTree>
    <p:extLst>
      <p:ext uri="{BB962C8B-B14F-4D97-AF65-F5344CB8AC3E}">
        <p14:creationId xmlns:p14="http://schemas.microsoft.com/office/powerpoint/2010/main" val="300478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56814</TotalTime>
  <Words>523</Words>
  <Application>Microsoft Office PowerPoint</Application>
  <PresentationFormat>Widescreen</PresentationFormat>
  <Paragraphs>72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1230</cp:revision>
  <dcterms:created xsi:type="dcterms:W3CDTF">2013-02-28T07:36:55Z</dcterms:created>
  <dcterms:modified xsi:type="dcterms:W3CDTF">2023-08-31T13:13:44Z</dcterms:modified>
</cp:coreProperties>
</file>