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people open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people pretend to understand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something people might smell before buying</a:t>
            </a:r>
            <a:endParaRPr lang="de-AT" sz="3200" dirty="0">
              <a:latin typeface="Blinker"/>
            </a:endParaRP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2800" dirty="0">
                <a:latin typeface="Blinker"/>
              </a:rPr>
              <a:t>Name something people talk to even though it can’t talk back</a:t>
            </a:r>
            <a:endParaRPr lang="en-US" sz="3200" dirty="0">
              <a:latin typeface="Blinker"/>
            </a:endParaRP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100" dirty="0">
                <a:latin typeface="Blinker"/>
              </a:rPr>
              <a:t>Name something people do while brushing </a:t>
            </a:r>
            <a:r>
              <a:rPr lang="en-US" sz="3100">
                <a:latin typeface="Blinker"/>
              </a:rPr>
              <a:t>their teeth</a:t>
            </a:r>
            <a:endParaRPr lang="en-US" sz="3100" dirty="0">
              <a:latin typeface="Blinker"/>
            </a:endParaRP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something that people drop often</a:t>
            </a: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something people hide from others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Door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Bottle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Window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Gift/Present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Book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25444" y="253542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116646" y="360886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301027" y="254528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301026" y="361771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301025" y="471595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open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School Lessons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Technology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Instructions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Jokes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Art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04798" y="250222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096000" y="357566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80381" y="251209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80380" y="358451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80379" y="468275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pretend to understand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Food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Perfume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Flowers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Soap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Clothes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280381" y="254501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280380" y="361743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280379" y="471568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000" dirty="0">
                <a:latin typeface="Blinker" panose="020B0604020202020204"/>
              </a:rPr>
              <a:t>Name something people might smell before buying</a:t>
            </a:r>
            <a:endParaRPr lang="de-AT" sz="40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TV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Pets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Computer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21834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113036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297417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297416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297415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3400" dirty="0">
                <a:latin typeface="Blinker" panose="020B0604020202020204"/>
              </a:rPr>
              <a:t>Name something people talk to even though it can’t talk back</a:t>
            </a:r>
            <a:endParaRPr lang="de-AT" sz="3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Walk Around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Look in Mirror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Think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Use 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096000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087202" y="363123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271583" y="254036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271582" y="361278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271581" y="471103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3900" dirty="0">
                <a:latin typeface="Blinker" panose="020B0604020202020204"/>
              </a:rPr>
              <a:t>Name something people do while brushing their teeth</a:t>
            </a:r>
            <a:endParaRPr lang="de-AT" sz="39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Food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Cup/Bottle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Keys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Plate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2183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11303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97417" y="25381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97416" y="36106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97415" y="470885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that people drop often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Snacks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Money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Diary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Gifts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24533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115735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300116" y="252173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300115" y="359415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300114" y="469239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hide from others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9629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Computer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Pen — 24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Paper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Phone — 16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Books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19858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Eat cake — 34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Give gifts — 24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Sing —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Play games — 14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Dance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9" y="2712593"/>
            <a:ext cx="16778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Teacher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Students — 26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Desk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Board — 14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Books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875111" y="5798487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7333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Use phone — 32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Watch TV — 24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Think —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Eat — 14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Read — 12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3" y="2712593"/>
            <a:ext cx="15974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Bread — 32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Cake — 24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Cookies —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Pastries — 16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Donuts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97188" y="195924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Sleep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8036074" y="205317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Desk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956616" y="2526355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Birthday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8027278" y="2558878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Classroom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92271" y="2558878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Bakery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13042" y="165229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dirty="0">
                <a:latin typeface="Blinkers"/>
              </a:rPr>
              <a:t>Name something people do when they can’t sleep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sz="2000" dirty="0">
                <a:latin typeface="Blinkers"/>
              </a:rPr>
              <a:t>Name something you find on a desk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people do at a birthday party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en-US" sz="2000" dirty="0">
                <a:latin typeface="Blinkers"/>
              </a:rPr>
              <a:t>Name something you see in a classroom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sz="2000" dirty="0">
                <a:latin typeface="Blinkers"/>
              </a:rPr>
              <a:t>Name something people buy at a bakery</a:t>
            </a:r>
            <a:endParaRPr lang="de-AT" sz="2000" dirty="0">
              <a:latin typeface="Blinkers"/>
            </a:endParaRP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644</Words>
  <Application>Microsoft Office PowerPoint</Application>
  <PresentationFormat>Widescreen</PresentationFormat>
  <Paragraphs>211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2026-08-10T17:43:13Z</dcterms:modified>
</cp:coreProperties>
</file>